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6" r:id="rId5"/>
    <p:sldMasterId id="2147483767" r:id="rId6"/>
    <p:sldMasterId id="2147483768" r:id="rId7"/>
    <p:sldMasterId id="2147483769" r:id="rId8"/>
    <p:sldMasterId id="214748377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y="6858000" cx="12192000"/>
  <p:notesSz cx="6858000" cy="9144000"/>
  <p:embeddedFontLst>
    <p:embeddedFont>
      <p:font typeface="IBM Plex Sans"/>
      <p:regular r:id="rId31"/>
      <p:bold r:id="rId32"/>
      <p:italic r:id="rId33"/>
      <p:boldItalic r:id="rId34"/>
    </p:embeddedFont>
    <p:embeddedFont>
      <p:font typeface="IBM Plex Sans Light"/>
      <p:regular r:id="rId35"/>
      <p:bold r:id="rId36"/>
      <p:italic r:id="rId37"/>
      <p:boldItalic r:id="rId38"/>
    </p:embeddedFont>
    <p:embeddedFont>
      <p:font typeface="Roboto"/>
      <p:regular r:id="rId39"/>
      <p:bold r:id="rId40"/>
      <p:italic r:id="rId41"/>
      <p:boldItalic r:id="rId42"/>
    </p:embeddedFont>
    <p:embeddedFont>
      <p:font typeface="Helvetica Neue Light"/>
      <p:regular r:id="rId43"/>
      <p:bold r:id="rId44"/>
      <p:italic r:id="rId45"/>
      <p:boldItalic r:id="rId46"/>
    </p:embeddedFont>
    <p:embeddedFont>
      <p:font typeface="IBM Plex Sans ExtraLight"/>
      <p:regular r:id="rId47"/>
      <p:bold r:id="rId48"/>
      <p:italic r:id="rId49"/>
      <p:boldItalic r:id="rId50"/>
    </p:embeddedFont>
    <p:embeddedFont>
      <p:font typeface="IBM Plex Sans SemiBol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255A46-D634-4F0B-90CF-DD818514B2B2}">
  <a:tblStyle styleId="{78255A46-D634-4F0B-90CF-DD818514B2B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HelveticaNeueLight-bold.fntdata"/><Relationship Id="rId43" Type="http://schemas.openxmlformats.org/officeDocument/2006/relationships/font" Target="fonts/HelveticaNeueLight-regular.fntdata"/><Relationship Id="rId46" Type="http://schemas.openxmlformats.org/officeDocument/2006/relationships/font" Target="fonts/HelveticaNeueLight-boldItalic.fntdata"/><Relationship Id="rId45" Type="http://schemas.openxmlformats.org/officeDocument/2006/relationships/font" Target="fonts/HelveticaNeue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IBMPlexSansExtraLight-bold.fntdata"/><Relationship Id="rId47" Type="http://schemas.openxmlformats.org/officeDocument/2006/relationships/font" Target="fonts/IBMPlexSansExtraLight-regular.fntdata"/><Relationship Id="rId49" Type="http://schemas.openxmlformats.org/officeDocument/2006/relationships/font" Target="fonts/IBMPlexSansExtra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IBMPlexSans-regular.fntdata"/><Relationship Id="rId30" Type="http://schemas.openxmlformats.org/officeDocument/2006/relationships/slide" Target="slides/slide20.xml"/><Relationship Id="rId33" Type="http://schemas.openxmlformats.org/officeDocument/2006/relationships/font" Target="fonts/IBMPlexSans-italic.fntdata"/><Relationship Id="rId32" Type="http://schemas.openxmlformats.org/officeDocument/2006/relationships/font" Target="fonts/IBMPlexSans-bold.fntdata"/><Relationship Id="rId35" Type="http://schemas.openxmlformats.org/officeDocument/2006/relationships/font" Target="fonts/IBMPlexSansLight-regular.fntdata"/><Relationship Id="rId34" Type="http://schemas.openxmlformats.org/officeDocument/2006/relationships/font" Target="fonts/IBMPlexSans-boldItalic.fntdata"/><Relationship Id="rId37" Type="http://schemas.openxmlformats.org/officeDocument/2006/relationships/font" Target="fonts/IBMPlexSansLight-italic.fntdata"/><Relationship Id="rId36" Type="http://schemas.openxmlformats.org/officeDocument/2006/relationships/font" Target="fonts/IBMPlexSansLight-bold.fntdata"/><Relationship Id="rId39" Type="http://schemas.openxmlformats.org/officeDocument/2006/relationships/font" Target="fonts/Roboto-regular.fntdata"/><Relationship Id="rId38" Type="http://schemas.openxmlformats.org/officeDocument/2006/relationships/font" Target="fonts/IBMPlexSansLight-boldItalic.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IBMPlexSansSemiBold-regular.fntdata"/><Relationship Id="rId50" Type="http://schemas.openxmlformats.org/officeDocument/2006/relationships/font" Target="fonts/IBMPlexSansExtraLight-boldItalic.fntdata"/><Relationship Id="rId53" Type="http://schemas.openxmlformats.org/officeDocument/2006/relationships/font" Target="fonts/IBMPlexSansSemiBold-italic.fntdata"/><Relationship Id="rId52" Type="http://schemas.openxmlformats.org/officeDocument/2006/relationships/font" Target="fonts/IBMPlexSansSemiBold-bold.fntdata"/><Relationship Id="rId11" Type="http://schemas.openxmlformats.org/officeDocument/2006/relationships/slide" Target="slides/slide1.xml"/><Relationship Id="rId10" Type="http://schemas.openxmlformats.org/officeDocument/2006/relationships/notesMaster" Target="notesMasters/notesMaster1.xml"/><Relationship Id="rId54" Type="http://schemas.openxmlformats.org/officeDocument/2006/relationships/font" Target="fonts/IBMPlexSansSemiBold-boldItalic.fntdata"/><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3" name="Google Shape;16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4" name="Google Shape;16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sp>
        <p:nvSpPr>
          <p:cNvPr id="1948" name="Google Shape;194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8" name="Google Shape;230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9821634d3c_2_328:notes"/>
          <p:cNvSpPr txBox="1"/>
          <p:nvPr>
            <p:ph idx="1" type="body"/>
          </p:nvPr>
        </p:nvSpPr>
        <p:spPr>
          <a:xfrm>
            <a:off x="685800" y="4400550"/>
            <a:ext cx="5486400" cy="3600450"/>
          </a:xfrm>
          <a:prstGeom prst="rect">
            <a:avLst/>
          </a:prstGeom>
        </p:spPr>
        <p:txBody>
          <a:bodyPr anchorCtr="0" anchor="t" bIns="89425" lIns="89425" spcFirstLastPara="1" rIns="89425" wrap="square" tIns="89425">
            <a:noAutofit/>
          </a:bodyPr>
          <a:lstStyle/>
          <a:p>
            <a:pPr indent="0" lvl="0" marL="0" rtl="0" algn="l">
              <a:spcBef>
                <a:spcPts val="0"/>
              </a:spcBef>
              <a:spcAft>
                <a:spcPts val="0"/>
              </a:spcAft>
              <a:buNone/>
            </a:pPr>
            <a:r>
              <a:t/>
            </a:r>
            <a:endParaRPr/>
          </a:p>
        </p:txBody>
      </p:sp>
      <p:sp>
        <p:nvSpPr>
          <p:cNvPr id="2331" name="Google Shape;2331;g9821634d3c_2_328:notes"/>
          <p:cNvSpPr/>
          <p:nvPr>
            <p:ph idx="2" type="sldImg"/>
          </p:nvPr>
        </p:nvSpPr>
        <p:spPr>
          <a:xfrm>
            <a:off x="701915" y="1142611"/>
            <a:ext cx="5454171" cy="3086451"/>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d79b421e60_0_4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d79b421e60_0_47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9" name="Google Shape;2339;gd79b421e60_0_47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d79b421e60_0_4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d79b421e60_0_4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4" name="Google Shape;2364;gd79b421e60_0_47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8" name="Shape 2368"/>
        <p:cNvGrpSpPr/>
        <p:nvPr/>
      </p:nvGrpSpPr>
      <p:grpSpPr>
        <a:xfrm>
          <a:off x="0" y="0"/>
          <a:ext cx="0" cy="0"/>
          <a:chOff x="0" y="0"/>
          <a:chExt cx="0" cy="0"/>
        </a:xfrm>
      </p:grpSpPr>
      <p:sp>
        <p:nvSpPr>
          <p:cNvPr id="2369" name="Google Shape;2369;gd79b421e60_0_4495:notes"/>
          <p:cNvSpPr txBox="1"/>
          <p:nvPr>
            <p:ph idx="1" type="body"/>
          </p:nvPr>
        </p:nvSpPr>
        <p:spPr>
          <a:xfrm>
            <a:off x="218071" y="2188563"/>
            <a:ext cx="6409800" cy="640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0" name="Google Shape;2370;gd79b421e60_0_4495:notes"/>
          <p:cNvSpPr/>
          <p:nvPr>
            <p:ph idx="2" type="sldImg"/>
          </p:nvPr>
        </p:nvSpPr>
        <p:spPr>
          <a:xfrm>
            <a:off x="1803671" y="236262"/>
            <a:ext cx="3250800" cy="18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d79b421e60_0_1083:notes"/>
          <p:cNvSpPr/>
          <p:nvPr>
            <p:ph idx="2" type="sldImg"/>
          </p:nvPr>
        </p:nvSpPr>
        <p:spPr>
          <a:xfrm>
            <a:off x="1803400" y="236538"/>
            <a:ext cx="3251100" cy="1828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8" name="Google Shape;2378;gd79b421e60_0_1083:notes"/>
          <p:cNvSpPr txBox="1"/>
          <p:nvPr>
            <p:ph idx="1" type="body"/>
          </p:nvPr>
        </p:nvSpPr>
        <p:spPr>
          <a:xfrm>
            <a:off x="218071" y="2188563"/>
            <a:ext cx="6409800" cy="6400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Noto Sans Symbols"/>
              <a:buNone/>
            </a:pPr>
            <a:r>
              <a:rPr b="1" lang="en-US" sz="1000">
                <a:latin typeface="IBM Plex Sans"/>
                <a:ea typeface="IBM Plex Sans"/>
                <a:cs typeface="IBM Plex Sans"/>
                <a:sym typeface="IBM Plex Sans"/>
              </a:rPr>
              <a:t>Kestrel enables threat hunters to perform cyber reasoning and threat discovery much faster and easier </a:t>
            </a:r>
            <a:r>
              <a:rPr lang="en-US" sz="1000">
                <a:latin typeface="IBM Plex Sans"/>
                <a:ea typeface="IBM Plex Sans"/>
                <a:cs typeface="IBM Plex Sans"/>
                <a:sym typeface="IBM Plex Sans"/>
              </a:rPr>
              <a:t>by providing a simple, composable, and interactive way to encode, share and reuse hunting knowledge into hunt-flows to develop and then confirm threat analysis.  </a:t>
            </a:r>
            <a:endParaRPr/>
          </a:p>
          <a:p>
            <a:pPr indent="0" lvl="0" marL="0" marR="0" rtl="0" algn="l">
              <a:lnSpc>
                <a:spcPct val="100000"/>
              </a:lnSpc>
              <a:spcBef>
                <a:spcPts val="600"/>
              </a:spcBef>
              <a:spcAft>
                <a:spcPts val="0"/>
              </a:spcAft>
              <a:buClr>
                <a:schemeClr val="dk1"/>
              </a:buClr>
              <a:buSzPts val="900"/>
              <a:buFont typeface="Noto Sans Symbols"/>
              <a:buNone/>
            </a:pPr>
            <a:r>
              <a:t/>
            </a:r>
            <a:endParaRPr sz="1000">
              <a:latin typeface="IBM Plex Sans"/>
              <a:ea typeface="IBM Plex Sans"/>
              <a:cs typeface="IBM Plex Sans"/>
              <a:sym typeface="IBM Plex Sans"/>
            </a:endParaRPr>
          </a:p>
          <a:p>
            <a:pPr indent="-107950" lvl="1" marL="171450" rtl="0" algn="l">
              <a:lnSpc>
                <a:spcPct val="100000"/>
              </a:lnSpc>
              <a:spcBef>
                <a:spcPts val="600"/>
              </a:spcBef>
              <a:spcAft>
                <a:spcPts val="0"/>
              </a:spcAft>
              <a:buSzPts val="1000"/>
              <a:buNone/>
            </a:pPr>
            <a:r>
              <a:rPr lang="en-US">
                <a:solidFill>
                  <a:schemeClr val="lt1"/>
                </a:solidFill>
              </a:rPr>
              <a:t>Reduce time to detect breaches and root cause</a:t>
            </a:r>
            <a:endParaRPr/>
          </a:p>
          <a:p>
            <a:pPr indent="-107950" lvl="1" marL="171450" rtl="0" algn="l">
              <a:lnSpc>
                <a:spcPct val="100000"/>
              </a:lnSpc>
              <a:spcBef>
                <a:spcPts val="600"/>
              </a:spcBef>
              <a:spcAft>
                <a:spcPts val="0"/>
              </a:spcAft>
              <a:buSzPts val="1000"/>
              <a:buNone/>
            </a:pPr>
            <a:r>
              <a:rPr lang="en-US">
                <a:solidFill>
                  <a:schemeClr val="lt1"/>
                </a:solidFill>
              </a:rPr>
              <a:t>Composable TH procedure across analysts</a:t>
            </a:r>
            <a:endParaRPr/>
          </a:p>
          <a:p>
            <a:pPr indent="-107950" lvl="1" marL="171450" rtl="0" algn="l">
              <a:lnSpc>
                <a:spcPct val="100000"/>
              </a:lnSpc>
              <a:spcBef>
                <a:spcPts val="600"/>
              </a:spcBef>
              <a:spcAft>
                <a:spcPts val="0"/>
              </a:spcAft>
              <a:buSzPts val="1000"/>
              <a:buNone/>
            </a:pPr>
            <a:r>
              <a:rPr lang="en-US">
                <a:solidFill>
                  <a:schemeClr val="lt1"/>
                </a:solidFill>
              </a:rPr>
              <a:t>Unified language across data sources</a:t>
            </a:r>
            <a:endParaRPr/>
          </a:p>
          <a:p>
            <a:pPr indent="-107950" lvl="1" marL="171450" rtl="0" algn="l">
              <a:lnSpc>
                <a:spcPct val="100000"/>
              </a:lnSpc>
              <a:spcBef>
                <a:spcPts val="600"/>
              </a:spcBef>
              <a:spcAft>
                <a:spcPts val="0"/>
              </a:spcAft>
              <a:buSzPts val="1000"/>
              <a:buNone/>
            </a:pPr>
            <a:r>
              <a:rPr lang="en-US">
                <a:solidFill>
                  <a:schemeClr val="lt1"/>
                </a:solidFill>
              </a:rPr>
              <a:t>Reusable, shareable hunting flows and analytics</a:t>
            </a:r>
            <a:endParaRPr/>
          </a:p>
          <a:p>
            <a:pPr indent="-107950" lvl="1" marL="171450" rtl="0" algn="l">
              <a:lnSpc>
                <a:spcPct val="100000"/>
              </a:lnSpc>
              <a:spcBef>
                <a:spcPts val="600"/>
              </a:spcBef>
              <a:spcAft>
                <a:spcPts val="0"/>
              </a:spcAft>
              <a:buSzPts val="1000"/>
              <a:buNone/>
            </a:pPr>
            <a:r>
              <a:t/>
            </a:r>
            <a:endParaRPr>
              <a:solidFill>
                <a:schemeClr val="lt1"/>
              </a:solidFill>
            </a:endParaRPr>
          </a:p>
          <a:p>
            <a:pPr indent="0" lvl="1" marL="0" rtl="0" algn="l">
              <a:lnSpc>
                <a:spcPct val="100000"/>
              </a:lnSpc>
              <a:spcBef>
                <a:spcPts val="600"/>
              </a:spcBef>
              <a:spcAft>
                <a:spcPts val="0"/>
              </a:spcAft>
              <a:buSzPts val="1000"/>
              <a:buNone/>
            </a:pPr>
            <a:r>
              <a:t/>
            </a:r>
            <a:endParaRPr/>
          </a:p>
          <a:p>
            <a:pPr indent="-107950" lvl="1" marL="171450" rtl="0" algn="l">
              <a:lnSpc>
                <a:spcPct val="100000"/>
              </a:lnSpc>
              <a:spcBef>
                <a:spcPts val="600"/>
              </a:spcBef>
              <a:spcAft>
                <a:spcPts val="0"/>
              </a:spcAft>
              <a:buSzPts val="1000"/>
              <a:buNone/>
            </a:pPr>
            <a:r>
              <a:rPr lang="en-US"/>
              <a:t>Express</a:t>
            </a:r>
            <a:r>
              <a:rPr lang="en-US">
                <a:solidFill>
                  <a:schemeClr val="lt1"/>
                </a:solidFill>
              </a:rPr>
              <a:t> threat intelligence knowledge (TTPs in MITRE) as </a:t>
            </a:r>
            <a:r>
              <a:rPr i="1" lang="en-US">
                <a:solidFill>
                  <a:schemeClr val="lt1"/>
                </a:solidFill>
              </a:rPr>
              <a:t>attack patterns</a:t>
            </a:r>
            <a:endParaRPr>
              <a:solidFill>
                <a:schemeClr val="lt1"/>
              </a:solidFill>
            </a:endParaRPr>
          </a:p>
          <a:p>
            <a:pPr indent="-107950" lvl="1" marL="171450" rtl="0" algn="l">
              <a:lnSpc>
                <a:spcPct val="100000"/>
              </a:lnSpc>
              <a:spcBef>
                <a:spcPts val="600"/>
              </a:spcBef>
              <a:spcAft>
                <a:spcPts val="0"/>
              </a:spcAft>
              <a:buSzPts val="1000"/>
              <a:buNone/>
            </a:pPr>
            <a:r>
              <a:rPr lang="en-US"/>
              <a:t>Access</a:t>
            </a:r>
            <a:r>
              <a:rPr lang="en-US">
                <a:solidFill>
                  <a:schemeClr val="lt1"/>
                </a:solidFill>
              </a:rPr>
              <a:t> security tools to collect relevant logs and events for threat analysis</a:t>
            </a:r>
            <a:endParaRPr/>
          </a:p>
          <a:p>
            <a:pPr indent="-107950" lvl="1" marL="171450" rtl="0" algn="l">
              <a:lnSpc>
                <a:spcPct val="100000"/>
              </a:lnSpc>
              <a:spcBef>
                <a:spcPts val="600"/>
              </a:spcBef>
              <a:spcAft>
                <a:spcPts val="0"/>
              </a:spcAft>
              <a:buSzPts val="1000"/>
              <a:buNone/>
            </a:pPr>
            <a:r>
              <a:rPr lang="en-US"/>
              <a:t>Establish</a:t>
            </a:r>
            <a:r>
              <a:rPr lang="en-US">
                <a:solidFill>
                  <a:schemeClr val="lt1"/>
                </a:solidFill>
              </a:rPr>
              <a:t> relationships between </a:t>
            </a:r>
            <a:r>
              <a:rPr i="1" lang="en-US">
                <a:solidFill>
                  <a:schemeClr val="lt1"/>
                </a:solidFill>
              </a:rPr>
              <a:t>attack patterns</a:t>
            </a:r>
            <a:r>
              <a:rPr lang="en-US">
                <a:solidFill>
                  <a:schemeClr val="lt1"/>
                </a:solidFill>
              </a:rPr>
              <a:t> and </a:t>
            </a:r>
            <a:r>
              <a:rPr i="1" lang="en-US">
                <a:solidFill>
                  <a:schemeClr val="lt1"/>
                </a:solidFill>
              </a:rPr>
              <a:t>observed data</a:t>
            </a:r>
            <a:r>
              <a:rPr lang="en-US">
                <a:solidFill>
                  <a:schemeClr val="lt1"/>
                </a:solidFill>
              </a:rPr>
              <a:t> for cyber reasoning</a:t>
            </a:r>
            <a:endParaRPr/>
          </a:p>
          <a:p>
            <a:pPr indent="-107950" lvl="1" marL="171450" rtl="0" algn="l">
              <a:lnSpc>
                <a:spcPct val="100000"/>
              </a:lnSpc>
              <a:spcBef>
                <a:spcPts val="600"/>
              </a:spcBef>
              <a:spcAft>
                <a:spcPts val="0"/>
              </a:spcAft>
              <a:buSzPts val="1000"/>
              <a:buNone/>
            </a:pPr>
            <a:r>
              <a:rPr lang="en-US"/>
              <a:t>Run</a:t>
            </a:r>
            <a:r>
              <a:rPr lang="en-US">
                <a:solidFill>
                  <a:schemeClr val="lt1"/>
                </a:solidFill>
              </a:rPr>
              <a:t> the pattern and analytics against to observed data to </a:t>
            </a:r>
            <a:r>
              <a:rPr i="1" lang="en-US">
                <a:solidFill>
                  <a:schemeClr val="lt1"/>
                </a:solidFill>
              </a:rPr>
              <a:t>identify matches</a:t>
            </a:r>
            <a:endParaRPr/>
          </a:p>
          <a:p>
            <a:pPr indent="-107950" lvl="1" marL="171450" rtl="0" algn="l">
              <a:lnSpc>
                <a:spcPct val="100000"/>
              </a:lnSpc>
              <a:spcBef>
                <a:spcPts val="600"/>
              </a:spcBef>
              <a:spcAft>
                <a:spcPts val="0"/>
              </a:spcAft>
              <a:buSzPts val="1000"/>
              <a:buNone/>
            </a:pPr>
            <a:r>
              <a:rPr lang="en-US"/>
              <a:t>Collaborate</a:t>
            </a:r>
            <a:r>
              <a:rPr lang="en-US">
                <a:solidFill>
                  <a:schemeClr val="lt1"/>
                </a:solidFill>
              </a:rPr>
              <a:t> with other hunters to share findings and threat hunting techniques</a:t>
            </a:r>
            <a:endParaRPr/>
          </a:p>
          <a:p>
            <a:pPr indent="0" lvl="1" marL="0" rtl="0" algn="l">
              <a:lnSpc>
                <a:spcPct val="100000"/>
              </a:lnSpc>
              <a:spcBef>
                <a:spcPts val="600"/>
              </a:spcBef>
              <a:spcAft>
                <a:spcPts val="0"/>
              </a:spcAft>
              <a:buSzPts val="1000"/>
              <a:buNone/>
            </a:pPr>
            <a:r>
              <a:t/>
            </a:r>
            <a:endParaRPr>
              <a:solidFill>
                <a:schemeClr val="lt1"/>
              </a:solidFill>
            </a:endParaRPr>
          </a:p>
          <a:p>
            <a:pPr indent="-107950" lvl="1" marL="171450" rtl="0" algn="l">
              <a:lnSpc>
                <a:spcPct val="100000"/>
              </a:lnSpc>
              <a:spcBef>
                <a:spcPts val="600"/>
              </a:spcBef>
              <a:spcAft>
                <a:spcPts val="0"/>
              </a:spcAft>
              <a:buSzPts val="1000"/>
              <a:buNone/>
            </a:pPr>
            <a:r>
              <a:t/>
            </a:r>
            <a:endParaRPr>
              <a:solidFill>
                <a:schemeClr val="lt1"/>
              </a:solidFill>
            </a:endParaRPr>
          </a:p>
          <a:p>
            <a:pPr indent="-107950" lvl="1" marL="171450" rtl="0" algn="l">
              <a:lnSpc>
                <a:spcPct val="100000"/>
              </a:lnSpc>
              <a:spcBef>
                <a:spcPts val="600"/>
              </a:spcBef>
              <a:spcAft>
                <a:spcPts val="0"/>
              </a:spcAft>
              <a:buSzPts val="1000"/>
              <a:buNone/>
            </a:pPr>
            <a:r>
              <a:t/>
            </a:r>
            <a:endParaRPr>
              <a:solidFill>
                <a:schemeClr val="lt1"/>
              </a:solidFill>
            </a:endParaRPr>
          </a:p>
          <a:p>
            <a:pPr indent="0" lvl="0" marL="0" marR="0" rtl="0" algn="l">
              <a:lnSpc>
                <a:spcPct val="100000"/>
              </a:lnSpc>
              <a:spcBef>
                <a:spcPts val="600"/>
              </a:spcBef>
              <a:spcAft>
                <a:spcPts val="0"/>
              </a:spcAft>
              <a:buClr>
                <a:schemeClr val="dk1"/>
              </a:buClr>
              <a:buSzPts val="900"/>
              <a:buFont typeface="Noto Sans Symbols"/>
              <a:buNone/>
            </a:pPr>
            <a:r>
              <a:t/>
            </a:r>
            <a:endParaRPr sz="1000">
              <a:latin typeface="IBM Plex Sans"/>
              <a:ea typeface="IBM Plex Sans"/>
              <a:cs typeface="IBM Plex Sans"/>
              <a:sym typeface="IBM Plex Sans"/>
            </a:endParaRPr>
          </a:p>
          <a:p>
            <a:pPr indent="0" lvl="0" marL="0" rtl="0" algn="l">
              <a:lnSpc>
                <a:spcPct val="100000"/>
              </a:lnSpc>
              <a:spcBef>
                <a:spcPts val="600"/>
              </a:spcBef>
              <a:spcAft>
                <a:spcPts val="0"/>
              </a:spcAft>
              <a:buSzPts val="900"/>
              <a:buNone/>
            </a:pPr>
            <a:r>
              <a:t/>
            </a:r>
            <a:endParaRPr/>
          </a:p>
          <a:p>
            <a:pPr indent="0" lvl="0" marL="0" rtl="0" algn="l">
              <a:lnSpc>
                <a:spcPct val="100000"/>
              </a:lnSpc>
              <a:spcBef>
                <a:spcPts val="600"/>
              </a:spcBef>
              <a:spcAft>
                <a:spcPts val="0"/>
              </a:spcAft>
              <a:buSzPts val="900"/>
              <a:buNone/>
            </a:pPr>
            <a:r>
              <a:t/>
            </a:r>
            <a:endParaRPr/>
          </a:p>
          <a:p>
            <a:pPr indent="0" lvl="0" marL="0" rtl="0" algn="l">
              <a:lnSpc>
                <a:spcPct val="100000"/>
              </a:lnSpc>
              <a:spcBef>
                <a:spcPts val="600"/>
              </a:spcBef>
              <a:spcAft>
                <a:spcPts val="0"/>
              </a:spcAft>
              <a:buSzPts val="900"/>
              <a:buNone/>
            </a:pPr>
            <a:r>
              <a:t/>
            </a:r>
            <a:endParaRPr/>
          </a:p>
        </p:txBody>
      </p:sp>
      <p:sp>
        <p:nvSpPr>
          <p:cNvPr id="2379" name="Google Shape;2379;gd79b421e60_0_1083:notes"/>
          <p:cNvSpPr txBox="1"/>
          <p:nvPr>
            <p:ph idx="12" type="sldNum"/>
          </p:nvPr>
        </p:nvSpPr>
        <p:spPr>
          <a:xfrm>
            <a:off x="221976" y="8703030"/>
            <a:ext cx="341100" cy="228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1D3649"/>
              </a:buClr>
              <a:buSzPts val="1080"/>
              <a:buFont typeface="Arial"/>
              <a:buNone/>
            </a:pPr>
            <a:fld id="{00000000-1234-1234-1234-123412341234}" type="slidenum">
              <a:rPr b="0" i="0" lang="en-US" sz="1080" u="none" cap="none" strike="noStrike">
                <a:solidFill>
                  <a:srgbClr val="1D3649"/>
                </a:solidFill>
                <a:latin typeface="Arial"/>
                <a:ea typeface="Arial"/>
                <a:cs typeface="Arial"/>
                <a:sym typeface="Arial"/>
              </a:rPr>
              <a:t>‹#›</a:t>
            </a:fld>
            <a:endParaRPr b="0" i="0" sz="1080" u="none" cap="none" strike="noStrike">
              <a:solidFill>
                <a:srgbClr val="1D3649"/>
              </a:solidFill>
              <a:latin typeface="Arial"/>
              <a:ea typeface="Arial"/>
              <a:cs typeface="Arial"/>
              <a:sym typeface="Arial"/>
            </a:endParaRPr>
          </a:p>
        </p:txBody>
      </p:sp>
      <p:sp>
        <p:nvSpPr>
          <p:cNvPr id="2380" name="Google Shape;2380;gd79b421e60_0_1083:notes"/>
          <p:cNvSpPr txBox="1"/>
          <p:nvPr>
            <p:ph idx="11" type="ftr"/>
          </p:nvPr>
        </p:nvSpPr>
        <p:spPr>
          <a:xfrm>
            <a:off x="630936" y="8705088"/>
            <a:ext cx="18288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7F7F7F"/>
              </a:buClr>
              <a:buSzPts val="800"/>
              <a:buFont typeface="IBM Plex Sans"/>
              <a:buNone/>
            </a:pPr>
            <a:r>
              <a:rPr b="0" i="0" lang="en-US" sz="800" u="none" cap="none" strike="noStrike">
                <a:solidFill>
                  <a:srgbClr val="7F7F7F"/>
                </a:solidFill>
                <a:latin typeface="IBM Plex Sans"/>
                <a:ea typeface="IBM Plex Sans"/>
                <a:cs typeface="IBM Plex Sans"/>
                <a:sym typeface="IBM Plex Sans"/>
              </a:rPr>
              <a:t>IBM Security / © 2020 IBM Corporation</a:t>
            </a:r>
            <a:endParaRPr b="0" i="0" sz="800" u="none" cap="none" strike="noStrike">
              <a:solidFill>
                <a:srgbClr val="7F7F7F"/>
              </a:solidFill>
              <a:latin typeface="IBM Plex Sans"/>
              <a:ea typeface="IBM Plex Sans"/>
              <a:cs typeface="IBM Plex Sans"/>
              <a:sym typeface="IBM Plex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d79b421e60_0_2122:notes"/>
          <p:cNvSpPr txBox="1"/>
          <p:nvPr>
            <p:ph idx="1" type="body"/>
          </p:nvPr>
        </p:nvSpPr>
        <p:spPr>
          <a:xfrm>
            <a:off x="218071" y="2188563"/>
            <a:ext cx="6409800" cy="640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4" name="Google Shape;2404;gd79b421e60_0_2122:notes"/>
          <p:cNvSpPr/>
          <p:nvPr>
            <p:ph idx="2" type="sldImg"/>
          </p:nvPr>
        </p:nvSpPr>
        <p:spPr>
          <a:xfrm>
            <a:off x="1803671" y="236262"/>
            <a:ext cx="3250800" cy="18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d79b421e60_0_3202:notes"/>
          <p:cNvSpPr txBox="1"/>
          <p:nvPr>
            <p:ph idx="1" type="body"/>
          </p:nvPr>
        </p:nvSpPr>
        <p:spPr>
          <a:xfrm>
            <a:off x="218071" y="2188563"/>
            <a:ext cx="6409800" cy="6400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1" name="Google Shape;2471;gd79b421e60_0_3202:notes"/>
          <p:cNvSpPr/>
          <p:nvPr>
            <p:ph idx="2" type="sldImg"/>
          </p:nvPr>
        </p:nvSpPr>
        <p:spPr>
          <a:xfrm>
            <a:off x="1803671" y="236262"/>
            <a:ext cx="3250800" cy="18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[DARREN]</a:t>
            </a:r>
            <a:endParaRPr/>
          </a:p>
        </p:txBody>
      </p:sp>
      <p:sp>
        <p:nvSpPr>
          <p:cNvPr id="2507" name="Google Shape;250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20000"/>
              </a:lnSpc>
              <a:spcBef>
                <a:spcPts val="0"/>
              </a:spcBef>
              <a:spcAft>
                <a:spcPts val="0"/>
              </a:spcAft>
              <a:buClr>
                <a:schemeClr val="lt1"/>
              </a:buClr>
              <a:buSzPts val="1200"/>
              <a:buFont typeface="Arial"/>
              <a:buChar char="•"/>
            </a:pPr>
            <a:r>
              <a:rPr lang="en-US"/>
              <a:t>[Anshul]</a:t>
            </a:r>
            <a:br>
              <a:rPr lang="en-US"/>
            </a:br>
            <a:r>
              <a:rPr lang="en-US"/>
              <a:t>The rapidly evolving Cybersecurity threat landscape has driven an explosion of security innovation and products generating an increasing mountain of valuable data and insights but also increased complexity to make sense of it all. </a:t>
            </a:r>
            <a:endParaRPr/>
          </a:p>
          <a:p>
            <a:pPr indent="-171450" lvl="0" marL="171450" rtl="0" algn="l">
              <a:lnSpc>
                <a:spcPct val="120000"/>
              </a:lnSpc>
              <a:spcBef>
                <a:spcPts val="1000"/>
              </a:spcBef>
              <a:spcAft>
                <a:spcPts val="0"/>
              </a:spcAft>
              <a:buClr>
                <a:schemeClr val="lt1"/>
              </a:buClr>
              <a:buSzPts val="1200"/>
              <a:buFont typeface="Arial"/>
              <a:buChar char="•"/>
            </a:pPr>
            <a:r>
              <a:rPr lang="en-US"/>
              <a:t>On average organizations are using 25 to 49 different security tools from up to 10 different vendors, each of which generate an explosion of data &amp; insights. (ESG 2019)</a:t>
            </a:r>
            <a:endParaRPr/>
          </a:p>
          <a:p>
            <a:pPr indent="-171450" lvl="0" marL="171450" rtl="0" algn="l">
              <a:lnSpc>
                <a:spcPct val="120000"/>
              </a:lnSpc>
              <a:spcBef>
                <a:spcPts val="1000"/>
              </a:spcBef>
              <a:spcAft>
                <a:spcPts val="0"/>
              </a:spcAft>
              <a:buClr>
                <a:schemeClr val="lt1"/>
              </a:buClr>
              <a:buSzPts val="1200"/>
              <a:buFont typeface="Arial"/>
              <a:buChar char="•"/>
            </a:pPr>
            <a:r>
              <a:rPr lang="en-US"/>
              <a:t>Today, integrating security products into an established operational environment can be a resource intensive, time-consuming, and expensive effort to fully accomplish.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4" name="Google Shape;2514;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[DEE FACILITATES Q&amp;A]</a:t>
            </a:r>
            <a:endParaRPr/>
          </a:p>
          <a:p>
            <a:pPr indent="0" lvl="0" marL="0" marR="0" rtl="0" algn="l">
              <a:lnSpc>
                <a:spcPct val="100000"/>
              </a:lnSpc>
              <a:spcBef>
                <a:spcPts val="0"/>
              </a:spcBef>
              <a:spcAft>
                <a:spcPts val="0"/>
              </a:spcAft>
              <a:buClr>
                <a:schemeClr val="dk1"/>
              </a:buClr>
              <a:buSzPts val="1200"/>
              <a:buFont typeface="Calibri"/>
              <a:buNone/>
            </a:pPr>
            <a:r>
              <a:rPr lang="en-US"/>
              <a:t>Seed Questions :</a:t>
            </a:r>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How do you as a systems integrator encourage vendors to embrace open architectures and solutions?</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Where can i find stixshifter and opendxl ontology to use in my projects?</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If I have a project idea I would like to contribute how do I go about it?</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How does the OCA interface or indeed compete with existing standards, such as OpenC2, STIX/TAXII etc</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What if I work for a company that existing members may be considered competitive, would my company be prevented from joining the OCA by existing members?</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If my company cannot join the OCA can I still contribute as an individual?</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How is this alliance different from others.</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We’ve seen this before, nothing comes out. </a:t>
            </a:r>
            <a:endParaRPr sz="1000">
              <a:latin typeface="Arial"/>
              <a:ea typeface="Arial"/>
              <a:cs typeface="Arial"/>
              <a:sym typeface="Arial"/>
            </a:endParaRPr>
          </a:p>
          <a:p>
            <a:pPr indent="-304800" lvl="0" marL="457200" rtl="0" algn="l">
              <a:lnSpc>
                <a:spcPct val="115000"/>
              </a:lnSpc>
              <a:spcBef>
                <a:spcPts val="0"/>
              </a:spcBef>
              <a:spcAft>
                <a:spcPts val="0"/>
              </a:spcAft>
              <a:buSzPts val="1200"/>
              <a:buAutoNum type="arabicPeriod"/>
            </a:pPr>
            <a:r>
              <a:rPr lang="en-US" sz="1000">
                <a:latin typeface="Arial"/>
                <a:ea typeface="Arial"/>
                <a:cs typeface="Arial"/>
                <a:sym typeface="Arial"/>
              </a:rPr>
              <a:t>How do Open projects work?</a:t>
            </a:r>
            <a:endParaRPr sz="10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Calibri"/>
              <a:buNone/>
            </a:pPr>
            <a:r>
              <a:rPr lang="en-US"/>
              <a:t> </a:t>
            </a:r>
            <a:endParaRPr/>
          </a:p>
        </p:txBody>
      </p:sp>
      <p:sp>
        <p:nvSpPr>
          <p:cNvPr id="2515" name="Google Shape;2515;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4" name="Google Shape;175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rPr lang="en-US"/>
              <a:t>[Anshul. Ask a transition question]</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lnSpc>
                <a:spcPct val="120000"/>
              </a:lnSpc>
              <a:spcBef>
                <a:spcPts val="1000"/>
              </a:spcBef>
              <a:spcAft>
                <a:spcPts val="0"/>
              </a:spcAft>
              <a:buClr>
                <a:schemeClr val="dk1"/>
              </a:buClr>
              <a:buSzPts val="1200"/>
              <a:buFont typeface="Arial"/>
              <a:buChar char="•"/>
            </a:pPr>
            <a:r>
              <a:rPr lang="en-US"/>
              <a:t>Unable to break down silos to extract full value from tools</a:t>
            </a:r>
            <a:endParaRPr/>
          </a:p>
          <a:p>
            <a:pPr indent="-171450" lvl="1" marL="628650" rtl="0" algn="l">
              <a:lnSpc>
                <a:spcPct val="120000"/>
              </a:lnSpc>
              <a:spcBef>
                <a:spcPts val="500"/>
              </a:spcBef>
              <a:spcAft>
                <a:spcPts val="0"/>
              </a:spcAft>
              <a:buClr>
                <a:schemeClr val="dk1"/>
              </a:buClr>
              <a:buSzPts val="1200"/>
              <a:buFont typeface="Arial"/>
              <a:buChar char="•"/>
            </a:pPr>
            <a:r>
              <a:rPr lang="en-US"/>
              <a:t>Cubroader value and insights from existing products </a:t>
            </a:r>
            <a:endParaRPr/>
          </a:p>
          <a:p>
            <a:pPr indent="-171450" lvl="1" marL="628650" rtl="0" algn="l">
              <a:lnSpc>
                <a:spcPct val="120000"/>
              </a:lnSpc>
              <a:spcBef>
                <a:spcPts val="500"/>
              </a:spcBef>
              <a:spcAft>
                <a:spcPts val="0"/>
              </a:spcAft>
              <a:buClr>
                <a:schemeClr val="dk1"/>
              </a:buClr>
              <a:buSzPts val="1200"/>
              <a:buFont typeface="Arial"/>
              <a:buChar char="•"/>
            </a:pPr>
            <a:r>
              <a:rPr lang="en-US"/>
              <a:t>Lack of robust out-of-the-box integration capability to facilitate communication, blocking threats, automation, and policy changes.</a:t>
            </a:r>
            <a:endParaRPr/>
          </a:p>
          <a:p>
            <a:pPr indent="-171450" lvl="1" marL="628650" rtl="0" algn="l">
              <a:lnSpc>
                <a:spcPct val="120000"/>
              </a:lnSpc>
              <a:spcBef>
                <a:spcPts val="500"/>
              </a:spcBef>
              <a:spcAft>
                <a:spcPts val="0"/>
              </a:spcAft>
              <a:buClr>
                <a:schemeClr val="dk1"/>
              </a:buClr>
              <a:buSzPts val="1200"/>
              <a:buFont typeface="Arial"/>
              <a:buChar char="•"/>
            </a:pPr>
            <a:r>
              <a:rPr lang="en-US"/>
              <a:t>Time spent focusing on interoperability is time not spent addressing security threats and risks</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Untapped security value of data in existing security and infrastructure products.</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Solving security and compliance challenges requires broad insight across cloud, SaaS, on premise based solutions solutions that assume a starting point of “first, put 100% of your data here” are not implementable</a:t>
            </a:r>
            <a:endParaRPr/>
          </a:p>
          <a:p>
            <a:pPr indent="-95250" lvl="0" marL="171450" rtl="0" algn="l">
              <a:spcBef>
                <a:spcPts val="0"/>
              </a:spcBef>
              <a:spcAft>
                <a:spcPts val="0"/>
              </a:spcAft>
              <a:buClr>
                <a:schemeClr val="dk1"/>
              </a:buClr>
              <a:buSzPts val="1200"/>
              <a:buFont typeface="Calibri"/>
              <a:buNone/>
            </a:pPr>
            <a:r>
              <a:t/>
            </a:r>
            <a:endParaRPr/>
          </a:p>
          <a:p>
            <a:pPr indent="-171450" lvl="0" marL="171450" rtl="0" algn="l">
              <a:spcBef>
                <a:spcPts val="0"/>
              </a:spcBef>
              <a:spcAft>
                <a:spcPts val="0"/>
              </a:spcAft>
              <a:buClr>
                <a:schemeClr val="dk1"/>
              </a:buClr>
              <a:buSzPts val="1200"/>
              <a:buFont typeface="Calibri"/>
              <a:buChar char="-"/>
            </a:pPr>
            <a:r>
              <a:rPr lang="en-US"/>
              <a:t>Q:  But why open source?   Why this approach?</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66700" lvl="0" marL="342900" rtl="0" algn="l">
              <a:spcBef>
                <a:spcPts val="0"/>
              </a:spcBef>
              <a:spcAft>
                <a:spcPts val="0"/>
              </a:spcAft>
              <a:buClr>
                <a:schemeClr val="dk1"/>
              </a:buClr>
              <a:buSzPts val="1200"/>
              <a:buFont typeface="Arial"/>
              <a:buNone/>
            </a:pPr>
            <a:r>
              <a:rPr lang="en-US"/>
              <a:t>[JK]</a:t>
            </a:r>
            <a:endParaRPr sz="1200"/>
          </a:p>
          <a:p>
            <a:pPr indent="-342900" lvl="0" marL="342900" rtl="0" algn="l">
              <a:spcBef>
                <a:spcPts val="0"/>
              </a:spcBef>
              <a:spcAft>
                <a:spcPts val="0"/>
              </a:spcAft>
              <a:buClr>
                <a:schemeClr val="dk1"/>
              </a:buClr>
              <a:buSzPts val="1200"/>
              <a:buFont typeface="Arial"/>
              <a:buChar char="•"/>
            </a:pPr>
            <a:r>
              <a:rPr lang="en-US"/>
              <a:t>The Open Cybersecurity Alliance (OCA) Project will be comprised of </a:t>
            </a:r>
            <a:br>
              <a:rPr lang="en-US"/>
            </a:br>
            <a:r>
              <a:rPr lang="en-US"/>
              <a:t>global </a:t>
            </a:r>
            <a:r>
              <a:rPr b="1" lang="en-US"/>
              <a:t>like-minded cybersecurity vendors, end users, </a:t>
            </a:r>
            <a:br>
              <a:rPr b="1" lang="en-US"/>
            </a:br>
            <a:r>
              <a:rPr b="1" lang="en-US"/>
              <a:t>thought leaders and individuals </a:t>
            </a:r>
            <a:r>
              <a:rPr lang="en-US"/>
              <a:t>who are interested in </a:t>
            </a:r>
            <a:br>
              <a:rPr lang="en-US"/>
            </a:br>
            <a:r>
              <a:rPr lang="en-US"/>
              <a:t>fostering an </a:t>
            </a:r>
            <a:r>
              <a:rPr b="1" lang="en-US"/>
              <a:t>open cybersecurity ecosystem</a:t>
            </a:r>
            <a:r>
              <a:rPr lang="en-US"/>
              <a:t>, </a:t>
            </a:r>
            <a:br>
              <a:rPr lang="en-US"/>
            </a:br>
            <a:r>
              <a:rPr lang="en-US"/>
              <a:t>where </a:t>
            </a:r>
            <a:r>
              <a:rPr b="1" lang="en-US"/>
              <a:t>products from all vendors and software publishers </a:t>
            </a:r>
            <a:br>
              <a:rPr b="1" lang="en-US"/>
            </a:br>
            <a:r>
              <a:rPr b="1" lang="en-US"/>
              <a:t>can freely exchange information</a:t>
            </a:r>
            <a:r>
              <a:rPr lang="en-US"/>
              <a:t>, insights, analytics, </a:t>
            </a:r>
            <a:br>
              <a:rPr lang="en-US"/>
            </a:br>
            <a:r>
              <a:rPr lang="en-US"/>
              <a:t>and orchestrated response, </a:t>
            </a:r>
            <a:br>
              <a:rPr lang="en-US"/>
            </a:br>
            <a:r>
              <a:rPr lang="en-US"/>
              <a:t>via commonly developed code and tooling, </a:t>
            </a:r>
            <a:br>
              <a:rPr lang="en-US"/>
            </a:br>
            <a:r>
              <a:rPr lang="en-US"/>
              <a:t>using mutually agreed upon technologies, standards, and procedures.</a:t>
            </a:r>
            <a:endParaRPr/>
          </a:p>
          <a:p>
            <a:pPr indent="-266700" lvl="0" marL="342900" rtl="0" algn="l">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a:p>
          <a:p>
            <a:pPr indent="-266700" lvl="0" marL="342900" rtl="0" algn="l">
              <a:spcBef>
                <a:spcPts val="0"/>
              </a:spcBef>
              <a:spcAft>
                <a:spcPts val="0"/>
              </a:spcAft>
              <a:buClr>
                <a:schemeClr val="dk1"/>
              </a:buClr>
              <a:buSzPts val="1200"/>
              <a:buFont typeface="Arial"/>
              <a:buNone/>
            </a:pPr>
            <a:r>
              <a:t/>
            </a:r>
            <a:endParaRPr/>
          </a:p>
          <a:p>
            <a:pPr indent="-342900" lvl="0" marL="342900" rtl="0" algn="l">
              <a:spcBef>
                <a:spcPts val="0"/>
              </a:spcBef>
              <a:spcAft>
                <a:spcPts val="0"/>
              </a:spcAft>
              <a:buClr>
                <a:schemeClr val="dk1"/>
              </a:buClr>
              <a:buSzPts val="1200"/>
              <a:buFont typeface="Arial"/>
              <a:buChar char="•"/>
            </a:pPr>
            <a:r>
              <a:rPr lang="en-US" sz="1200"/>
              <a:t>While all of us work hard on interoperability today, we believe we can do much more to create solutions that are more effective at sharing the full depth of insights out-of-the-box, allowing organizations to focus more on security effectiveness.</a:t>
            </a:r>
            <a:endParaRPr/>
          </a:p>
          <a:p>
            <a:pPr indent="-342900" lvl="0" marL="342900" rtl="0" algn="l">
              <a:spcBef>
                <a:spcPts val="0"/>
              </a:spcBef>
              <a:spcAft>
                <a:spcPts val="0"/>
              </a:spcAft>
              <a:buClr>
                <a:schemeClr val="dk1"/>
              </a:buClr>
              <a:buSzPts val="1200"/>
              <a:buFont typeface="Arial"/>
              <a:buChar char="•"/>
            </a:pPr>
            <a:r>
              <a:rPr lang="en-US" sz="1200"/>
              <a:t>TEAM SPORT!   </a:t>
            </a:r>
            <a:endParaRPr/>
          </a:p>
          <a:p>
            <a:pPr indent="0" lvl="0" marL="0" marR="0" rtl="0" algn="l">
              <a:lnSpc>
                <a:spcPct val="100000"/>
              </a:lnSpc>
              <a:spcBef>
                <a:spcPts val="0"/>
              </a:spcBef>
              <a:spcAft>
                <a:spcPts val="0"/>
              </a:spcAft>
              <a:buClr>
                <a:schemeClr val="dk1"/>
              </a:buClr>
              <a:buSzPts val="1200"/>
              <a:buFont typeface="Calibri"/>
              <a:buNone/>
            </a:pPr>
            <a:r>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1804" name="Google Shape;180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5" name="Google Shape;181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[JK. Anshul to ask transition question.]</a:t>
            </a:r>
            <a:endParaRPr/>
          </a:p>
        </p:txBody>
      </p:sp>
      <p:sp>
        <p:nvSpPr>
          <p:cNvPr id="1816" name="Google Shape;181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[DARREN] - Do we want to keep the question mark in this header?</a:t>
            </a:r>
            <a:endParaRPr/>
          </a:p>
        </p:txBody>
      </p:sp>
      <p:sp>
        <p:nvSpPr>
          <p:cNvPr id="1838" name="Google Shape;18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1" name="Google Shape;185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OASIS is very excited to serve as the home of the Open Cybersecurity Alliance.</a:t>
            </a:r>
            <a:endParaRPr/>
          </a:p>
        </p:txBody>
      </p:sp>
      <p:sp>
        <p:nvSpPr>
          <p:cNvPr id="1852" name="Google Shape;185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[DARREN]</a:t>
            </a:r>
            <a:endParaRPr/>
          </a:p>
        </p:txBody>
      </p:sp>
      <p:sp>
        <p:nvSpPr>
          <p:cNvPr id="1860" name="Google Shape;18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d79b421e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gd79b421e6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[JK. Anshul to ask transition question.]</a:t>
            </a:r>
            <a:endParaRPr/>
          </a:p>
        </p:txBody>
      </p:sp>
      <p:sp>
        <p:nvSpPr>
          <p:cNvPr id="1910" name="Google Shape;1910;gd79b421e6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communityshare.mitre.org/sites/CCPA/Web%20Pages/508Compliance.aspx" TargetMode="External"/><Relationship Id="rId3" Type="http://schemas.openxmlformats.org/officeDocument/2006/relationships/hyperlink" Target="http://prs.mitre.org/prs/(S(a1cqbnaiusbszyg55yqggjgu))/default.aspx" TargetMode="External"/><Relationship Id="rId4" Type="http://schemas.openxmlformats.org/officeDocument/2006/relationships/hyperlink" Target="https://communityshare.mitre.org/sites/CCPA/Web%20Pages/508Compliance.aspx" TargetMode="External"/><Relationship Id="rId5" Type="http://schemas.openxmlformats.org/officeDocument/2006/relationships/hyperlink" Target="https://emediasrv1.mitre.org/mmc/emshare/index.html" TargetMode="External"/><Relationship Id="rId6" Type="http://schemas.openxmlformats.org/officeDocument/2006/relationships/hyperlink" Target="https://emediasrv1.mitre.org/brand/emshare2/index.html" TargetMode="External"/><Relationship Id="rId7" Type="http://schemas.openxmlformats.org/officeDocument/2006/relationships/hyperlink" Target="https://comm.mitre.org/strategiccommunications" TargetMode="External"/><Relationship Id="rId8" Type="http://schemas.openxmlformats.org/officeDocument/2006/relationships/hyperlink" Target="https://comm.mitre.org/strategiccommunications" TargetMode="Externa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4" name="Shape 14"/>
        <p:cNvGrpSpPr/>
        <p:nvPr/>
      </p:nvGrpSpPr>
      <p:grpSpPr>
        <a:xfrm>
          <a:off x="0" y="0"/>
          <a:ext cx="0" cy="0"/>
          <a:chOff x="0" y="0"/>
          <a:chExt cx="0" cy="0"/>
        </a:xfrm>
      </p:grpSpPr>
      <p:grpSp>
        <p:nvGrpSpPr>
          <p:cNvPr id="15" name="Google Shape;15;p2"/>
          <p:cNvGrpSpPr/>
          <p:nvPr/>
        </p:nvGrpSpPr>
        <p:grpSpPr>
          <a:xfrm>
            <a:off x="-417513" y="0"/>
            <a:ext cx="12584114" cy="6853238"/>
            <a:chOff x="-417513" y="0"/>
            <a:chExt cx="12584114" cy="6853238"/>
          </a:xfrm>
        </p:grpSpPr>
        <p:sp>
          <p:nvSpPr>
            <p:cNvPr id="16" name="Google Shape;16;p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2"/>
          <p:cNvSpPr/>
          <p:nvPr/>
        </p:nvSpPr>
        <p:spPr>
          <a:xfrm>
            <a:off x="0" y="0"/>
            <a:ext cx="12192000" cy="6858000"/>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sp>
        <p:nvSpPr>
          <p:cNvPr id="38" name="Google Shape;38;p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0" name="Google Shape;40;p2"/>
          <p:cNvPicPr preferRelativeResize="0"/>
          <p:nvPr/>
        </p:nvPicPr>
        <p:blipFill rotWithShape="1">
          <a:blip r:embed="rId2">
            <a:alphaModFix/>
          </a:blip>
          <a:srcRect b="0" l="0" r="0" t="0"/>
          <a:stretch/>
        </p:blipFill>
        <p:spPr>
          <a:xfrm>
            <a:off x="11084990" y="311818"/>
            <a:ext cx="740537" cy="31683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efault">
  <p:cSld name="Closing Slide Default">
    <p:spTree>
      <p:nvGrpSpPr>
        <p:cNvPr id="188" name="Shape 188"/>
        <p:cNvGrpSpPr/>
        <p:nvPr/>
      </p:nvGrpSpPr>
      <p:grpSpPr>
        <a:xfrm>
          <a:off x="0" y="0"/>
          <a:ext cx="0" cy="0"/>
          <a:chOff x="0" y="0"/>
          <a:chExt cx="0" cy="0"/>
        </a:xfrm>
      </p:grpSpPr>
      <p:sp>
        <p:nvSpPr>
          <p:cNvPr id="189" name="Google Shape;189;p13"/>
          <p:cNvSpPr txBox="1"/>
          <p:nvPr>
            <p:ph idx="1" type="body"/>
          </p:nvPr>
        </p:nvSpPr>
        <p:spPr>
          <a:xfrm>
            <a:off x="457200" y="3502152"/>
            <a:ext cx="5524500" cy="2352272"/>
          </a:xfrm>
          <a:prstGeom prst="rect">
            <a:avLst/>
          </a:prstGeom>
          <a:noFill/>
          <a:ln>
            <a:noFill/>
          </a:ln>
        </p:spPr>
        <p:txBody>
          <a:bodyPr anchorCtr="0" anchor="t" bIns="45700" lIns="0"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2200"/>
              <a:buNone/>
              <a:defRPr sz="2200">
                <a:solidFill>
                  <a:schemeClr val="lt2"/>
                </a:solidFill>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190" name="Google Shape;190;p13"/>
          <p:cNvPicPr preferRelativeResize="0"/>
          <p:nvPr/>
        </p:nvPicPr>
        <p:blipFill rotWithShape="1">
          <a:blip r:embed="rId2">
            <a:alphaModFix/>
          </a:blip>
          <a:srcRect b="0" l="0" r="0" t="0"/>
          <a:stretch/>
        </p:blipFill>
        <p:spPr>
          <a:xfrm>
            <a:off x="9029700" y="5298578"/>
            <a:ext cx="2394658" cy="674224"/>
          </a:xfrm>
          <a:prstGeom prst="rect">
            <a:avLst/>
          </a:prstGeom>
          <a:noFill/>
          <a:ln>
            <a:noFill/>
          </a:ln>
        </p:spPr>
      </p:pic>
      <p:pic>
        <p:nvPicPr>
          <p:cNvPr id="191" name="Google Shape;191;p13"/>
          <p:cNvPicPr preferRelativeResize="0"/>
          <p:nvPr/>
        </p:nvPicPr>
        <p:blipFill rotWithShape="1">
          <a:blip r:embed="rId3">
            <a:alphaModFix/>
          </a:blip>
          <a:srcRect b="0" l="0" r="0" t="0"/>
          <a:stretch/>
        </p:blipFill>
        <p:spPr>
          <a:xfrm>
            <a:off x="435025" y="4979054"/>
            <a:ext cx="390214" cy="382233"/>
          </a:xfrm>
          <a:prstGeom prst="rect">
            <a:avLst/>
          </a:prstGeom>
          <a:noFill/>
          <a:ln>
            <a:noFill/>
          </a:ln>
        </p:spPr>
      </p:pic>
      <p:pic>
        <p:nvPicPr>
          <p:cNvPr id="192" name="Google Shape;192;p13"/>
          <p:cNvPicPr preferRelativeResize="0"/>
          <p:nvPr/>
        </p:nvPicPr>
        <p:blipFill rotWithShape="1">
          <a:blip r:embed="rId4">
            <a:alphaModFix/>
          </a:blip>
          <a:srcRect b="0" l="0" r="0" t="0"/>
          <a:stretch/>
        </p:blipFill>
        <p:spPr>
          <a:xfrm>
            <a:off x="7315200" y="5719738"/>
            <a:ext cx="4297680" cy="53037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split background)">
  <p:cSld name="title, text (split background)">
    <p:spTree>
      <p:nvGrpSpPr>
        <p:cNvPr id="1577" name="Shape 1577"/>
        <p:cNvGrpSpPr/>
        <p:nvPr/>
      </p:nvGrpSpPr>
      <p:grpSpPr>
        <a:xfrm>
          <a:off x="0" y="0"/>
          <a:ext cx="0" cy="0"/>
          <a:chOff x="0" y="0"/>
          <a:chExt cx="0" cy="0"/>
        </a:xfrm>
      </p:grpSpPr>
      <p:sp>
        <p:nvSpPr>
          <p:cNvPr id="1578" name="Google Shape;1578;p105"/>
          <p:cNvSpPr txBox="1"/>
          <p:nvPr>
            <p:ph type="title"/>
          </p:nvPr>
        </p:nvSpPr>
        <p:spPr>
          <a:xfrm>
            <a:off x="280417"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atin typeface="IBM Plex Sans"/>
                <a:ea typeface="IBM Plex Sans"/>
                <a:cs typeface="IBM Plex Sans"/>
                <a:sym typeface="IBM Plex Sans"/>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79" name="Google Shape;1579;p105"/>
          <p:cNvSpPr/>
          <p:nvPr/>
        </p:nvSpPr>
        <p:spPr>
          <a:xfrm>
            <a:off x="6096000" y="0"/>
            <a:ext cx="6096000" cy="6858000"/>
          </a:xfrm>
          <a:prstGeom prst="rect">
            <a:avLst/>
          </a:prstGeom>
          <a:solidFill>
            <a:srgbClr val="F3F3F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600">
              <a:solidFill>
                <a:srgbClr val="FFFFFF"/>
              </a:solidFill>
              <a:latin typeface="IBM Plex Sans"/>
              <a:ea typeface="IBM Plex Sans"/>
              <a:cs typeface="IBM Plex Sans"/>
              <a:sym typeface="IBM Plex Sans"/>
            </a:endParaRPr>
          </a:p>
        </p:txBody>
      </p:sp>
      <p:sp>
        <p:nvSpPr>
          <p:cNvPr id="1580" name="Google Shape;1580;p105"/>
          <p:cNvSpPr txBox="1"/>
          <p:nvPr>
            <p:ph idx="1" type="body"/>
          </p:nvPr>
        </p:nvSpPr>
        <p:spPr>
          <a:xfrm>
            <a:off x="6388608" y="268224"/>
            <a:ext cx="5498400" cy="572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1700"/>
              <a:buNone/>
              <a:defRPr>
                <a:solidFill>
                  <a:schemeClr val="lt1"/>
                </a:solidFill>
                <a:latin typeface="IBM Plex Sans"/>
                <a:ea typeface="IBM Plex Sans"/>
                <a:cs typeface="IBM Plex Sans"/>
                <a:sym typeface="IBM Plex Sans"/>
              </a:defRPr>
            </a:lvl1pPr>
            <a:lvl2pPr indent="-349250" lvl="1" marL="914400" rtl="0" algn="l">
              <a:lnSpc>
                <a:spcPct val="100000"/>
              </a:lnSpc>
              <a:spcBef>
                <a:spcPts val="1500"/>
              </a:spcBef>
              <a:spcAft>
                <a:spcPts val="0"/>
              </a:spcAft>
              <a:buClr>
                <a:schemeClr val="lt1"/>
              </a:buClr>
              <a:buSzPts val="1900"/>
              <a:buChar char="–"/>
              <a:defRPr>
                <a:solidFill>
                  <a:schemeClr val="lt1"/>
                </a:solidFill>
                <a:latin typeface="IBM Plex Sans"/>
                <a:ea typeface="IBM Plex Sans"/>
                <a:cs typeface="IBM Plex Sans"/>
                <a:sym typeface="IBM Plex Sans"/>
              </a:defRPr>
            </a:lvl2pPr>
            <a:lvl3pPr indent="-349250" lvl="2" marL="1371600" rtl="0" algn="l">
              <a:lnSpc>
                <a:spcPct val="100000"/>
              </a:lnSpc>
              <a:spcBef>
                <a:spcPts val="1500"/>
              </a:spcBef>
              <a:spcAft>
                <a:spcPts val="0"/>
              </a:spcAft>
              <a:buClr>
                <a:schemeClr val="lt1"/>
              </a:buClr>
              <a:buSzPts val="1900"/>
              <a:buChar char="•"/>
              <a:defRPr>
                <a:solidFill>
                  <a:schemeClr val="lt1"/>
                </a:solidFill>
                <a:latin typeface="IBM Plex Sans"/>
                <a:ea typeface="IBM Plex Sans"/>
                <a:cs typeface="IBM Plex Sans"/>
                <a:sym typeface="IBM Plex Sans"/>
              </a:defRPr>
            </a:lvl3pPr>
            <a:lvl4pPr indent="-349250" lvl="3" marL="1828800" rtl="0" algn="l">
              <a:lnSpc>
                <a:spcPct val="100000"/>
              </a:lnSpc>
              <a:spcBef>
                <a:spcPts val="1500"/>
              </a:spcBef>
              <a:spcAft>
                <a:spcPts val="0"/>
              </a:spcAft>
              <a:buClr>
                <a:schemeClr val="lt1"/>
              </a:buClr>
              <a:buSzPts val="1900"/>
              <a:buChar char="–"/>
              <a:defRPr>
                <a:solidFill>
                  <a:schemeClr val="lt1"/>
                </a:solidFill>
                <a:latin typeface="IBM Plex Sans"/>
                <a:ea typeface="IBM Plex Sans"/>
                <a:cs typeface="IBM Plex Sans"/>
                <a:sym typeface="IBM Plex Sans"/>
              </a:defRPr>
            </a:lvl4pPr>
            <a:lvl5pPr indent="-349250" lvl="4" marL="2286000" rtl="0" algn="l">
              <a:lnSpc>
                <a:spcPct val="100000"/>
              </a:lnSpc>
              <a:spcBef>
                <a:spcPts val="1500"/>
              </a:spcBef>
              <a:spcAft>
                <a:spcPts val="0"/>
              </a:spcAft>
              <a:buClr>
                <a:schemeClr val="lt1"/>
              </a:buClr>
              <a:buSzPts val="1900"/>
              <a:buChar char="»"/>
              <a:defRPr>
                <a:solidFill>
                  <a:schemeClr val="lt1"/>
                </a:solidFill>
                <a:latin typeface="IBM Plex Sans"/>
                <a:ea typeface="IBM Plex Sans"/>
                <a:cs typeface="IBM Plex Sans"/>
                <a:sym typeface="IBM Plex Sans"/>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81" name="Google Shape;1581;p105"/>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800"/>
              <a:buFont typeface="IBM Plex Sans"/>
              <a:buNone/>
              <a:defRPr>
                <a:latin typeface="IBM Plex Sans"/>
                <a:ea typeface="IBM Plex Sans"/>
                <a:cs typeface="IBM Plex Sans"/>
                <a:sym typeface="IBM Plex Sans"/>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82" name="Google Shape;1582;p105"/>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a:ea typeface="IBM Plex Sans"/>
                <a:cs typeface="IBM Plex Sans"/>
                <a:sym typeface="IBM Plex Sans"/>
              </a:defRPr>
            </a:lvl1pPr>
            <a:lvl2pPr indent="0" lvl="1" marL="0" rtl="0" algn="r">
              <a:spcBef>
                <a:spcPts val="0"/>
              </a:spcBef>
              <a:buNone/>
              <a:defRPr sz="800">
                <a:solidFill>
                  <a:schemeClr val="lt1"/>
                </a:solidFill>
                <a:latin typeface="IBM Plex Sans"/>
                <a:ea typeface="IBM Plex Sans"/>
                <a:cs typeface="IBM Plex Sans"/>
                <a:sym typeface="IBM Plex Sans"/>
              </a:defRPr>
            </a:lvl2pPr>
            <a:lvl3pPr indent="0" lvl="2" marL="0" rtl="0" algn="r">
              <a:spcBef>
                <a:spcPts val="0"/>
              </a:spcBef>
              <a:buNone/>
              <a:defRPr sz="800">
                <a:solidFill>
                  <a:schemeClr val="lt1"/>
                </a:solidFill>
                <a:latin typeface="IBM Plex Sans"/>
                <a:ea typeface="IBM Plex Sans"/>
                <a:cs typeface="IBM Plex Sans"/>
                <a:sym typeface="IBM Plex Sans"/>
              </a:defRPr>
            </a:lvl3pPr>
            <a:lvl4pPr indent="0" lvl="3" marL="0" rtl="0" algn="r">
              <a:spcBef>
                <a:spcPts val="0"/>
              </a:spcBef>
              <a:buNone/>
              <a:defRPr sz="800">
                <a:solidFill>
                  <a:schemeClr val="lt1"/>
                </a:solidFill>
                <a:latin typeface="IBM Plex Sans"/>
                <a:ea typeface="IBM Plex Sans"/>
                <a:cs typeface="IBM Plex Sans"/>
                <a:sym typeface="IBM Plex Sans"/>
              </a:defRPr>
            </a:lvl4pPr>
            <a:lvl5pPr indent="0" lvl="4" marL="0" rtl="0" algn="r">
              <a:spcBef>
                <a:spcPts val="0"/>
              </a:spcBef>
              <a:buNone/>
              <a:defRPr sz="800">
                <a:solidFill>
                  <a:schemeClr val="lt1"/>
                </a:solidFill>
                <a:latin typeface="IBM Plex Sans"/>
                <a:ea typeface="IBM Plex Sans"/>
                <a:cs typeface="IBM Plex Sans"/>
                <a:sym typeface="IBM Plex Sans"/>
              </a:defRPr>
            </a:lvl5pPr>
            <a:lvl6pPr indent="0" lvl="5" marL="0" rtl="0" algn="r">
              <a:spcBef>
                <a:spcPts val="0"/>
              </a:spcBef>
              <a:buNone/>
              <a:defRPr sz="800">
                <a:solidFill>
                  <a:schemeClr val="lt1"/>
                </a:solidFill>
                <a:latin typeface="IBM Plex Sans"/>
                <a:ea typeface="IBM Plex Sans"/>
                <a:cs typeface="IBM Plex Sans"/>
                <a:sym typeface="IBM Plex Sans"/>
              </a:defRPr>
            </a:lvl6pPr>
            <a:lvl7pPr indent="0" lvl="6" marL="0" rtl="0" algn="r">
              <a:spcBef>
                <a:spcPts val="0"/>
              </a:spcBef>
              <a:buNone/>
              <a:defRPr sz="800">
                <a:solidFill>
                  <a:schemeClr val="lt1"/>
                </a:solidFill>
                <a:latin typeface="IBM Plex Sans"/>
                <a:ea typeface="IBM Plex Sans"/>
                <a:cs typeface="IBM Plex Sans"/>
                <a:sym typeface="IBM Plex Sans"/>
              </a:defRPr>
            </a:lvl7pPr>
            <a:lvl8pPr indent="0" lvl="7" marL="0" rtl="0" algn="r">
              <a:spcBef>
                <a:spcPts val="0"/>
              </a:spcBef>
              <a:buNone/>
              <a:defRPr sz="800">
                <a:solidFill>
                  <a:schemeClr val="lt1"/>
                </a:solidFill>
                <a:latin typeface="IBM Plex Sans"/>
                <a:ea typeface="IBM Plex Sans"/>
                <a:cs typeface="IBM Plex Sans"/>
                <a:sym typeface="IBM Plex Sans"/>
              </a:defRPr>
            </a:lvl8pPr>
            <a:lvl9pPr indent="0" lvl="8" marL="0" rtl="0" algn="r">
              <a:spcBef>
                <a:spcPts val="0"/>
              </a:spcBef>
              <a:buNone/>
              <a:defRPr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p:cSld name="title, image">
    <p:spTree>
      <p:nvGrpSpPr>
        <p:cNvPr id="1583" name="Shape 1583"/>
        <p:cNvGrpSpPr/>
        <p:nvPr/>
      </p:nvGrpSpPr>
      <p:grpSpPr>
        <a:xfrm>
          <a:off x="0" y="0"/>
          <a:ext cx="0" cy="0"/>
          <a:chOff x="0" y="0"/>
          <a:chExt cx="0" cy="0"/>
        </a:xfrm>
      </p:grpSpPr>
      <p:sp>
        <p:nvSpPr>
          <p:cNvPr id="1584" name="Google Shape;1584;p106"/>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85" name="Google Shape;1585;p106"/>
          <p:cNvSpPr/>
          <p:nvPr>
            <p:ph idx="2" type="pic"/>
          </p:nvPr>
        </p:nvSpPr>
        <p:spPr>
          <a:xfrm>
            <a:off x="6096000" y="0"/>
            <a:ext cx="6096000" cy="68580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586" name="Google Shape;1586;p106"/>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87" name="Google Shape;1587;p106"/>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half-blank area">
  <p:cSld name="title, half-blank area">
    <p:spTree>
      <p:nvGrpSpPr>
        <p:cNvPr id="1588" name="Shape 1588"/>
        <p:cNvGrpSpPr/>
        <p:nvPr/>
      </p:nvGrpSpPr>
      <p:grpSpPr>
        <a:xfrm>
          <a:off x="0" y="0"/>
          <a:ext cx="0" cy="0"/>
          <a:chOff x="0" y="0"/>
          <a:chExt cx="0" cy="0"/>
        </a:xfrm>
      </p:grpSpPr>
      <p:sp>
        <p:nvSpPr>
          <p:cNvPr id="1589" name="Google Shape;1589;p107"/>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90" name="Google Shape;1590;p107"/>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91" name="Google Shape;1591;p107"/>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1592" name="Shape 1592"/>
        <p:cNvGrpSpPr/>
        <p:nvPr/>
      </p:nvGrpSpPr>
      <p:grpSpPr>
        <a:xfrm>
          <a:off x="0" y="0"/>
          <a:ext cx="0" cy="0"/>
          <a:chOff x="0" y="0"/>
          <a:chExt cx="0" cy="0"/>
        </a:xfrm>
      </p:grpSpPr>
      <p:sp>
        <p:nvSpPr>
          <p:cNvPr id="1593" name="Google Shape;1593;p108"/>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94" name="Google Shape;1594;p108"/>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95" name="Google Shape;1595;p108"/>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ight, text, boxes">
  <p:cSld name="insight, text, boxes">
    <p:spTree>
      <p:nvGrpSpPr>
        <p:cNvPr id="1596" name="Shape 1596"/>
        <p:cNvGrpSpPr/>
        <p:nvPr/>
      </p:nvGrpSpPr>
      <p:grpSpPr>
        <a:xfrm>
          <a:off x="0" y="0"/>
          <a:ext cx="0" cy="0"/>
          <a:chOff x="0" y="0"/>
          <a:chExt cx="0" cy="0"/>
        </a:xfrm>
      </p:grpSpPr>
      <p:sp>
        <p:nvSpPr>
          <p:cNvPr id="1597" name="Google Shape;1597;p109"/>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98" name="Google Shape;1598;p109"/>
          <p:cNvSpPr txBox="1"/>
          <p:nvPr>
            <p:ph idx="1" type="body"/>
          </p:nvPr>
        </p:nvSpPr>
        <p:spPr>
          <a:xfrm>
            <a:off x="292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99" name="Google Shape;1599;p109"/>
          <p:cNvSpPr txBox="1"/>
          <p:nvPr>
            <p:ph idx="2" type="body"/>
          </p:nvPr>
        </p:nvSpPr>
        <p:spPr>
          <a:xfrm>
            <a:off x="6096000" y="0"/>
            <a:ext cx="3048000" cy="3428700"/>
          </a:xfrm>
          <a:prstGeom prst="rect">
            <a:avLst/>
          </a:prstGeom>
          <a:solidFill>
            <a:schemeClr val="accent2"/>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0" name="Google Shape;1600;p109"/>
          <p:cNvSpPr txBox="1"/>
          <p:nvPr>
            <p:ph idx="3" type="body"/>
          </p:nvPr>
        </p:nvSpPr>
        <p:spPr>
          <a:xfrm>
            <a:off x="9144000" y="0"/>
            <a:ext cx="3048000" cy="3428700"/>
          </a:xfrm>
          <a:prstGeom prst="rect">
            <a:avLst/>
          </a:prstGeom>
          <a:solidFill>
            <a:srgbClr val="061F80"/>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1" name="Google Shape;1601;p109"/>
          <p:cNvSpPr txBox="1"/>
          <p:nvPr>
            <p:ph idx="4" type="body"/>
          </p:nvPr>
        </p:nvSpPr>
        <p:spPr>
          <a:xfrm>
            <a:off x="6096000" y="3426884"/>
            <a:ext cx="6096000" cy="3431100"/>
          </a:xfrm>
          <a:prstGeom prst="rect">
            <a:avLst/>
          </a:prstGeom>
          <a:solidFill>
            <a:srgbClr val="0530AD"/>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2" name="Google Shape;1602;p109"/>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03" name="Google Shape;1603;p109"/>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dk1"/>
                </a:solidFill>
                <a:latin typeface="IBM Plex Sans"/>
                <a:ea typeface="IBM Plex Sans"/>
                <a:cs typeface="IBM Plex Sans"/>
                <a:sym typeface="IBM Plex Sans"/>
              </a:defRPr>
            </a:lvl1pPr>
            <a:lvl2pPr indent="0" lvl="1" marL="0" rtl="0" algn="r">
              <a:spcBef>
                <a:spcPts val="0"/>
              </a:spcBef>
              <a:buNone/>
              <a:defRPr sz="800">
                <a:solidFill>
                  <a:schemeClr val="dk1"/>
                </a:solidFill>
                <a:latin typeface="IBM Plex Sans"/>
                <a:ea typeface="IBM Plex Sans"/>
                <a:cs typeface="IBM Plex Sans"/>
                <a:sym typeface="IBM Plex Sans"/>
              </a:defRPr>
            </a:lvl2pPr>
            <a:lvl3pPr indent="0" lvl="2" marL="0" rtl="0" algn="r">
              <a:spcBef>
                <a:spcPts val="0"/>
              </a:spcBef>
              <a:buNone/>
              <a:defRPr sz="800">
                <a:solidFill>
                  <a:schemeClr val="dk1"/>
                </a:solidFill>
                <a:latin typeface="IBM Plex Sans"/>
                <a:ea typeface="IBM Plex Sans"/>
                <a:cs typeface="IBM Plex Sans"/>
                <a:sym typeface="IBM Plex Sans"/>
              </a:defRPr>
            </a:lvl3pPr>
            <a:lvl4pPr indent="0" lvl="3" marL="0" rtl="0" algn="r">
              <a:spcBef>
                <a:spcPts val="0"/>
              </a:spcBef>
              <a:buNone/>
              <a:defRPr sz="800">
                <a:solidFill>
                  <a:schemeClr val="dk1"/>
                </a:solidFill>
                <a:latin typeface="IBM Plex Sans"/>
                <a:ea typeface="IBM Plex Sans"/>
                <a:cs typeface="IBM Plex Sans"/>
                <a:sym typeface="IBM Plex Sans"/>
              </a:defRPr>
            </a:lvl4pPr>
            <a:lvl5pPr indent="0" lvl="4" marL="0" rtl="0" algn="r">
              <a:spcBef>
                <a:spcPts val="0"/>
              </a:spcBef>
              <a:buNone/>
              <a:defRPr sz="800">
                <a:solidFill>
                  <a:schemeClr val="dk1"/>
                </a:solidFill>
                <a:latin typeface="IBM Plex Sans"/>
                <a:ea typeface="IBM Plex Sans"/>
                <a:cs typeface="IBM Plex Sans"/>
                <a:sym typeface="IBM Plex Sans"/>
              </a:defRPr>
            </a:lvl5pPr>
            <a:lvl6pPr indent="0" lvl="5" marL="0" rtl="0" algn="r">
              <a:spcBef>
                <a:spcPts val="0"/>
              </a:spcBef>
              <a:buNone/>
              <a:defRPr sz="800">
                <a:solidFill>
                  <a:schemeClr val="dk1"/>
                </a:solidFill>
                <a:latin typeface="IBM Plex Sans"/>
                <a:ea typeface="IBM Plex Sans"/>
                <a:cs typeface="IBM Plex Sans"/>
                <a:sym typeface="IBM Plex Sans"/>
              </a:defRPr>
            </a:lvl6pPr>
            <a:lvl7pPr indent="0" lvl="6" marL="0" rtl="0" algn="r">
              <a:spcBef>
                <a:spcPts val="0"/>
              </a:spcBef>
              <a:buNone/>
              <a:defRPr sz="800">
                <a:solidFill>
                  <a:schemeClr val="dk1"/>
                </a:solidFill>
                <a:latin typeface="IBM Plex Sans"/>
                <a:ea typeface="IBM Plex Sans"/>
                <a:cs typeface="IBM Plex Sans"/>
                <a:sym typeface="IBM Plex Sans"/>
              </a:defRPr>
            </a:lvl7pPr>
            <a:lvl8pPr indent="0" lvl="7" marL="0" rtl="0" algn="r">
              <a:spcBef>
                <a:spcPts val="0"/>
              </a:spcBef>
              <a:buNone/>
              <a:defRPr sz="800">
                <a:solidFill>
                  <a:schemeClr val="dk1"/>
                </a:solidFill>
                <a:latin typeface="IBM Plex Sans"/>
                <a:ea typeface="IBM Plex Sans"/>
                <a:cs typeface="IBM Plex Sans"/>
                <a:sym typeface="IBM Plex Sans"/>
              </a:defRPr>
            </a:lvl8pPr>
            <a:lvl9pPr indent="0" lvl="8" marL="0" rtl="0" algn="r">
              <a:spcBef>
                <a:spcPts val="0"/>
              </a:spcBef>
              <a:buNone/>
              <a:defRPr sz="8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3 med, 2 small)">
  <p:cSld name="boxes (3 med, 2 small)">
    <p:spTree>
      <p:nvGrpSpPr>
        <p:cNvPr id="1604" name="Shape 1604"/>
        <p:cNvGrpSpPr/>
        <p:nvPr/>
      </p:nvGrpSpPr>
      <p:grpSpPr>
        <a:xfrm>
          <a:off x="0" y="0"/>
          <a:ext cx="0" cy="0"/>
          <a:chOff x="0" y="0"/>
          <a:chExt cx="0" cy="0"/>
        </a:xfrm>
      </p:grpSpPr>
      <p:sp>
        <p:nvSpPr>
          <p:cNvPr id="1605" name="Google Shape;1605;p110"/>
          <p:cNvSpPr txBox="1"/>
          <p:nvPr>
            <p:ph type="title"/>
          </p:nvPr>
        </p:nvSpPr>
        <p:spPr>
          <a:xfrm>
            <a:off x="0" y="-1"/>
            <a:ext cx="6096000" cy="3429300"/>
          </a:xfrm>
          <a:prstGeom prst="rect">
            <a:avLst/>
          </a:prstGeom>
          <a:solidFill>
            <a:srgbClr val="0530AD"/>
          </a:solidFill>
          <a:ln>
            <a:noFill/>
          </a:ln>
        </p:spPr>
        <p:txBody>
          <a:bodyPr anchorCtr="0" anchor="t" bIns="304800" lIns="280400" spcFirstLastPara="1" rIns="304800" wrap="square" tIns="26820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06" name="Google Shape;1606;p110"/>
          <p:cNvSpPr txBox="1"/>
          <p:nvPr>
            <p:ph idx="1" type="body"/>
          </p:nvPr>
        </p:nvSpPr>
        <p:spPr>
          <a:xfrm>
            <a:off x="6096000" y="0"/>
            <a:ext cx="3048000" cy="3428700"/>
          </a:xfrm>
          <a:prstGeom prst="rect">
            <a:avLst/>
          </a:prstGeom>
          <a:solidFill>
            <a:schemeClr val="accent2"/>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7" name="Google Shape;1607;p110"/>
          <p:cNvSpPr txBox="1"/>
          <p:nvPr>
            <p:ph idx="2" type="body"/>
          </p:nvPr>
        </p:nvSpPr>
        <p:spPr>
          <a:xfrm>
            <a:off x="9144000" y="0"/>
            <a:ext cx="3048000" cy="3428700"/>
          </a:xfrm>
          <a:prstGeom prst="rect">
            <a:avLst/>
          </a:prstGeom>
          <a:solidFill>
            <a:srgbClr val="061F80"/>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8" name="Google Shape;1608;p110"/>
          <p:cNvSpPr txBox="1"/>
          <p:nvPr>
            <p:ph idx="3" type="body"/>
          </p:nvPr>
        </p:nvSpPr>
        <p:spPr>
          <a:xfrm>
            <a:off x="0" y="3426884"/>
            <a:ext cx="6096000" cy="3431100"/>
          </a:xfrm>
          <a:prstGeom prst="rect">
            <a:avLst/>
          </a:prstGeom>
          <a:solidFill>
            <a:schemeClr val="lt1"/>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09" name="Google Shape;1609;p110"/>
          <p:cNvSpPr txBox="1"/>
          <p:nvPr>
            <p:ph idx="4" type="body"/>
          </p:nvPr>
        </p:nvSpPr>
        <p:spPr>
          <a:xfrm>
            <a:off x="6096000" y="3426884"/>
            <a:ext cx="6096000" cy="3431100"/>
          </a:xfrm>
          <a:prstGeom prst="rect">
            <a:avLst/>
          </a:prstGeom>
          <a:solidFill>
            <a:srgbClr val="0530AD"/>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10" name="Google Shape;1610;p110"/>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800"/>
              <a:buFont typeface="IBM Plex Sans"/>
              <a:buNone/>
              <a:defRPr>
                <a:solidFill>
                  <a:schemeClr val="dk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11" name="Google Shape;1611;p110"/>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dk1"/>
                </a:solidFill>
                <a:latin typeface="IBM Plex Sans"/>
                <a:ea typeface="IBM Plex Sans"/>
                <a:cs typeface="IBM Plex Sans"/>
                <a:sym typeface="IBM Plex Sans"/>
              </a:defRPr>
            </a:lvl1pPr>
            <a:lvl2pPr indent="0" lvl="1" marL="0" rtl="0" algn="r">
              <a:spcBef>
                <a:spcPts val="0"/>
              </a:spcBef>
              <a:buNone/>
              <a:defRPr sz="800">
                <a:solidFill>
                  <a:schemeClr val="dk1"/>
                </a:solidFill>
                <a:latin typeface="IBM Plex Sans"/>
                <a:ea typeface="IBM Plex Sans"/>
                <a:cs typeface="IBM Plex Sans"/>
                <a:sym typeface="IBM Plex Sans"/>
              </a:defRPr>
            </a:lvl2pPr>
            <a:lvl3pPr indent="0" lvl="2" marL="0" rtl="0" algn="r">
              <a:spcBef>
                <a:spcPts val="0"/>
              </a:spcBef>
              <a:buNone/>
              <a:defRPr sz="800">
                <a:solidFill>
                  <a:schemeClr val="dk1"/>
                </a:solidFill>
                <a:latin typeface="IBM Plex Sans"/>
                <a:ea typeface="IBM Plex Sans"/>
                <a:cs typeface="IBM Plex Sans"/>
                <a:sym typeface="IBM Plex Sans"/>
              </a:defRPr>
            </a:lvl3pPr>
            <a:lvl4pPr indent="0" lvl="3" marL="0" rtl="0" algn="r">
              <a:spcBef>
                <a:spcPts val="0"/>
              </a:spcBef>
              <a:buNone/>
              <a:defRPr sz="800">
                <a:solidFill>
                  <a:schemeClr val="dk1"/>
                </a:solidFill>
                <a:latin typeface="IBM Plex Sans"/>
                <a:ea typeface="IBM Plex Sans"/>
                <a:cs typeface="IBM Plex Sans"/>
                <a:sym typeface="IBM Plex Sans"/>
              </a:defRPr>
            </a:lvl4pPr>
            <a:lvl5pPr indent="0" lvl="4" marL="0" rtl="0" algn="r">
              <a:spcBef>
                <a:spcPts val="0"/>
              </a:spcBef>
              <a:buNone/>
              <a:defRPr sz="800">
                <a:solidFill>
                  <a:schemeClr val="dk1"/>
                </a:solidFill>
                <a:latin typeface="IBM Plex Sans"/>
                <a:ea typeface="IBM Plex Sans"/>
                <a:cs typeface="IBM Plex Sans"/>
                <a:sym typeface="IBM Plex Sans"/>
              </a:defRPr>
            </a:lvl5pPr>
            <a:lvl6pPr indent="0" lvl="5" marL="0" rtl="0" algn="r">
              <a:spcBef>
                <a:spcPts val="0"/>
              </a:spcBef>
              <a:buNone/>
              <a:defRPr sz="800">
                <a:solidFill>
                  <a:schemeClr val="dk1"/>
                </a:solidFill>
                <a:latin typeface="IBM Plex Sans"/>
                <a:ea typeface="IBM Plex Sans"/>
                <a:cs typeface="IBM Plex Sans"/>
                <a:sym typeface="IBM Plex Sans"/>
              </a:defRPr>
            </a:lvl6pPr>
            <a:lvl7pPr indent="0" lvl="6" marL="0" rtl="0" algn="r">
              <a:spcBef>
                <a:spcPts val="0"/>
              </a:spcBef>
              <a:buNone/>
              <a:defRPr sz="800">
                <a:solidFill>
                  <a:schemeClr val="dk1"/>
                </a:solidFill>
                <a:latin typeface="IBM Plex Sans"/>
                <a:ea typeface="IBM Plex Sans"/>
                <a:cs typeface="IBM Plex Sans"/>
                <a:sym typeface="IBM Plex Sans"/>
              </a:defRPr>
            </a:lvl7pPr>
            <a:lvl8pPr indent="0" lvl="7" marL="0" rtl="0" algn="r">
              <a:spcBef>
                <a:spcPts val="0"/>
              </a:spcBef>
              <a:buNone/>
              <a:defRPr sz="800">
                <a:solidFill>
                  <a:schemeClr val="dk1"/>
                </a:solidFill>
                <a:latin typeface="IBM Plex Sans"/>
                <a:ea typeface="IBM Plex Sans"/>
                <a:cs typeface="IBM Plex Sans"/>
                <a:sym typeface="IBM Plex Sans"/>
              </a:defRPr>
            </a:lvl8pPr>
            <a:lvl9pPr indent="0" lvl="8" marL="0" rtl="0" algn="r">
              <a:spcBef>
                <a:spcPts val="0"/>
              </a:spcBef>
              <a:buNone/>
              <a:defRPr sz="8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1612" name="Shape 1612"/>
        <p:cNvGrpSpPr/>
        <p:nvPr/>
      </p:nvGrpSpPr>
      <p:grpSpPr>
        <a:xfrm>
          <a:off x="0" y="0"/>
          <a:ext cx="0" cy="0"/>
          <a:chOff x="0" y="0"/>
          <a:chExt cx="0" cy="0"/>
        </a:xfrm>
      </p:grpSpPr>
      <p:sp>
        <p:nvSpPr>
          <p:cNvPr id="1613" name="Google Shape;1613;p111"/>
          <p:cNvSpPr txBox="1"/>
          <p:nvPr>
            <p:ph type="title"/>
          </p:nvPr>
        </p:nvSpPr>
        <p:spPr>
          <a:xfrm>
            <a:off x="0" y="-1"/>
            <a:ext cx="12192000" cy="3426000"/>
          </a:xfrm>
          <a:prstGeom prst="rect">
            <a:avLst/>
          </a:prstGeom>
          <a:noFill/>
          <a:ln>
            <a:noFill/>
          </a:ln>
        </p:spPr>
        <p:txBody>
          <a:bodyPr anchorCtr="0" anchor="t" bIns="304800" lIns="243825" spcFirstLastPara="1" rIns="304800" wrap="square" tIns="219425">
            <a:noAutofit/>
          </a:bodyPr>
          <a:lstStyle>
            <a:lvl1pPr lvl="0" rtl="0" algn="l">
              <a:lnSpc>
                <a:spcPct val="90000"/>
              </a:lnSpc>
              <a:spcBef>
                <a:spcPts val="0"/>
              </a:spcBef>
              <a:spcAft>
                <a:spcPts val="0"/>
              </a:spcAft>
              <a:buSzPts val="1900"/>
              <a:buNone/>
              <a:defRPr sz="6400"/>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14" name="Google Shape;1614;p111"/>
          <p:cNvSpPr txBox="1"/>
          <p:nvPr>
            <p:ph idx="1" type="body"/>
          </p:nvPr>
        </p:nvSpPr>
        <p:spPr>
          <a:xfrm>
            <a:off x="0" y="3426884"/>
            <a:ext cx="3048000" cy="3431100"/>
          </a:xfrm>
          <a:prstGeom prst="rect">
            <a:avLst/>
          </a:prstGeom>
          <a:solidFill>
            <a:srgbClr val="061F80"/>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15" name="Google Shape;1615;p111"/>
          <p:cNvSpPr txBox="1"/>
          <p:nvPr>
            <p:ph idx="2" type="body"/>
          </p:nvPr>
        </p:nvSpPr>
        <p:spPr>
          <a:xfrm>
            <a:off x="3048001" y="3426884"/>
            <a:ext cx="3048000" cy="3431100"/>
          </a:xfrm>
          <a:prstGeom prst="rect">
            <a:avLst/>
          </a:prstGeom>
          <a:solidFill>
            <a:srgbClr val="054ADA"/>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16" name="Google Shape;1616;p111"/>
          <p:cNvSpPr txBox="1"/>
          <p:nvPr>
            <p:ph idx="3" type="body"/>
          </p:nvPr>
        </p:nvSpPr>
        <p:spPr>
          <a:xfrm>
            <a:off x="6096000" y="3426883"/>
            <a:ext cx="3048000" cy="3431100"/>
          </a:xfrm>
          <a:prstGeom prst="rect">
            <a:avLst/>
          </a:prstGeom>
          <a:solidFill>
            <a:schemeClr val="accent2"/>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17" name="Google Shape;1617;p111"/>
          <p:cNvSpPr txBox="1"/>
          <p:nvPr>
            <p:ph idx="4" type="body"/>
          </p:nvPr>
        </p:nvSpPr>
        <p:spPr>
          <a:xfrm>
            <a:off x="9144000" y="3426883"/>
            <a:ext cx="3048000" cy="3431100"/>
          </a:xfrm>
          <a:prstGeom prst="rect">
            <a:avLst/>
          </a:prstGeom>
          <a:solidFill>
            <a:srgbClr val="6EA6FF"/>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18" name="Google Shape;1618;p111"/>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800"/>
              <a:buFont typeface="IBM Plex Sans"/>
              <a:buNone/>
              <a:defRPr>
                <a:solidFill>
                  <a:schemeClr val="dk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19" name="Google Shape;1619;p111"/>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a:ea typeface="IBM Plex Sans"/>
                <a:cs typeface="IBM Plex Sans"/>
                <a:sym typeface="IBM Plex Sans"/>
              </a:defRPr>
            </a:lvl1pPr>
            <a:lvl2pPr indent="0" lvl="1" marL="0" rtl="0" algn="r">
              <a:spcBef>
                <a:spcPts val="0"/>
              </a:spcBef>
              <a:buNone/>
              <a:defRPr sz="800">
                <a:solidFill>
                  <a:schemeClr val="lt1"/>
                </a:solidFill>
                <a:latin typeface="IBM Plex Sans"/>
                <a:ea typeface="IBM Plex Sans"/>
                <a:cs typeface="IBM Plex Sans"/>
                <a:sym typeface="IBM Plex Sans"/>
              </a:defRPr>
            </a:lvl2pPr>
            <a:lvl3pPr indent="0" lvl="2" marL="0" rtl="0" algn="r">
              <a:spcBef>
                <a:spcPts val="0"/>
              </a:spcBef>
              <a:buNone/>
              <a:defRPr sz="800">
                <a:solidFill>
                  <a:schemeClr val="lt1"/>
                </a:solidFill>
                <a:latin typeface="IBM Plex Sans"/>
                <a:ea typeface="IBM Plex Sans"/>
                <a:cs typeface="IBM Plex Sans"/>
                <a:sym typeface="IBM Plex Sans"/>
              </a:defRPr>
            </a:lvl3pPr>
            <a:lvl4pPr indent="0" lvl="3" marL="0" rtl="0" algn="r">
              <a:spcBef>
                <a:spcPts val="0"/>
              </a:spcBef>
              <a:buNone/>
              <a:defRPr sz="800">
                <a:solidFill>
                  <a:schemeClr val="lt1"/>
                </a:solidFill>
                <a:latin typeface="IBM Plex Sans"/>
                <a:ea typeface="IBM Plex Sans"/>
                <a:cs typeface="IBM Plex Sans"/>
                <a:sym typeface="IBM Plex Sans"/>
              </a:defRPr>
            </a:lvl4pPr>
            <a:lvl5pPr indent="0" lvl="4" marL="0" rtl="0" algn="r">
              <a:spcBef>
                <a:spcPts val="0"/>
              </a:spcBef>
              <a:buNone/>
              <a:defRPr sz="800">
                <a:solidFill>
                  <a:schemeClr val="lt1"/>
                </a:solidFill>
                <a:latin typeface="IBM Plex Sans"/>
                <a:ea typeface="IBM Plex Sans"/>
                <a:cs typeface="IBM Plex Sans"/>
                <a:sym typeface="IBM Plex Sans"/>
              </a:defRPr>
            </a:lvl5pPr>
            <a:lvl6pPr indent="0" lvl="5" marL="0" rtl="0" algn="r">
              <a:spcBef>
                <a:spcPts val="0"/>
              </a:spcBef>
              <a:buNone/>
              <a:defRPr sz="800">
                <a:solidFill>
                  <a:schemeClr val="lt1"/>
                </a:solidFill>
                <a:latin typeface="IBM Plex Sans"/>
                <a:ea typeface="IBM Plex Sans"/>
                <a:cs typeface="IBM Plex Sans"/>
                <a:sym typeface="IBM Plex Sans"/>
              </a:defRPr>
            </a:lvl6pPr>
            <a:lvl7pPr indent="0" lvl="6" marL="0" rtl="0" algn="r">
              <a:spcBef>
                <a:spcPts val="0"/>
              </a:spcBef>
              <a:buNone/>
              <a:defRPr sz="800">
                <a:solidFill>
                  <a:schemeClr val="lt1"/>
                </a:solidFill>
                <a:latin typeface="IBM Plex Sans"/>
                <a:ea typeface="IBM Plex Sans"/>
                <a:cs typeface="IBM Plex Sans"/>
                <a:sym typeface="IBM Plex Sans"/>
              </a:defRPr>
            </a:lvl7pPr>
            <a:lvl8pPr indent="0" lvl="7" marL="0" rtl="0" algn="r">
              <a:spcBef>
                <a:spcPts val="0"/>
              </a:spcBef>
              <a:buNone/>
              <a:defRPr sz="800">
                <a:solidFill>
                  <a:schemeClr val="lt1"/>
                </a:solidFill>
                <a:latin typeface="IBM Plex Sans"/>
                <a:ea typeface="IBM Plex Sans"/>
                <a:cs typeface="IBM Plex Sans"/>
                <a:sym typeface="IBM Plex Sans"/>
              </a:defRPr>
            </a:lvl8pPr>
            <a:lvl9pPr indent="0" lvl="8" marL="0" rtl="0" algn="r">
              <a:spcBef>
                <a:spcPts val="0"/>
              </a:spcBef>
              <a:buNone/>
              <a:defRPr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ck box) over image(s)">
  <p:cSld name="title (black box) over image(s)">
    <p:spTree>
      <p:nvGrpSpPr>
        <p:cNvPr id="1620" name="Shape 1620"/>
        <p:cNvGrpSpPr/>
        <p:nvPr/>
      </p:nvGrpSpPr>
      <p:grpSpPr>
        <a:xfrm>
          <a:off x="0" y="0"/>
          <a:ext cx="0" cy="0"/>
          <a:chOff x="0" y="0"/>
          <a:chExt cx="0" cy="0"/>
        </a:xfrm>
      </p:grpSpPr>
      <p:sp>
        <p:nvSpPr>
          <p:cNvPr id="1621" name="Google Shape;1621;p112"/>
          <p:cNvSpPr txBox="1"/>
          <p:nvPr>
            <p:ph type="title"/>
          </p:nvPr>
        </p:nvSpPr>
        <p:spPr>
          <a:xfrm>
            <a:off x="0" y="0"/>
            <a:ext cx="12192000" cy="1701600"/>
          </a:xfrm>
          <a:prstGeom prst="rect">
            <a:avLst/>
          </a:prstGeom>
          <a:solidFill>
            <a:schemeClr val="lt1"/>
          </a:solidFill>
          <a:ln>
            <a:noFill/>
          </a:ln>
        </p:spPr>
        <p:txBody>
          <a:bodyPr anchorCtr="0" anchor="t" bIns="304800" lIns="280400" spcFirstLastPara="1" rIns="304800" wrap="square" tIns="26820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22" name="Google Shape;1622;p112"/>
          <p:cNvSpPr/>
          <p:nvPr>
            <p:ph idx="2" type="pic"/>
          </p:nvPr>
        </p:nvSpPr>
        <p:spPr>
          <a:xfrm>
            <a:off x="307545" y="1701800"/>
            <a:ext cx="5480700" cy="44379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623" name="Google Shape;1623;p112"/>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24" name="Google Shape;1624;p112"/>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25" name="Google Shape;1625;p112"/>
          <p:cNvSpPr/>
          <p:nvPr>
            <p:ph idx="3" type="pic"/>
          </p:nvPr>
        </p:nvSpPr>
        <p:spPr>
          <a:xfrm>
            <a:off x="6400800" y="1701800"/>
            <a:ext cx="5480700" cy="44379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lack box) over image(s)">
  <p:cSld name="text (black box) over image(s)">
    <p:spTree>
      <p:nvGrpSpPr>
        <p:cNvPr id="1626" name="Shape 1626"/>
        <p:cNvGrpSpPr/>
        <p:nvPr/>
      </p:nvGrpSpPr>
      <p:grpSpPr>
        <a:xfrm>
          <a:off x="0" y="0"/>
          <a:ext cx="0" cy="0"/>
          <a:chOff x="0" y="0"/>
          <a:chExt cx="0" cy="0"/>
        </a:xfrm>
      </p:grpSpPr>
      <p:sp>
        <p:nvSpPr>
          <p:cNvPr id="1627" name="Google Shape;1627;p113"/>
          <p:cNvSpPr/>
          <p:nvPr>
            <p:ph idx="2" type="pic"/>
          </p:nvPr>
        </p:nvSpPr>
        <p:spPr>
          <a:xfrm>
            <a:off x="0" y="0"/>
            <a:ext cx="12192000" cy="68640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628" name="Google Shape;1628;p113"/>
          <p:cNvSpPr txBox="1"/>
          <p:nvPr>
            <p:ph idx="1" type="body"/>
          </p:nvPr>
        </p:nvSpPr>
        <p:spPr>
          <a:xfrm>
            <a:off x="-4" y="3429000"/>
            <a:ext cx="3048000" cy="3428700"/>
          </a:xfrm>
          <a:prstGeom prst="rect">
            <a:avLst/>
          </a:prstGeom>
          <a:solidFill>
            <a:schemeClr val="lt1"/>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11150" lvl="1" marL="914400" rtl="0" algn="l">
              <a:lnSpc>
                <a:spcPct val="100000"/>
              </a:lnSpc>
              <a:spcBef>
                <a:spcPts val="1500"/>
              </a:spcBef>
              <a:spcAft>
                <a:spcPts val="0"/>
              </a:spcAft>
              <a:buClr>
                <a:schemeClr val="dk1"/>
              </a:buClr>
              <a:buSzPts val="1300"/>
              <a:buChar char="–"/>
              <a:defRPr sz="1300">
                <a:solidFill>
                  <a:schemeClr val="dk1"/>
                </a:solidFill>
              </a:defRPr>
            </a:lvl2pPr>
            <a:lvl3pPr indent="-311150" lvl="2" marL="1371600" rtl="0" algn="l">
              <a:lnSpc>
                <a:spcPct val="100000"/>
              </a:lnSpc>
              <a:spcBef>
                <a:spcPts val="1500"/>
              </a:spcBef>
              <a:spcAft>
                <a:spcPts val="0"/>
              </a:spcAft>
              <a:buClr>
                <a:schemeClr val="dk1"/>
              </a:buClr>
              <a:buSzPts val="1300"/>
              <a:buChar char="•"/>
              <a:defRPr sz="1300">
                <a:solidFill>
                  <a:schemeClr val="dk1"/>
                </a:solidFill>
              </a:defRPr>
            </a:lvl3pPr>
            <a:lvl4pPr indent="-311150" lvl="3" marL="1828800" rtl="0" algn="l">
              <a:lnSpc>
                <a:spcPct val="100000"/>
              </a:lnSpc>
              <a:spcBef>
                <a:spcPts val="1500"/>
              </a:spcBef>
              <a:spcAft>
                <a:spcPts val="0"/>
              </a:spcAft>
              <a:buClr>
                <a:schemeClr val="dk1"/>
              </a:buClr>
              <a:buSzPts val="1300"/>
              <a:buChar char="–"/>
              <a:defRPr sz="1300">
                <a:solidFill>
                  <a:schemeClr val="dk1"/>
                </a:solidFill>
              </a:defRPr>
            </a:lvl4pPr>
            <a:lvl5pPr indent="-311150" lvl="4" marL="2286000" rtl="0" algn="l">
              <a:lnSpc>
                <a:spcPct val="100000"/>
              </a:lnSpc>
              <a:spcBef>
                <a:spcPts val="1500"/>
              </a:spcBef>
              <a:spcAft>
                <a:spcPts val="0"/>
              </a:spcAft>
              <a:buClr>
                <a:schemeClr val="dk1"/>
              </a:buClr>
              <a:buSzPts val="1300"/>
              <a:buChar char="»"/>
              <a:defRPr sz="1300">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29" name="Google Shape;1629;p113"/>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30" name="Google Shape;1630;p113"/>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p:cSld name="boxes (4 tall)">
    <p:spTree>
      <p:nvGrpSpPr>
        <p:cNvPr id="1631" name="Shape 1631"/>
        <p:cNvGrpSpPr/>
        <p:nvPr/>
      </p:nvGrpSpPr>
      <p:grpSpPr>
        <a:xfrm>
          <a:off x="0" y="0"/>
          <a:ext cx="0" cy="0"/>
          <a:chOff x="0" y="0"/>
          <a:chExt cx="0" cy="0"/>
        </a:xfrm>
      </p:grpSpPr>
      <p:sp>
        <p:nvSpPr>
          <p:cNvPr id="1632" name="Google Shape;1632;p114"/>
          <p:cNvSpPr txBox="1"/>
          <p:nvPr>
            <p:ph idx="1" type="body"/>
          </p:nvPr>
        </p:nvSpPr>
        <p:spPr>
          <a:xfrm>
            <a:off x="0" y="0"/>
            <a:ext cx="3048000" cy="6864000"/>
          </a:xfrm>
          <a:prstGeom prst="rect">
            <a:avLst/>
          </a:prstGeom>
          <a:solidFill>
            <a:srgbClr val="061F80"/>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33" name="Google Shape;1633;p114"/>
          <p:cNvSpPr txBox="1"/>
          <p:nvPr>
            <p:ph idx="2" type="body"/>
          </p:nvPr>
        </p:nvSpPr>
        <p:spPr>
          <a:xfrm>
            <a:off x="3048000" y="0"/>
            <a:ext cx="3048000" cy="6864000"/>
          </a:xfrm>
          <a:prstGeom prst="rect">
            <a:avLst/>
          </a:prstGeom>
          <a:solidFill>
            <a:srgbClr val="054ADA"/>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34" name="Google Shape;1634;p114"/>
          <p:cNvSpPr txBox="1"/>
          <p:nvPr>
            <p:ph idx="3" type="body"/>
          </p:nvPr>
        </p:nvSpPr>
        <p:spPr>
          <a:xfrm>
            <a:off x="6096000" y="0"/>
            <a:ext cx="3048000" cy="6864000"/>
          </a:xfrm>
          <a:prstGeom prst="rect">
            <a:avLst/>
          </a:prstGeom>
          <a:solidFill>
            <a:schemeClr val="accent2"/>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35" name="Google Shape;1635;p114"/>
          <p:cNvSpPr txBox="1"/>
          <p:nvPr>
            <p:ph idx="4" type="body"/>
          </p:nvPr>
        </p:nvSpPr>
        <p:spPr>
          <a:xfrm>
            <a:off x="9144000" y="0"/>
            <a:ext cx="3048000" cy="6864000"/>
          </a:xfrm>
          <a:prstGeom prst="rect">
            <a:avLst/>
          </a:prstGeom>
          <a:solidFill>
            <a:srgbClr val="6EA6FF"/>
          </a:solidFill>
          <a:ln>
            <a:noFill/>
          </a:ln>
        </p:spPr>
        <p:txBody>
          <a:bodyPr anchorCtr="0" anchor="t" bIns="304800" lIns="292600" spcFirstLastPara="1" rIns="3048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36" name="Google Shape;1636;p114"/>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800"/>
              <a:buFont typeface="IBM Plex Sans"/>
              <a:buNone/>
              <a:defRPr>
                <a:solidFill>
                  <a:schemeClr val="dk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37" name="Google Shape;1637;p114"/>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a:ea typeface="IBM Plex Sans"/>
                <a:cs typeface="IBM Plex Sans"/>
                <a:sym typeface="IBM Plex Sans"/>
              </a:defRPr>
            </a:lvl1pPr>
            <a:lvl2pPr indent="0" lvl="1" marL="0" rtl="0" algn="r">
              <a:spcBef>
                <a:spcPts val="0"/>
              </a:spcBef>
              <a:buNone/>
              <a:defRPr sz="800">
                <a:solidFill>
                  <a:schemeClr val="lt1"/>
                </a:solidFill>
                <a:latin typeface="IBM Plex Sans"/>
                <a:ea typeface="IBM Plex Sans"/>
                <a:cs typeface="IBM Plex Sans"/>
                <a:sym typeface="IBM Plex Sans"/>
              </a:defRPr>
            </a:lvl2pPr>
            <a:lvl3pPr indent="0" lvl="2" marL="0" rtl="0" algn="r">
              <a:spcBef>
                <a:spcPts val="0"/>
              </a:spcBef>
              <a:buNone/>
              <a:defRPr sz="800">
                <a:solidFill>
                  <a:schemeClr val="lt1"/>
                </a:solidFill>
                <a:latin typeface="IBM Plex Sans"/>
                <a:ea typeface="IBM Plex Sans"/>
                <a:cs typeface="IBM Plex Sans"/>
                <a:sym typeface="IBM Plex Sans"/>
              </a:defRPr>
            </a:lvl3pPr>
            <a:lvl4pPr indent="0" lvl="3" marL="0" rtl="0" algn="r">
              <a:spcBef>
                <a:spcPts val="0"/>
              </a:spcBef>
              <a:buNone/>
              <a:defRPr sz="800">
                <a:solidFill>
                  <a:schemeClr val="lt1"/>
                </a:solidFill>
                <a:latin typeface="IBM Plex Sans"/>
                <a:ea typeface="IBM Plex Sans"/>
                <a:cs typeface="IBM Plex Sans"/>
                <a:sym typeface="IBM Plex Sans"/>
              </a:defRPr>
            </a:lvl4pPr>
            <a:lvl5pPr indent="0" lvl="4" marL="0" rtl="0" algn="r">
              <a:spcBef>
                <a:spcPts val="0"/>
              </a:spcBef>
              <a:buNone/>
              <a:defRPr sz="800">
                <a:solidFill>
                  <a:schemeClr val="lt1"/>
                </a:solidFill>
                <a:latin typeface="IBM Plex Sans"/>
                <a:ea typeface="IBM Plex Sans"/>
                <a:cs typeface="IBM Plex Sans"/>
                <a:sym typeface="IBM Plex Sans"/>
              </a:defRPr>
            </a:lvl5pPr>
            <a:lvl6pPr indent="0" lvl="5" marL="0" rtl="0" algn="r">
              <a:spcBef>
                <a:spcPts val="0"/>
              </a:spcBef>
              <a:buNone/>
              <a:defRPr sz="800">
                <a:solidFill>
                  <a:schemeClr val="lt1"/>
                </a:solidFill>
                <a:latin typeface="IBM Plex Sans"/>
                <a:ea typeface="IBM Plex Sans"/>
                <a:cs typeface="IBM Plex Sans"/>
                <a:sym typeface="IBM Plex Sans"/>
              </a:defRPr>
            </a:lvl6pPr>
            <a:lvl7pPr indent="0" lvl="6" marL="0" rtl="0" algn="r">
              <a:spcBef>
                <a:spcPts val="0"/>
              </a:spcBef>
              <a:buNone/>
              <a:defRPr sz="800">
                <a:solidFill>
                  <a:schemeClr val="lt1"/>
                </a:solidFill>
                <a:latin typeface="IBM Plex Sans"/>
                <a:ea typeface="IBM Plex Sans"/>
                <a:cs typeface="IBM Plex Sans"/>
                <a:sym typeface="IBM Plex Sans"/>
              </a:defRPr>
            </a:lvl7pPr>
            <a:lvl8pPr indent="0" lvl="7" marL="0" rtl="0" algn="r">
              <a:spcBef>
                <a:spcPts val="0"/>
              </a:spcBef>
              <a:buNone/>
              <a:defRPr sz="800">
                <a:solidFill>
                  <a:schemeClr val="lt1"/>
                </a:solidFill>
                <a:latin typeface="IBM Plex Sans"/>
                <a:ea typeface="IBM Plex Sans"/>
                <a:cs typeface="IBM Plex Sans"/>
                <a:sym typeface="IBM Plex Sans"/>
              </a:defRPr>
            </a:lvl8pPr>
            <a:lvl9pPr indent="0" lvl="8" marL="0" rtl="0" algn="r">
              <a:spcBef>
                <a:spcPts val="0"/>
              </a:spcBef>
              <a:buNone/>
              <a:defRPr sz="800">
                <a:solidFill>
                  <a:schemeClr val="lt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lines">
  <p:cSld name="Guidelines">
    <p:spTree>
      <p:nvGrpSpPr>
        <p:cNvPr id="193" name="Shape 193"/>
        <p:cNvGrpSpPr/>
        <p:nvPr/>
      </p:nvGrpSpPr>
      <p:grpSpPr>
        <a:xfrm>
          <a:off x="0" y="0"/>
          <a:ext cx="0" cy="0"/>
          <a:chOff x="0" y="0"/>
          <a:chExt cx="0" cy="0"/>
        </a:xfrm>
      </p:grpSpPr>
      <p:sp>
        <p:nvSpPr>
          <p:cNvPr id="194" name="Google Shape;194;p14">
            <a:hlinkClick r:id="rId2"/>
          </p:cNvPr>
          <p:cNvSpPr txBox="1"/>
          <p:nvPr/>
        </p:nvSpPr>
        <p:spPr>
          <a:xfrm>
            <a:off x="396876" y="849595"/>
            <a:ext cx="11608987" cy="747451"/>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chemeClr val="lt1"/>
              </a:buClr>
              <a:buSzPts val="1400"/>
              <a:buFont typeface="Arial"/>
              <a:buNone/>
            </a:pPr>
            <a:r>
              <a:rPr b="0" i="0" lang="en-US" sz="1400" u="none" cap="none" strike="noStrike">
                <a:solidFill>
                  <a:schemeClr val="lt1"/>
                </a:solidFill>
                <a:latin typeface="Arial"/>
                <a:ea typeface="Arial"/>
                <a:cs typeface="Arial"/>
                <a:sym typeface="Aria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endParaRPr/>
          </a:p>
        </p:txBody>
      </p:sp>
      <p:sp>
        <p:nvSpPr>
          <p:cNvPr id="195" name="Google Shape;195;p14"/>
          <p:cNvSpPr txBox="1"/>
          <p:nvPr/>
        </p:nvSpPr>
        <p:spPr>
          <a:xfrm>
            <a:off x="6685993" y="1597046"/>
            <a:ext cx="3616322" cy="490654"/>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CUSTOMIZATION</a:t>
            </a:r>
            <a:endParaRPr/>
          </a:p>
        </p:txBody>
      </p:sp>
      <p:sp>
        <p:nvSpPr>
          <p:cNvPr id="196" name="Google Shape;196;p14"/>
          <p:cNvSpPr txBox="1"/>
          <p:nvPr/>
        </p:nvSpPr>
        <p:spPr>
          <a:xfrm>
            <a:off x="396876" y="1597046"/>
            <a:ext cx="2911100" cy="490654"/>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i="0" lang="en-US" sz="3200" u="none" cap="none" strike="noStrike">
                <a:solidFill>
                  <a:schemeClr val="lt1"/>
                </a:solidFill>
                <a:latin typeface="Arial"/>
                <a:ea typeface="Arial"/>
                <a:cs typeface="Arial"/>
                <a:sym typeface="Arial"/>
              </a:rPr>
              <a:t>DESIGN TIPS</a:t>
            </a:r>
            <a:endParaRPr/>
          </a:p>
        </p:txBody>
      </p:sp>
      <p:sp>
        <p:nvSpPr>
          <p:cNvPr id="197" name="Google Shape;197;p14"/>
          <p:cNvSpPr txBox="1"/>
          <p:nvPr/>
        </p:nvSpPr>
        <p:spPr>
          <a:xfrm>
            <a:off x="334058" y="2087700"/>
            <a:ext cx="5703776" cy="45191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lt1"/>
                </a:solidFill>
                <a:latin typeface="Arial"/>
                <a:ea typeface="Arial"/>
                <a:cs typeface="Arial"/>
                <a:sym typeface="Arial"/>
              </a:rPr>
              <a:t>To bring greater impact to your presentation, use a variety of dark and light slides. See the slide master view for all layout and color options. </a:t>
            </a:r>
            <a:r>
              <a:rPr b="1" i="1" lang="en-US" sz="1400" u="none" cap="none" strike="noStrike">
                <a:solidFill>
                  <a:schemeClr val="lt1"/>
                </a:solidFill>
                <a:latin typeface="Arial"/>
                <a:ea typeface="Arial"/>
                <a:cs typeface="Arial"/>
                <a:sym typeface="Arial"/>
              </a:rPr>
              <a:t>Please note: For decks that must be printed, use the light background slides only. Delete any unused slides. Using light slides and deleting any unused slides also reduces file size.</a:t>
            </a:r>
            <a:endParaRPr b="1" i="1" sz="1400">
              <a:solidFill>
                <a:schemeClr val="lt1"/>
              </a:solidFill>
              <a:latin typeface="Arial"/>
              <a:ea typeface="Arial"/>
              <a:cs typeface="Arial"/>
              <a:sym typeface="Arial"/>
            </a:endParaRPr>
          </a:p>
          <a:p>
            <a:pPr indent="0" lvl="0" marL="0" marR="0" rtl="0" algn="l">
              <a:spcBef>
                <a:spcPts val="0"/>
              </a:spcBef>
              <a:spcAft>
                <a:spcPts val="0"/>
              </a:spcAft>
              <a:buNone/>
            </a:pPr>
            <a:r>
              <a:rPr lang="en-US" sz="1400">
                <a:solidFill>
                  <a:schemeClr val="lt1"/>
                </a:solidFill>
                <a:latin typeface="Arial"/>
                <a:ea typeface="Arial"/>
                <a:cs typeface="Arial"/>
                <a:sym typeface="Arial"/>
              </a:rPr>
              <a:t>Keep presentations simple. Write content with your audience in mind.</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Limit bullet points and text. Limit transitions and other animations. </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Limit use of fonts to </a:t>
            </a:r>
            <a:r>
              <a:rPr b="1" lang="en-US" sz="1400">
                <a:solidFill>
                  <a:schemeClr val="lt1"/>
                </a:solidFill>
                <a:latin typeface="Arial"/>
                <a:ea typeface="Arial"/>
                <a:cs typeface="Arial"/>
                <a:sym typeface="Arial"/>
              </a:rPr>
              <a:t>Arial,</a:t>
            </a:r>
            <a:r>
              <a:rPr lang="en-US" sz="1400">
                <a:solidFill>
                  <a:schemeClr val="lt1"/>
                </a:solidFill>
                <a:latin typeface="Arial"/>
                <a:ea typeface="Arial"/>
                <a:cs typeface="Arial"/>
                <a:sym typeface="Arial"/>
              </a:rPr>
              <a:t> our default brand font family.</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Do not use images and graphics found on internet searches, as they might be subject to copyright.</a:t>
            </a:r>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spcBef>
                <a:spcPts val="0"/>
              </a:spcBef>
              <a:spcAft>
                <a:spcPts val="0"/>
              </a:spcAft>
              <a:buNone/>
            </a:pPr>
            <a:r>
              <a:rPr b="1" lang="en-US" sz="1600">
                <a:solidFill>
                  <a:schemeClr val="lt1"/>
                </a:solidFill>
                <a:latin typeface="Arial"/>
                <a:ea typeface="Arial"/>
                <a:cs typeface="Arial"/>
                <a:sym typeface="Arial"/>
              </a:rPr>
              <a:t>APPROVAL PROCESS FOR PRESENTING</a:t>
            </a:r>
            <a:br>
              <a:rPr b="1" lang="en-US" sz="1600">
                <a:solidFill>
                  <a:schemeClr val="lt1"/>
                </a:solidFill>
                <a:latin typeface="Arial"/>
                <a:ea typeface="Arial"/>
                <a:cs typeface="Arial"/>
                <a:sym typeface="Arial"/>
              </a:rPr>
            </a:br>
            <a:r>
              <a:rPr b="1" lang="en-US" sz="1600">
                <a:solidFill>
                  <a:schemeClr val="lt1"/>
                </a:solidFill>
                <a:latin typeface="Arial"/>
                <a:ea typeface="Arial"/>
                <a:cs typeface="Arial"/>
                <a:sym typeface="Arial"/>
              </a:rPr>
              <a:t>OUTSIDE OF MITRE. </a:t>
            </a:r>
            <a:endParaRPr/>
          </a:p>
          <a:p>
            <a:pPr indent="0" lvl="0" marL="0" marR="0" rtl="0" algn="l">
              <a:spcBef>
                <a:spcPts val="0"/>
              </a:spcBef>
              <a:spcAft>
                <a:spcPts val="0"/>
              </a:spcAft>
              <a:buNone/>
            </a:pPr>
            <a:r>
              <a:rPr lang="en-US" sz="1400">
                <a:solidFill>
                  <a:schemeClr val="lt1"/>
                </a:solidFill>
                <a:latin typeface="Arial"/>
                <a:ea typeface="Arial"/>
                <a:cs typeface="Arial"/>
                <a:sym typeface="Arial"/>
              </a:rPr>
              <a:t>Before releasing MITRE information to the public, authors must ensure copyright protection and obtain formal release approval.</a:t>
            </a:r>
            <a:br>
              <a:rPr lang="en-US" sz="1400">
                <a:solidFill>
                  <a:schemeClr val="lt1"/>
                </a:solidFill>
                <a:latin typeface="Arial"/>
                <a:ea typeface="Arial"/>
                <a:cs typeface="Arial"/>
                <a:sym typeface="Arial"/>
              </a:rPr>
            </a:br>
            <a:r>
              <a:rPr b="1" lang="en-US" sz="1400" u="sng">
                <a:solidFill>
                  <a:schemeClr val="hlink"/>
                </a:solidFill>
                <a:latin typeface="Arial"/>
                <a:ea typeface="Arial"/>
                <a:cs typeface="Arial"/>
                <a:sym typeface="Arial"/>
                <a:hlinkClick r:id="rId3"/>
              </a:rPr>
              <a:t>FJ: PRS</a:t>
            </a:r>
            <a:r>
              <a:rPr b="1" lang="en-US" sz="1400">
                <a:solidFill>
                  <a:schemeClr val="lt1"/>
                </a:solidFill>
                <a:latin typeface="Arial"/>
                <a:ea typeface="Arial"/>
                <a:cs typeface="Arial"/>
                <a:sym typeface="Arial"/>
              </a:rPr>
              <a:t> </a:t>
            </a:r>
            <a:r>
              <a:rPr lang="en-US" sz="1400">
                <a:solidFill>
                  <a:schemeClr val="lt1"/>
                </a:solidFill>
                <a:latin typeface="Arial"/>
                <a:ea typeface="Arial"/>
                <a:cs typeface="Arial"/>
                <a:sym typeface="Arial"/>
              </a:rPr>
              <a:t>for guidance and to start the public release process.</a:t>
            </a:r>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lang="en-US" sz="1600">
                <a:solidFill>
                  <a:schemeClr val="lt1"/>
                </a:solidFill>
                <a:latin typeface="Arial"/>
                <a:ea typeface="Arial"/>
                <a:cs typeface="Arial"/>
                <a:sym typeface="Arial"/>
              </a:rPr>
              <a:t>508 COMPLIANCE</a:t>
            </a:r>
            <a:endParaRPr/>
          </a:p>
          <a:p>
            <a:pPr indent="0" lvl="0" marL="0" marR="0" rtl="0" algn="l">
              <a:lnSpc>
                <a:spcPct val="100000"/>
              </a:lnSpc>
              <a:spcBef>
                <a:spcPts val="200"/>
              </a:spcBef>
              <a:spcAft>
                <a:spcPts val="0"/>
              </a:spcAft>
              <a:buNone/>
            </a:pPr>
            <a:r>
              <a:rPr b="1" lang="en-US" sz="1400" u="sng">
                <a:solidFill>
                  <a:schemeClr val="hlink"/>
                </a:solidFill>
                <a:latin typeface="Arial"/>
                <a:ea typeface="Arial"/>
                <a:cs typeface="Arial"/>
                <a:sym typeface="Arial"/>
                <a:hlinkClick r:id="rId4"/>
              </a:rPr>
              <a:t>FJ: 508</a:t>
            </a:r>
            <a:r>
              <a:rPr b="1" lang="en-US" sz="1400">
                <a:solidFill>
                  <a:schemeClr val="lt1"/>
                </a:solidFill>
                <a:latin typeface="Arial"/>
                <a:ea typeface="Arial"/>
                <a:cs typeface="Arial"/>
                <a:sym typeface="Arial"/>
              </a:rPr>
              <a:t> </a:t>
            </a:r>
            <a:r>
              <a:rPr lang="en-US" sz="1400">
                <a:solidFill>
                  <a:schemeClr val="lt1"/>
                </a:solidFill>
                <a:latin typeface="Arial"/>
                <a:ea typeface="Arial"/>
                <a:cs typeface="Arial"/>
                <a:sym typeface="Arial"/>
              </a:rPr>
              <a:t>for guidance, resources, and submitting 508 compliance review requests on your final deliverables. </a:t>
            </a:r>
            <a:endParaRPr/>
          </a:p>
        </p:txBody>
      </p:sp>
      <p:sp>
        <p:nvSpPr>
          <p:cNvPr id="198" name="Google Shape;198;p14"/>
          <p:cNvSpPr/>
          <p:nvPr/>
        </p:nvSpPr>
        <p:spPr>
          <a:xfrm>
            <a:off x="6685993" y="2087700"/>
            <a:ext cx="5171949" cy="357020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1600">
                <a:solidFill>
                  <a:schemeClr val="lt1"/>
                </a:solidFill>
                <a:latin typeface="Arial"/>
                <a:ea typeface="Arial"/>
                <a:cs typeface="Arial"/>
                <a:sym typeface="Arial"/>
              </a:rPr>
              <a:t>WHERE TO FIND IMAGES</a:t>
            </a:r>
            <a:endParaRPr/>
          </a:p>
          <a:p>
            <a:pPr indent="0" lvl="0" marL="0" marR="0" rtl="0" algn="l">
              <a:lnSpc>
                <a:spcPct val="100000"/>
              </a:lnSpc>
              <a:spcBef>
                <a:spcPts val="200"/>
              </a:spcBef>
              <a:spcAft>
                <a:spcPts val="0"/>
              </a:spcAft>
              <a:buNone/>
            </a:pPr>
            <a:r>
              <a:rPr lang="en-US" sz="1400">
                <a:solidFill>
                  <a:schemeClr val="lt1"/>
                </a:solidFill>
                <a:latin typeface="Arial"/>
                <a:ea typeface="Arial"/>
                <a:cs typeface="Arial"/>
                <a:sym typeface="Arial"/>
              </a:rPr>
              <a:t>Brand approved images and other assets can be found at</a:t>
            </a:r>
            <a:br>
              <a:rPr lang="en-US" sz="1400">
                <a:solidFill>
                  <a:schemeClr val="lt1"/>
                </a:solidFill>
                <a:latin typeface="Arial"/>
                <a:ea typeface="Arial"/>
                <a:cs typeface="Arial"/>
                <a:sym typeface="Arial"/>
              </a:rPr>
            </a:br>
            <a:r>
              <a:rPr b="1" lang="en-US" sz="1400" u="sng">
                <a:solidFill>
                  <a:schemeClr val="hlink"/>
                </a:solidFill>
                <a:latin typeface="Arial"/>
                <a:ea typeface="Arial"/>
                <a:cs typeface="Arial"/>
                <a:sym typeface="Arial"/>
                <a:hlinkClick r:id="rId5"/>
              </a:rPr>
              <a:t>FJ: Images</a:t>
            </a:r>
            <a:r>
              <a:rPr lang="en-US" sz="1400">
                <a:solidFill>
                  <a:schemeClr val="lt1"/>
                </a:solidFill>
                <a:latin typeface="Arial"/>
                <a:ea typeface="Arial"/>
                <a:cs typeface="Arial"/>
                <a:sym typeface="Arial"/>
              </a:rPr>
              <a:t>.</a:t>
            </a:r>
            <a:endParaRPr/>
          </a:p>
          <a:p>
            <a:pPr indent="0" lvl="0" marL="0" marR="0" rtl="0" algn="l">
              <a:lnSpc>
                <a:spcPct val="100000"/>
              </a:lnSpc>
              <a:spcBef>
                <a:spcPts val="200"/>
              </a:spcBef>
              <a:spcAft>
                <a:spcPts val="0"/>
              </a:spcAft>
              <a:buNone/>
            </a:pPr>
            <a:r>
              <a:t/>
            </a:r>
            <a:endParaRPr sz="1400">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lang="en-US" sz="1600">
                <a:solidFill>
                  <a:schemeClr val="lt1"/>
                </a:solidFill>
                <a:latin typeface="Arial"/>
                <a:ea typeface="Arial"/>
                <a:cs typeface="Arial"/>
                <a:sym typeface="Arial"/>
              </a:rPr>
              <a:t>ADDING AN IMAGE TO A TITLE SLIDE</a:t>
            </a:r>
            <a:endParaRPr/>
          </a:p>
          <a:p>
            <a:pPr indent="0" lvl="0" marL="0" marR="0" rtl="0" algn="l">
              <a:lnSpc>
                <a:spcPct val="100000"/>
              </a:lnSpc>
              <a:spcBef>
                <a:spcPts val="200"/>
              </a:spcBef>
              <a:spcAft>
                <a:spcPts val="0"/>
              </a:spcAft>
              <a:buNone/>
            </a:pPr>
            <a:r>
              <a:rPr lang="en-US" sz="1400">
                <a:solidFill>
                  <a:schemeClr val="lt1"/>
                </a:solidFill>
                <a:latin typeface="Arial"/>
                <a:ea typeface="Arial"/>
                <a:cs typeface="Arial"/>
                <a:sym typeface="Arial"/>
              </a:rPr>
              <a:t>To add an image that best represents your project, use slide layout </a:t>
            </a:r>
            <a:r>
              <a:rPr i="0" lang="en-US" sz="1400">
                <a:solidFill>
                  <a:schemeClr val="lt1"/>
                </a:solidFill>
                <a:latin typeface="Arial"/>
                <a:ea typeface="Arial"/>
                <a:cs typeface="Arial"/>
                <a:sym typeface="Arial"/>
              </a:rPr>
              <a:t>“Title Slide_Insert_Photo_Image.” </a:t>
            </a:r>
            <a:r>
              <a:rPr lang="en-US" sz="1400">
                <a:solidFill>
                  <a:schemeClr val="lt1"/>
                </a:solidFill>
                <a:latin typeface="Arial"/>
                <a:ea typeface="Arial"/>
                <a:cs typeface="Arial"/>
                <a:sym typeface="Arial"/>
              </a:rPr>
              <a:t>Go to </a:t>
            </a:r>
            <a:r>
              <a:rPr b="1" lang="en-US" sz="1400" u="sng">
                <a:solidFill>
                  <a:schemeClr val="hlink"/>
                </a:solidFill>
                <a:latin typeface="Arial"/>
                <a:ea typeface="Arial"/>
                <a:cs typeface="Arial"/>
                <a:sym typeface="Arial"/>
                <a:hlinkClick r:id="rId6"/>
              </a:rPr>
              <a:t>FJ: Images</a:t>
            </a:r>
            <a:r>
              <a:rPr b="1" lang="en-US" sz="1400">
                <a:solidFill>
                  <a:schemeClr val="lt1"/>
                </a:solidFill>
                <a:latin typeface="Arial"/>
                <a:ea typeface="Arial"/>
                <a:cs typeface="Arial"/>
                <a:sym typeface="Arial"/>
              </a:rPr>
              <a:t> </a:t>
            </a:r>
            <a:r>
              <a:rPr lang="en-US" sz="1400">
                <a:solidFill>
                  <a:schemeClr val="lt1"/>
                </a:solidFill>
                <a:latin typeface="Arial"/>
                <a:ea typeface="Arial"/>
                <a:cs typeface="Arial"/>
                <a:sym typeface="Arial"/>
              </a:rPr>
              <a:t>and see curated gallery, “Images for PPT Cover Slides.” Download your image and click the icon on the slide to insert. </a:t>
            </a:r>
            <a:endParaRPr/>
          </a:p>
          <a:p>
            <a:pPr indent="0" lvl="0" marL="0" marR="0" rtl="0" algn="l">
              <a:lnSpc>
                <a:spcPct val="100000"/>
              </a:lnSpc>
              <a:spcBef>
                <a:spcPts val="200"/>
              </a:spcBef>
              <a:spcAft>
                <a:spcPts val="0"/>
              </a:spcAft>
              <a:buNone/>
            </a:pPr>
            <a:r>
              <a:t/>
            </a:r>
            <a:endParaRPr sz="1400">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1" lang="en-US" sz="1600">
                <a:solidFill>
                  <a:schemeClr val="lt1"/>
                </a:solidFill>
                <a:latin typeface="Arial"/>
                <a:ea typeface="Arial"/>
                <a:cs typeface="Arial"/>
                <a:sym typeface="Arial"/>
              </a:rPr>
              <a:t>MY WORDS DON’T FIT</a:t>
            </a:r>
            <a:endParaRPr/>
          </a:p>
          <a:p>
            <a:pPr indent="0" lvl="0" marL="0" marR="0" rtl="0" algn="l">
              <a:lnSpc>
                <a:spcPct val="100000"/>
              </a:lnSpc>
              <a:spcBef>
                <a:spcPts val="200"/>
              </a:spcBef>
              <a:spcAft>
                <a:spcPts val="0"/>
              </a:spcAft>
              <a:buNone/>
            </a:pPr>
            <a:r>
              <a:rPr lang="en-US" sz="1400">
                <a:solidFill>
                  <a:schemeClr val="lt1"/>
                </a:solidFill>
                <a:latin typeface="Arial"/>
                <a:ea typeface="Arial"/>
                <a:cs typeface="Arial"/>
                <a:sym typeface="Arial"/>
              </a:rPr>
              <a:t>If you need to add more words or if your presentation supports a technical report, use the annotated briefing template instead.</a:t>
            </a:r>
            <a:br>
              <a:rPr lang="en-US" sz="1400">
                <a:solidFill>
                  <a:schemeClr val="lt1"/>
                </a:solidFill>
                <a:latin typeface="Arial"/>
                <a:ea typeface="Arial"/>
                <a:cs typeface="Arial"/>
                <a:sym typeface="Arial"/>
              </a:rPr>
            </a:br>
            <a:r>
              <a:rPr b="1" lang="en-US" sz="1400" u="sng">
                <a:solidFill>
                  <a:schemeClr val="hlink"/>
                </a:solidFill>
                <a:latin typeface="Arial"/>
                <a:ea typeface="Arial"/>
                <a:cs typeface="Arial"/>
                <a:sym typeface="Arial"/>
                <a:hlinkClick r:id="rId7"/>
              </a:rPr>
              <a:t>FJ:</a:t>
            </a:r>
            <a:r>
              <a:rPr b="1" lang="en-US" sz="1400" u="sng">
                <a:solidFill>
                  <a:schemeClr val="lt1"/>
                </a:solidFill>
                <a:latin typeface="Arial"/>
                <a:ea typeface="Arial"/>
                <a:cs typeface="Arial"/>
                <a:sym typeface="Arial"/>
              </a:rPr>
              <a:t> </a:t>
            </a:r>
            <a:r>
              <a:rPr b="1" lang="en-US" sz="1400" u="sng">
                <a:solidFill>
                  <a:schemeClr val="hlink"/>
                </a:solidFill>
                <a:latin typeface="Arial"/>
                <a:ea typeface="Arial"/>
                <a:cs typeface="Arial"/>
                <a:sym typeface="Arial"/>
                <a:hlinkClick r:id="rId8"/>
              </a:rPr>
              <a:t>Strategic Communications</a:t>
            </a:r>
            <a:r>
              <a:rPr b="1" lang="en-US" sz="1400">
                <a:solidFill>
                  <a:schemeClr val="lt1"/>
                </a:solidFill>
                <a:latin typeface="Arial"/>
                <a:ea typeface="Arial"/>
                <a:cs typeface="Arial"/>
                <a:sym typeface="Arial"/>
              </a:rPr>
              <a:t> </a:t>
            </a:r>
            <a:r>
              <a:rPr lang="en-US" sz="1400">
                <a:solidFill>
                  <a:schemeClr val="lt1"/>
                </a:solidFill>
                <a:latin typeface="Arial"/>
                <a:ea typeface="Arial"/>
                <a:cs typeface="Arial"/>
                <a:sym typeface="Arial"/>
              </a:rPr>
              <a:t>for templates and guidance. </a:t>
            </a:r>
            <a:endParaRPr/>
          </a:p>
          <a:p>
            <a:pPr indent="0" lvl="0" marL="0" marR="0" rtl="0" algn="l">
              <a:lnSpc>
                <a:spcPct val="100000"/>
              </a:lnSpc>
              <a:spcBef>
                <a:spcPts val="200"/>
              </a:spcBef>
              <a:spcAft>
                <a:spcPts val="0"/>
              </a:spcAft>
              <a:buNone/>
            </a:pPr>
            <a:r>
              <a:t/>
            </a:r>
            <a:endParaRPr sz="1400">
              <a:solidFill>
                <a:schemeClr val="lt1"/>
              </a:solidFill>
              <a:latin typeface="Arial"/>
              <a:ea typeface="Arial"/>
              <a:cs typeface="Arial"/>
              <a:sym typeface="Arial"/>
            </a:endParaRPr>
          </a:p>
        </p:txBody>
      </p:sp>
      <p:sp>
        <p:nvSpPr>
          <p:cNvPr id="199" name="Google Shape;199;p14"/>
          <p:cNvSpPr txBox="1"/>
          <p:nvPr/>
        </p:nvSpPr>
        <p:spPr>
          <a:xfrm>
            <a:off x="396876" y="285759"/>
            <a:ext cx="3616322" cy="490654"/>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i="0" lang="en-US" sz="3200" u="none" cap="none">
                <a:solidFill>
                  <a:schemeClr val="lt1"/>
                </a:solidFill>
                <a:latin typeface="Arial"/>
                <a:ea typeface="Arial"/>
                <a:cs typeface="Arial"/>
                <a:sym typeface="Arial"/>
              </a:rPr>
              <a:t>INTRODUCTION</a:t>
            </a:r>
            <a:endParaRPr/>
          </a:p>
        </p:txBody>
      </p:sp>
      <p:sp>
        <p:nvSpPr>
          <p:cNvPr id="200" name="Google Shape;200;p14"/>
          <p:cNvSpPr txBox="1"/>
          <p:nvPr/>
        </p:nvSpPr>
        <p:spPr>
          <a:xfrm>
            <a:off x="8765373" y="5826471"/>
            <a:ext cx="2887651" cy="644181"/>
          </a:xfrm>
          <a:prstGeom prst="rect">
            <a:avLst/>
          </a:prstGeom>
          <a:noFill/>
          <a:ln cap="flat" cmpd="sng" w="12700">
            <a:solidFill>
              <a:srgbClr val="FF0000"/>
            </a:solidFill>
            <a:prstDash val="solid"/>
            <a:round/>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lang="en-US" sz="1600" u="none" cap="none">
                <a:solidFill>
                  <a:srgbClr val="FF0000"/>
                </a:solidFill>
                <a:latin typeface="Arial"/>
                <a:ea typeface="Arial"/>
                <a:cs typeface="Arial"/>
                <a:sym typeface="Arial"/>
              </a:rPr>
              <a:t>DELETE FROM DECK WHEN DONE. DO NOT PRINT.</a:t>
            </a: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content (3/4)">
  <p:cSld name="title, text (1/4), content (3/4)">
    <p:spTree>
      <p:nvGrpSpPr>
        <p:cNvPr id="1638" name="Shape 1638"/>
        <p:cNvGrpSpPr/>
        <p:nvPr/>
      </p:nvGrpSpPr>
      <p:grpSpPr>
        <a:xfrm>
          <a:off x="0" y="0"/>
          <a:ext cx="0" cy="0"/>
          <a:chOff x="0" y="0"/>
          <a:chExt cx="0" cy="0"/>
        </a:xfrm>
      </p:grpSpPr>
      <p:sp>
        <p:nvSpPr>
          <p:cNvPr id="1639" name="Google Shape;1639;p115"/>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40" name="Google Shape;1640;p115"/>
          <p:cNvSpPr txBox="1"/>
          <p:nvPr>
            <p:ph idx="1" type="body"/>
          </p:nvPr>
        </p:nvSpPr>
        <p:spPr>
          <a:xfrm>
            <a:off x="292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41" name="Google Shape;1641;p115"/>
          <p:cNvSpPr txBox="1"/>
          <p:nvPr>
            <p:ph idx="2" type="body"/>
          </p:nvPr>
        </p:nvSpPr>
        <p:spPr>
          <a:xfrm>
            <a:off x="3352800" y="1658112"/>
            <a:ext cx="8534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42" name="Google Shape;1642;p115"/>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43" name="Google Shape;1643;p115"/>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blank (3/4)">
  <p:cSld name="title, text (1/4), blank (3/4)">
    <p:spTree>
      <p:nvGrpSpPr>
        <p:cNvPr id="1644" name="Shape 1644"/>
        <p:cNvGrpSpPr/>
        <p:nvPr/>
      </p:nvGrpSpPr>
      <p:grpSpPr>
        <a:xfrm>
          <a:off x="0" y="0"/>
          <a:ext cx="0" cy="0"/>
          <a:chOff x="0" y="0"/>
          <a:chExt cx="0" cy="0"/>
        </a:xfrm>
      </p:grpSpPr>
      <p:sp>
        <p:nvSpPr>
          <p:cNvPr id="1645" name="Google Shape;1645;p116"/>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46" name="Google Shape;1646;p116"/>
          <p:cNvSpPr txBox="1"/>
          <p:nvPr>
            <p:ph idx="1" type="body"/>
          </p:nvPr>
        </p:nvSpPr>
        <p:spPr>
          <a:xfrm>
            <a:off x="292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47" name="Google Shape;1647;p116"/>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48" name="Google Shape;1648;p116"/>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spTree>
      <p:nvGrpSpPr>
        <p:cNvPr id="1649" name="Shape 1649"/>
        <p:cNvGrpSpPr/>
        <p:nvPr/>
      </p:nvGrpSpPr>
      <p:grpSpPr>
        <a:xfrm>
          <a:off x="0" y="0"/>
          <a:ext cx="0" cy="0"/>
          <a:chOff x="0" y="0"/>
          <a:chExt cx="0" cy="0"/>
        </a:xfrm>
      </p:grpSpPr>
      <p:sp>
        <p:nvSpPr>
          <p:cNvPr id="1650" name="Google Shape;1650;p117"/>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51" name="Google Shape;1651;p117"/>
          <p:cNvSpPr txBox="1"/>
          <p:nvPr>
            <p:ph idx="1" type="body"/>
          </p:nvPr>
        </p:nvSpPr>
        <p:spPr>
          <a:xfrm>
            <a:off x="292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52" name="Google Shape;1652;p117"/>
          <p:cNvSpPr txBox="1"/>
          <p:nvPr>
            <p:ph idx="2" type="body"/>
          </p:nvPr>
        </p:nvSpPr>
        <p:spPr>
          <a:xfrm>
            <a:off x="3340608" y="1681611"/>
            <a:ext cx="2450400" cy="431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400"/>
              </a:spcBef>
              <a:spcAft>
                <a:spcPts val="0"/>
              </a:spcAft>
              <a:buSzPts val="1200"/>
              <a:buNone/>
              <a:defRPr sz="1300"/>
            </a:lvl1pPr>
            <a:lvl2pPr indent="-311150" lvl="1" marL="914400" rtl="0" algn="l">
              <a:lnSpc>
                <a:spcPct val="100000"/>
              </a:lnSpc>
              <a:spcBef>
                <a:spcPts val="400"/>
              </a:spcBef>
              <a:spcAft>
                <a:spcPts val="0"/>
              </a:spcAft>
              <a:buSzPts val="1300"/>
              <a:buChar char="–"/>
              <a:defRPr sz="1300"/>
            </a:lvl2pPr>
            <a:lvl3pPr indent="-311150" lvl="2" marL="1371600" rtl="0" algn="l">
              <a:lnSpc>
                <a:spcPct val="100000"/>
              </a:lnSpc>
              <a:spcBef>
                <a:spcPts val="400"/>
              </a:spcBef>
              <a:spcAft>
                <a:spcPts val="0"/>
              </a:spcAft>
              <a:buSzPts val="1300"/>
              <a:buChar char="•"/>
              <a:defRPr sz="1300"/>
            </a:lvl3pPr>
            <a:lvl4pPr indent="-311150" lvl="3" marL="1828800" rtl="0" algn="l">
              <a:lnSpc>
                <a:spcPct val="100000"/>
              </a:lnSpc>
              <a:spcBef>
                <a:spcPts val="400"/>
              </a:spcBef>
              <a:spcAft>
                <a:spcPts val="0"/>
              </a:spcAft>
              <a:buSzPts val="1300"/>
              <a:buChar char="–"/>
              <a:defRPr sz="1300"/>
            </a:lvl4pPr>
            <a:lvl5pPr indent="-311150" lvl="4" marL="2286000" rtl="0" algn="l">
              <a:lnSpc>
                <a:spcPct val="100000"/>
              </a:lnSpc>
              <a:spcBef>
                <a:spcPts val="400"/>
              </a:spcBef>
              <a:spcAft>
                <a:spcPts val="0"/>
              </a:spcAft>
              <a:buSzPts val="1300"/>
              <a:buChar char="»"/>
              <a:defRPr sz="1300"/>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53" name="Google Shape;1653;p117"/>
          <p:cNvSpPr/>
          <p:nvPr>
            <p:ph idx="3" type="pic"/>
          </p:nvPr>
        </p:nvSpPr>
        <p:spPr>
          <a:xfrm>
            <a:off x="6096000" y="0"/>
            <a:ext cx="6096000" cy="68580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654" name="Google Shape;1654;p117"/>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55" name="Google Shape;1655;p117"/>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spTree>
      <p:nvGrpSpPr>
        <p:cNvPr id="1656" name="Shape 1656"/>
        <p:cNvGrpSpPr/>
        <p:nvPr/>
      </p:nvGrpSpPr>
      <p:grpSpPr>
        <a:xfrm>
          <a:off x="0" y="0"/>
          <a:ext cx="0" cy="0"/>
          <a:chOff x="0" y="0"/>
          <a:chExt cx="0" cy="0"/>
        </a:xfrm>
      </p:grpSpPr>
      <p:sp>
        <p:nvSpPr>
          <p:cNvPr id="1657" name="Google Shape;1657;p118"/>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58" name="Google Shape;1658;p118"/>
          <p:cNvSpPr txBox="1"/>
          <p:nvPr>
            <p:ph idx="1" type="body"/>
          </p:nvPr>
        </p:nvSpPr>
        <p:spPr>
          <a:xfrm>
            <a:off x="292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59" name="Google Shape;1659;p118"/>
          <p:cNvSpPr txBox="1"/>
          <p:nvPr>
            <p:ph idx="2" type="body"/>
          </p:nvPr>
        </p:nvSpPr>
        <p:spPr>
          <a:xfrm>
            <a:off x="3340608" y="1681611"/>
            <a:ext cx="2450400" cy="431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400"/>
              </a:spcBef>
              <a:spcAft>
                <a:spcPts val="0"/>
              </a:spcAft>
              <a:buSzPts val="1200"/>
              <a:buNone/>
              <a:defRPr sz="1300"/>
            </a:lvl1pPr>
            <a:lvl2pPr indent="-311150" lvl="1" marL="914400" rtl="0" algn="l">
              <a:lnSpc>
                <a:spcPct val="100000"/>
              </a:lnSpc>
              <a:spcBef>
                <a:spcPts val="400"/>
              </a:spcBef>
              <a:spcAft>
                <a:spcPts val="0"/>
              </a:spcAft>
              <a:buSzPts val="1300"/>
              <a:buChar char="–"/>
              <a:defRPr sz="1300"/>
            </a:lvl2pPr>
            <a:lvl3pPr indent="-311150" lvl="2" marL="1371600" rtl="0" algn="l">
              <a:lnSpc>
                <a:spcPct val="100000"/>
              </a:lnSpc>
              <a:spcBef>
                <a:spcPts val="400"/>
              </a:spcBef>
              <a:spcAft>
                <a:spcPts val="0"/>
              </a:spcAft>
              <a:buSzPts val="1300"/>
              <a:buChar char="•"/>
              <a:defRPr sz="1300"/>
            </a:lvl3pPr>
            <a:lvl4pPr indent="-311150" lvl="3" marL="1828800" rtl="0" algn="l">
              <a:lnSpc>
                <a:spcPct val="100000"/>
              </a:lnSpc>
              <a:spcBef>
                <a:spcPts val="400"/>
              </a:spcBef>
              <a:spcAft>
                <a:spcPts val="0"/>
              </a:spcAft>
              <a:buSzPts val="1300"/>
              <a:buChar char="–"/>
              <a:defRPr sz="1300"/>
            </a:lvl4pPr>
            <a:lvl5pPr indent="-311150" lvl="4" marL="2286000" rtl="0" algn="l">
              <a:lnSpc>
                <a:spcPct val="100000"/>
              </a:lnSpc>
              <a:spcBef>
                <a:spcPts val="400"/>
              </a:spcBef>
              <a:spcAft>
                <a:spcPts val="0"/>
              </a:spcAft>
              <a:buSzPts val="1300"/>
              <a:buChar char="»"/>
              <a:defRPr sz="1300"/>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60" name="Google Shape;1660;p118"/>
          <p:cNvSpPr txBox="1"/>
          <p:nvPr>
            <p:ph idx="3" type="body"/>
          </p:nvPr>
        </p:nvSpPr>
        <p:spPr>
          <a:xfrm>
            <a:off x="6364224" y="1621536"/>
            <a:ext cx="5522700" cy="437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900"/>
              <a:buNone/>
              <a:defRPr sz="32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61" name="Google Shape;1661;p118"/>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62" name="Google Shape;1662;p118"/>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table">
    <p:spTree>
      <p:nvGrpSpPr>
        <p:cNvPr id="1663" name="Shape 1663"/>
        <p:cNvGrpSpPr/>
        <p:nvPr/>
      </p:nvGrpSpPr>
      <p:grpSpPr>
        <a:xfrm>
          <a:off x="0" y="0"/>
          <a:ext cx="0" cy="0"/>
          <a:chOff x="0" y="0"/>
          <a:chExt cx="0" cy="0"/>
        </a:xfrm>
      </p:grpSpPr>
      <p:sp>
        <p:nvSpPr>
          <p:cNvPr id="1664" name="Google Shape;1664;p119"/>
          <p:cNvSpPr txBox="1"/>
          <p:nvPr>
            <p:ph idx="1" type="body"/>
          </p:nvPr>
        </p:nvSpPr>
        <p:spPr>
          <a:xfrm>
            <a:off x="292608" y="268224"/>
            <a:ext cx="2450400" cy="572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65" name="Google Shape;1665;p119"/>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66" name="Google Shape;1666;p119"/>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blank (with footer)">
    <p:spTree>
      <p:nvGrpSpPr>
        <p:cNvPr id="1667" name="Shape 1667"/>
        <p:cNvGrpSpPr/>
        <p:nvPr/>
      </p:nvGrpSpPr>
      <p:grpSpPr>
        <a:xfrm>
          <a:off x="0" y="0"/>
          <a:ext cx="0" cy="0"/>
          <a:chOff x="0" y="0"/>
          <a:chExt cx="0" cy="0"/>
        </a:xfrm>
      </p:grpSpPr>
      <p:sp>
        <p:nvSpPr>
          <p:cNvPr id="1668" name="Google Shape;1668;p120"/>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69" name="Google Shape;1669;p120"/>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o footer)">
  <p:cSld name="blank (no footer)">
    <p:spTree>
      <p:nvGrpSpPr>
        <p:cNvPr id="1670" name="Shape 1670"/>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671" name="Shape 1671"/>
        <p:cNvGrpSpPr/>
        <p:nvPr/>
      </p:nvGrpSpPr>
      <p:grpSpPr>
        <a:xfrm>
          <a:off x="0" y="0"/>
          <a:ext cx="0" cy="0"/>
          <a:chOff x="0" y="0"/>
          <a:chExt cx="0" cy="0"/>
        </a:xfrm>
      </p:grpSpPr>
      <p:sp>
        <p:nvSpPr>
          <p:cNvPr id="1672" name="Google Shape;1672;p122"/>
          <p:cNvSpPr txBox="1"/>
          <p:nvPr>
            <p:ph type="title"/>
          </p:nvPr>
        </p:nvSpPr>
        <p:spPr>
          <a:xfrm>
            <a:off x="280416" y="268224"/>
            <a:ext cx="5510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673" name="Google Shape;1673;p122"/>
          <p:cNvSpPr txBox="1"/>
          <p:nvPr>
            <p:ph idx="1" type="body"/>
          </p:nvPr>
        </p:nvSpPr>
        <p:spPr>
          <a:xfrm>
            <a:off x="292608" y="1682497"/>
            <a:ext cx="5498400" cy="174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200"/>
              <a:buNone/>
              <a:defRPr sz="1300"/>
            </a:lvl1pPr>
            <a:lvl2pPr indent="-228600" lvl="1" marL="914400" rtl="0" algn="l">
              <a:lnSpc>
                <a:spcPct val="100000"/>
              </a:lnSpc>
              <a:spcBef>
                <a:spcPts val="0"/>
              </a:spcBef>
              <a:spcAft>
                <a:spcPts val="0"/>
              </a:spcAft>
              <a:buSzPts val="1900"/>
              <a:buNone/>
              <a:defRPr/>
            </a:lvl2pPr>
            <a:lvl3pPr indent="-228600" lvl="2" marL="1371600" rtl="0" algn="l">
              <a:lnSpc>
                <a:spcPct val="100000"/>
              </a:lnSpc>
              <a:spcBef>
                <a:spcPts val="1500"/>
              </a:spcBef>
              <a:spcAft>
                <a:spcPts val="0"/>
              </a:spcAft>
              <a:buSzPts val="1900"/>
              <a:buNone/>
              <a:defRPr/>
            </a:lvl3pPr>
            <a:lvl4pPr indent="-228600" lvl="3" marL="1828800" rtl="0" algn="l">
              <a:lnSpc>
                <a:spcPct val="100000"/>
              </a:lnSpc>
              <a:spcBef>
                <a:spcPts val="1500"/>
              </a:spcBef>
              <a:spcAft>
                <a:spcPts val="0"/>
              </a:spcAft>
              <a:buSzPts val="1900"/>
              <a:buNone/>
              <a:defRPr/>
            </a:lvl4pPr>
            <a:lvl5pPr indent="-228600" lvl="4" marL="2286000" rtl="0" algn="l">
              <a:lnSpc>
                <a:spcPct val="100000"/>
              </a:lnSpc>
              <a:spcBef>
                <a:spcPts val="1500"/>
              </a:spcBef>
              <a:spcAft>
                <a:spcPts val="0"/>
              </a:spcAft>
              <a:buSzPts val="1900"/>
              <a:buNone/>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74" name="Google Shape;1674;p122"/>
          <p:cNvSpPr txBox="1"/>
          <p:nvPr>
            <p:ph idx="2" type="body"/>
          </p:nvPr>
        </p:nvSpPr>
        <p:spPr>
          <a:xfrm>
            <a:off x="298211" y="4274263"/>
            <a:ext cx="8540700" cy="1746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400"/>
              </a:spcBef>
              <a:spcAft>
                <a:spcPts val="0"/>
              </a:spcAft>
              <a:buSzPts val="700"/>
              <a:buNone/>
              <a:defRPr sz="800"/>
            </a:lvl1pPr>
            <a:lvl2pPr indent="-279400" lvl="1" marL="914400" rtl="0" algn="l">
              <a:lnSpc>
                <a:spcPct val="100000"/>
              </a:lnSpc>
              <a:spcBef>
                <a:spcPts val="1500"/>
              </a:spcBef>
              <a:spcAft>
                <a:spcPts val="0"/>
              </a:spcAft>
              <a:buSzPts val="800"/>
              <a:buChar char="–"/>
              <a:defRPr sz="800"/>
            </a:lvl2pPr>
            <a:lvl3pPr indent="-279400" lvl="2" marL="1371600" rtl="0" algn="l">
              <a:lnSpc>
                <a:spcPct val="100000"/>
              </a:lnSpc>
              <a:spcBef>
                <a:spcPts val="1500"/>
              </a:spcBef>
              <a:spcAft>
                <a:spcPts val="0"/>
              </a:spcAft>
              <a:buSzPts val="800"/>
              <a:buChar char="•"/>
              <a:defRPr sz="800"/>
            </a:lvl3pPr>
            <a:lvl4pPr indent="-279400" lvl="3" marL="1828800" rtl="0" algn="l">
              <a:lnSpc>
                <a:spcPct val="100000"/>
              </a:lnSpc>
              <a:spcBef>
                <a:spcPts val="1500"/>
              </a:spcBef>
              <a:spcAft>
                <a:spcPts val="0"/>
              </a:spcAft>
              <a:buSzPts val="800"/>
              <a:buChar char="–"/>
              <a:defRPr sz="800"/>
            </a:lvl4pPr>
            <a:lvl5pPr indent="-279400" lvl="4" marL="2286000" rtl="0" algn="l">
              <a:lnSpc>
                <a:spcPct val="100000"/>
              </a:lnSpc>
              <a:spcBef>
                <a:spcPts val="1500"/>
              </a:spcBef>
              <a:spcAft>
                <a:spcPts val="0"/>
              </a:spcAft>
              <a:buSzPts val="800"/>
              <a:buChar char="»"/>
              <a:defRPr sz="800"/>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675" name="Google Shape;1675;p122"/>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76" name="Google Shape;1676;p122"/>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p:cSld name="ibm sign-off">
    <p:spTree>
      <p:nvGrpSpPr>
        <p:cNvPr id="1677" name="Shape 1677"/>
        <p:cNvGrpSpPr/>
        <p:nvPr/>
      </p:nvGrpSpPr>
      <p:grpSpPr>
        <a:xfrm>
          <a:off x="0" y="0"/>
          <a:ext cx="0" cy="0"/>
          <a:chOff x="0" y="0"/>
          <a:chExt cx="0" cy="0"/>
        </a:xfrm>
      </p:grpSpPr>
      <p:sp>
        <p:nvSpPr>
          <p:cNvPr descr="IBM 8-bar logo" id="1678" name="Google Shape;1678;p123"/>
          <p:cNvSpPr/>
          <p:nvPr/>
        </p:nvSpPr>
        <p:spPr>
          <a:xfrm>
            <a:off x="5234605" y="3087489"/>
            <a:ext cx="1722900" cy="683100"/>
          </a:xfrm>
          <a:prstGeom prst="rect">
            <a:avLst/>
          </a:prstGeom>
          <a:noFill/>
          <a:ln>
            <a:noFill/>
          </a:ln>
        </p:spPr>
      </p:sp>
      <p:sp>
        <p:nvSpPr>
          <p:cNvPr id="1679" name="Google Shape;1679;p123"/>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680" name="Google Shape;1680;p123"/>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vider Slide 3_White">
  <p:cSld name="3_Divider Slide 3_White">
    <p:bg>
      <p:bgPr>
        <a:solidFill>
          <a:schemeClr val="dk2"/>
        </a:solidFill>
      </p:bgPr>
    </p:bg>
    <p:spTree>
      <p:nvGrpSpPr>
        <p:cNvPr id="201" name="Shape 201"/>
        <p:cNvGrpSpPr/>
        <p:nvPr/>
      </p:nvGrpSpPr>
      <p:grpSpPr>
        <a:xfrm>
          <a:off x="0" y="0"/>
          <a:ext cx="0" cy="0"/>
          <a:chOff x="0" y="0"/>
          <a:chExt cx="0" cy="0"/>
        </a:xfrm>
      </p:grpSpPr>
      <p:sp>
        <p:nvSpPr>
          <p:cNvPr id="202" name="Google Shape;202;p15"/>
          <p:cNvSpPr txBox="1"/>
          <p:nvPr>
            <p:ph type="title"/>
          </p:nvPr>
        </p:nvSpPr>
        <p:spPr>
          <a:xfrm>
            <a:off x="457200" y="2046425"/>
            <a:ext cx="9334500" cy="1382576"/>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5400"/>
              <a:buFont typeface="Arial"/>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15"/>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sz="800" cap="none">
                <a:solidFill>
                  <a:schemeClr val="lt1"/>
                </a:solidFill>
                <a:latin typeface="Arial"/>
                <a:ea typeface="Arial"/>
                <a:cs typeface="Arial"/>
                <a:sym typeface="Arial"/>
              </a:defRPr>
            </a:lvl1pPr>
            <a:lvl2pPr indent="0" lvl="1" marL="0" algn="r">
              <a:spcBef>
                <a:spcPts val="0"/>
              </a:spcBef>
              <a:buNone/>
              <a:defRPr sz="800" cap="none">
                <a:solidFill>
                  <a:schemeClr val="lt1"/>
                </a:solidFill>
                <a:latin typeface="Arial"/>
                <a:ea typeface="Arial"/>
                <a:cs typeface="Arial"/>
                <a:sym typeface="Arial"/>
              </a:defRPr>
            </a:lvl2pPr>
            <a:lvl3pPr indent="0" lvl="2" marL="0" algn="r">
              <a:spcBef>
                <a:spcPts val="0"/>
              </a:spcBef>
              <a:buNone/>
              <a:defRPr sz="800" cap="none">
                <a:solidFill>
                  <a:schemeClr val="lt1"/>
                </a:solidFill>
                <a:latin typeface="Arial"/>
                <a:ea typeface="Arial"/>
                <a:cs typeface="Arial"/>
                <a:sym typeface="Arial"/>
              </a:defRPr>
            </a:lvl3pPr>
            <a:lvl4pPr indent="0" lvl="3" marL="0" algn="r">
              <a:spcBef>
                <a:spcPts val="0"/>
              </a:spcBef>
              <a:buNone/>
              <a:defRPr sz="800" cap="none">
                <a:solidFill>
                  <a:schemeClr val="lt1"/>
                </a:solidFill>
                <a:latin typeface="Arial"/>
                <a:ea typeface="Arial"/>
                <a:cs typeface="Arial"/>
                <a:sym typeface="Arial"/>
              </a:defRPr>
            </a:lvl4pPr>
            <a:lvl5pPr indent="0" lvl="4" marL="0" algn="r">
              <a:spcBef>
                <a:spcPts val="0"/>
              </a:spcBef>
              <a:buNone/>
              <a:defRPr sz="800" cap="none">
                <a:solidFill>
                  <a:schemeClr val="lt1"/>
                </a:solidFill>
                <a:latin typeface="Arial"/>
                <a:ea typeface="Arial"/>
                <a:cs typeface="Arial"/>
                <a:sym typeface="Arial"/>
              </a:defRPr>
            </a:lvl5pPr>
            <a:lvl6pPr indent="0" lvl="5" marL="0" algn="r">
              <a:spcBef>
                <a:spcPts val="0"/>
              </a:spcBef>
              <a:buNone/>
              <a:defRPr sz="800" cap="none">
                <a:solidFill>
                  <a:schemeClr val="lt1"/>
                </a:solidFill>
                <a:latin typeface="Arial"/>
                <a:ea typeface="Arial"/>
                <a:cs typeface="Arial"/>
                <a:sym typeface="Arial"/>
              </a:defRPr>
            </a:lvl6pPr>
            <a:lvl7pPr indent="0" lvl="6" marL="0" algn="r">
              <a:spcBef>
                <a:spcPts val="0"/>
              </a:spcBef>
              <a:buNone/>
              <a:defRPr sz="800" cap="none">
                <a:solidFill>
                  <a:schemeClr val="lt1"/>
                </a:solidFill>
                <a:latin typeface="Arial"/>
                <a:ea typeface="Arial"/>
                <a:cs typeface="Arial"/>
                <a:sym typeface="Arial"/>
              </a:defRPr>
            </a:lvl7pPr>
            <a:lvl8pPr indent="0" lvl="7" marL="0" algn="r">
              <a:spcBef>
                <a:spcPts val="0"/>
              </a:spcBef>
              <a:buNone/>
              <a:defRPr sz="800" cap="none">
                <a:solidFill>
                  <a:schemeClr val="lt1"/>
                </a:solidFill>
                <a:latin typeface="Arial"/>
                <a:ea typeface="Arial"/>
                <a:cs typeface="Arial"/>
                <a:sym typeface="Arial"/>
              </a:defRPr>
            </a:lvl8pPr>
            <a:lvl9pPr indent="0" lvl="8" marL="0" algn="r">
              <a:spcBef>
                <a:spcPts val="0"/>
              </a:spcBef>
              <a:buNone/>
              <a:defRPr sz="800" cap="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04" name="Google Shape;204;p15"/>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with 3 images_White">
  <p:cSld name="Layout with 3 images_White">
    <p:spTree>
      <p:nvGrpSpPr>
        <p:cNvPr id="205" name="Shape 205"/>
        <p:cNvGrpSpPr/>
        <p:nvPr/>
      </p:nvGrpSpPr>
      <p:grpSpPr>
        <a:xfrm>
          <a:off x="0" y="0"/>
          <a:ext cx="0" cy="0"/>
          <a:chOff x="0" y="0"/>
          <a:chExt cx="0" cy="0"/>
        </a:xfrm>
      </p:grpSpPr>
      <p:sp>
        <p:nvSpPr>
          <p:cNvPr id="206" name="Google Shape;206;p16"/>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16"/>
          <p:cNvSpPr txBox="1"/>
          <p:nvPr>
            <p:ph idx="1" type="body"/>
          </p:nvPr>
        </p:nvSpPr>
        <p:spPr>
          <a:xfrm>
            <a:off x="457200" y="3390900"/>
            <a:ext cx="3616322"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08" name="Google Shape;208;p16"/>
          <p:cNvSpPr/>
          <p:nvPr>
            <p:ph idx="2" type="pic"/>
          </p:nvPr>
        </p:nvSpPr>
        <p:spPr>
          <a:xfrm>
            <a:off x="876094" y="381000"/>
            <a:ext cx="2784886" cy="2764043"/>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09" name="Google Shape;209;p16"/>
          <p:cNvSpPr/>
          <p:nvPr>
            <p:ph idx="3" type="pic"/>
          </p:nvPr>
        </p:nvSpPr>
        <p:spPr>
          <a:xfrm>
            <a:off x="4684506" y="381000"/>
            <a:ext cx="2784886" cy="2764043"/>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0" name="Google Shape;210;p16"/>
          <p:cNvSpPr/>
          <p:nvPr>
            <p:ph idx="4" type="pic"/>
          </p:nvPr>
        </p:nvSpPr>
        <p:spPr>
          <a:xfrm>
            <a:off x="8492918" y="381000"/>
            <a:ext cx="2784886" cy="2764043"/>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1" name="Google Shape;211;p16"/>
          <p:cNvSpPr txBox="1"/>
          <p:nvPr>
            <p:ph idx="5" type="body"/>
          </p:nvPr>
        </p:nvSpPr>
        <p:spPr>
          <a:xfrm>
            <a:off x="4265612" y="3390900"/>
            <a:ext cx="3616322"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2" name="Google Shape;212;p16"/>
          <p:cNvSpPr txBox="1"/>
          <p:nvPr>
            <p:ph idx="6" type="body"/>
          </p:nvPr>
        </p:nvSpPr>
        <p:spPr>
          <a:xfrm>
            <a:off x="8074024" y="3390900"/>
            <a:ext cx="3616322"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13" name="Google Shape;213;p16"/>
          <p:cNvSpPr txBox="1"/>
          <p:nvPr>
            <p:ph idx="7" type="body"/>
          </p:nvPr>
        </p:nvSpPr>
        <p:spPr>
          <a:xfrm>
            <a:off x="460375" y="3965934"/>
            <a:ext cx="3616325"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4" name="Google Shape;214;p16"/>
          <p:cNvSpPr txBox="1"/>
          <p:nvPr>
            <p:ph idx="8" type="body"/>
          </p:nvPr>
        </p:nvSpPr>
        <p:spPr>
          <a:xfrm>
            <a:off x="4268785" y="3965934"/>
            <a:ext cx="3616325"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15" name="Google Shape;215;p16"/>
          <p:cNvSpPr txBox="1"/>
          <p:nvPr>
            <p:ph idx="9" type="body"/>
          </p:nvPr>
        </p:nvSpPr>
        <p:spPr>
          <a:xfrm>
            <a:off x="8077197" y="3965934"/>
            <a:ext cx="3616325"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16" name="Google Shape;216;p16"/>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Layout with 3 images_White">
  <p:cSld name="Title_Layout with 3 images_White">
    <p:spTree>
      <p:nvGrpSpPr>
        <p:cNvPr id="217" name="Shape 217"/>
        <p:cNvGrpSpPr/>
        <p:nvPr/>
      </p:nvGrpSpPr>
      <p:grpSpPr>
        <a:xfrm>
          <a:off x="0" y="0"/>
          <a:ext cx="0" cy="0"/>
          <a:chOff x="0" y="0"/>
          <a:chExt cx="0" cy="0"/>
        </a:xfrm>
      </p:grpSpPr>
      <p:sp>
        <p:nvSpPr>
          <p:cNvPr id="218" name="Google Shape;218;p17"/>
          <p:cNvSpPr/>
          <p:nvPr>
            <p:ph idx="2" type="pic"/>
          </p:nvPr>
        </p:nvSpPr>
        <p:spPr>
          <a:xfrm>
            <a:off x="460377" y="1386799"/>
            <a:ext cx="3427207" cy="2333737"/>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19" name="Google Shape;219;p17"/>
          <p:cNvSpPr txBox="1"/>
          <p:nvPr>
            <p:ph idx="1" type="body"/>
          </p:nvPr>
        </p:nvSpPr>
        <p:spPr>
          <a:xfrm>
            <a:off x="460377" y="3903250"/>
            <a:ext cx="3439270"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0" name="Google Shape;220;p17"/>
          <p:cNvSpPr txBox="1"/>
          <p:nvPr>
            <p:ph idx="3" type="body"/>
          </p:nvPr>
        </p:nvSpPr>
        <p:spPr>
          <a:xfrm>
            <a:off x="4382826" y="3903250"/>
            <a:ext cx="3427206"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1" name="Google Shape;221;p17"/>
          <p:cNvSpPr txBox="1"/>
          <p:nvPr>
            <p:ph idx="4" type="body"/>
          </p:nvPr>
        </p:nvSpPr>
        <p:spPr>
          <a:xfrm>
            <a:off x="8298629" y="3903250"/>
            <a:ext cx="3421788"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22" name="Google Shape;222;p17"/>
          <p:cNvSpPr txBox="1"/>
          <p:nvPr>
            <p:ph type="title"/>
          </p:nvPr>
        </p:nvSpPr>
        <p:spPr>
          <a:xfrm>
            <a:off x="457200" y="388299"/>
            <a:ext cx="11277600" cy="65685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Arial"/>
              <a:buNone/>
              <a:defRPr sz="32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 name="Google Shape;223;p17"/>
          <p:cNvSpPr/>
          <p:nvPr>
            <p:ph idx="5" type="pic"/>
          </p:nvPr>
        </p:nvSpPr>
        <p:spPr>
          <a:xfrm>
            <a:off x="4370762" y="1386799"/>
            <a:ext cx="3427207" cy="2333737"/>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24" name="Google Shape;224;p17"/>
          <p:cNvSpPr/>
          <p:nvPr>
            <p:ph idx="6" type="pic"/>
          </p:nvPr>
        </p:nvSpPr>
        <p:spPr>
          <a:xfrm>
            <a:off x="8281147" y="1386799"/>
            <a:ext cx="3427207" cy="2333737"/>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25" name="Google Shape;225;p17"/>
          <p:cNvSpPr txBox="1"/>
          <p:nvPr/>
        </p:nvSpPr>
        <p:spPr>
          <a:xfrm>
            <a:off x="10934700" y="6487280"/>
            <a:ext cx="800100" cy="251853"/>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800" cap="none">
                <a:solidFill>
                  <a:schemeClr val="lt1"/>
                </a:solidFill>
                <a:latin typeface="Arial"/>
                <a:ea typeface="Arial"/>
                <a:cs typeface="Arial"/>
                <a:sym typeface="Arial"/>
              </a:rPr>
              <a:t>‹#›</a:t>
            </a:fld>
            <a:endParaRPr sz="800" cap="none">
              <a:solidFill>
                <a:schemeClr val="lt1"/>
              </a:solidFill>
              <a:latin typeface="Arial"/>
              <a:ea typeface="Arial"/>
              <a:cs typeface="Arial"/>
              <a:sym typeface="Arial"/>
            </a:endParaRPr>
          </a:p>
        </p:txBody>
      </p:sp>
      <p:sp>
        <p:nvSpPr>
          <p:cNvPr id="226" name="Google Shape;226;p17"/>
          <p:cNvSpPr txBox="1"/>
          <p:nvPr>
            <p:ph idx="7" type="body"/>
          </p:nvPr>
        </p:nvSpPr>
        <p:spPr>
          <a:xfrm>
            <a:off x="460375" y="4431391"/>
            <a:ext cx="3439271"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7" name="Google Shape;227;p17"/>
          <p:cNvSpPr txBox="1"/>
          <p:nvPr>
            <p:ph idx="8" type="body"/>
          </p:nvPr>
        </p:nvSpPr>
        <p:spPr>
          <a:xfrm>
            <a:off x="8281146" y="4431391"/>
            <a:ext cx="3439271"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8" name="Google Shape;228;p17"/>
          <p:cNvSpPr txBox="1"/>
          <p:nvPr>
            <p:ph idx="9" type="body"/>
          </p:nvPr>
        </p:nvSpPr>
        <p:spPr>
          <a:xfrm>
            <a:off x="4370761" y="4431391"/>
            <a:ext cx="3439271" cy="1568450"/>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29" name="Google Shape;229;p17"/>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_content_White">
  <p:cSld name="2_Title_content_White">
    <p:bg>
      <p:bgPr>
        <a:solidFill>
          <a:schemeClr val="dk2"/>
        </a:solidFill>
      </p:bgPr>
    </p:bg>
    <p:spTree>
      <p:nvGrpSpPr>
        <p:cNvPr id="230" name="Shape 230"/>
        <p:cNvGrpSpPr/>
        <p:nvPr/>
      </p:nvGrpSpPr>
      <p:grpSpPr>
        <a:xfrm>
          <a:off x="0" y="0"/>
          <a:ext cx="0" cy="0"/>
          <a:chOff x="0" y="0"/>
          <a:chExt cx="0" cy="0"/>
        </a:xfrm>
      </p:grpSpPr>
      <p:sp>
        <p:nvSpPr>
          <p:cNvPr id="231" name="Google Shape;231;p18"/>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sz="800" cap="none">
                <a:solidFill>
                  <a:schemeClr val="lt1"/>
                </a:solidFill>
                <a:latin typeface="Arial"/>
                <a:ea typeface="Arial"/>
                <a:cs typeface="Arial"/>
                <a:sym typeface="Arial"/>
              </a:defRPr>
            </a:lvl1pPr>
            <a:lvl2pPr indent="0" lvl="1" marL="0" algn="r">
              <a:spcBef>
                <a:spcPts val="0"/>
              </a:spcBef>
              <a:buNone/>
              <a:defRPr sz="800" cap="none">
                <a:solidFill>
                  <a:schemeClr val="lt1"/>
                </a:solidFill>
                <a:latin typeface="Arial"/>
                <a:ea typeface="Arial"/>
                <a:cs typeface="Arial"/>
                <a:sym typeface="Arial"/>
              </a:defRPr>
            </a:lvl2pPr>
            <a:lvl3pPr indent="0" lvl="2" marL="0" algn="r">
              <a:spcBef>
                <a:spcPts val="0"/>
              </a:spcBef>
              <a:buNone/>
              <a:defRPr sz="800" cap="none">
                <a:solidFill>
                  <a:schemeClr val="lt1"/>
                </a:solidFill>
                <a:latin typeface="Arial"/>
                <a:ea typeface="Arial"/>
                <a:cs typeface="Arial"/>
                <a:sym typeface="Arial"/>
              </a:defRPr>
            </a:lvl3pPr>
            <a:lvl4pPr indent="0" lvl="3" marL="0" algn="r">
              <a:spcBef>
                <a:spcPts val="0"/>
              </a:spcBef>
              <a:buNone/>
              <a:defRPr sz="800" cap="none">
                <a:solidFill>
                  <a:schemeClr val="lt1"/>
                </a:solidFill>
                <a:latin typeface="Arial"/>
                <a:ea typeface="Arial"/>
                <a:cs typeface="Arial"/>
                <a:sym typeface="Arial"/>
              </a:defRPr>
            </a:lvl4pPr>
            <a:lvl5pPr indent="0" lvl="4" marL="0" algn="r">
              <a:spcBef>
                <a:spcPts val="0"/>
              </a:spcBef>
              <a:buNone/>
              <a:defRPr sz="800" cap="none">
                <a:solidFill>
                  <a:schemeClr val="lt1"/>
                </a:solidFill>
                <a:latin typeface="Arial"/>
                <a:ea typeface="Arial"/>
                <a:cs typeface="Arial"/>
                <a:sym typeface="Arial"/>
              </a:defRPr>
            </a:lvl5pPr>
            <a:lvl6pPr indent="0" lvl="5" marL="0" algn="r">
              <a:spcBef>
                <a:spcPts val="0"/>
              </a:spcBef>
              <a:buNone/>
              <a:defRPr sz="800" cap="none">
                <a:solidFill>
                  <a:schemeClr val="lt1"/>
                </a:solidFill>
                <a:latin typeface="Arial"/>
                <a:ea typeface="Arial"/>
                <a:cs typeface="Arial"/>
                <a:sym typeface="Arial"/>
              </a:defRPr>
            </a:lvl6pPr>
            <a:lvl7pPr indent="0" lvl="6" marL="0" algn="r">
              <a:spcBef>
                <a:spcPts val="0"/>
              </a:spcBef>
              <a:buNone/>
              <a:defRPr sz="800" cap="none">
                <a:solidFill>
                  <a:schemeClr val="lt1"/>
                </a:solidFill>
                <a:latin typeface="Arial"/>
                <a:ea typeface="Arial"/>
                <a:cs typeface="Arial"/>
                <a:sym typeface="Arial"/>
              </a:defRPr>
            </a:lvl7pPr>
            <a:lvl8pPr indent="0" lvl="7" marL="0" algn="r">
              <a:spcBef>
                <a:spcPts val="0"/>
              </a:spcBef>
              <a:buNone/>
              <a:defRPr sz="800" cap="none">
                <a:solidFill>
                  <a:schemeClr val="lt1"/>
                </a:solidFill>
                <a:latin typeface="Arial"/>
                <a:ea typeface="Arial"/>
                <a:cs typeface="Arial"/>
                <a:sym typeface="Arial"/>
              </a:defRPr>
            </a:lvl8pPr>
            <a:lvl9pPr indent="0" lvl="8" marL="0" algn="r">
              <a:spcBef>
                <a:spcPts val="0"/>
              </a:spcBef>
              <a:buNone/>
              <a:defRPr sz="800" cap="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2" name="Google Shape;232;p18"/>
          <p:cNvSpPr txBox="1"/>
          <p:nvPr>
            <p:ph type="title"/>
          </p:nvPr>
        </p:nvSpPr>
        <p:spPr>
          <a:xfrm>
            <a:off x="457200" y="396281"/>
            <a:ext cx="11277600" cy="6933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200"/>
              <a:buFont typeface="Arial"/>
              <a:buNone/>
              <a:defRPr sz="32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 name="Google Shape;233;p18"/>
          <p:cNvSpPr txBox="1"/>
          <p:nvPr>
            <p:ph idx="1" type="body"/>
          </p:nvPr>
        </p:nvSpPr>
        <p:spPr>
          <a:xfrm>
            <a:off x="457200" y="1191491"/>
            <a:ext cx="11277600" cy="505690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34" name="Google Shape;234;p18"/>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_Layout_White">
  <p:cSld name="2 Column_Layout_White">
    <p:spTree>
      <p:nvGrpSpPr>
        <p:cNvPr id="235" name="Shape 235"/>
        <p:cNvGrpSpPr/>
        <p:nvPr/>
      </p:nvGrpSpPr>
      <p:grpSpPr>
        <a:xfrm>
          <a:off x="0" y="0"/>
          <a:ext cx="0" cy="0"/>
          <a:chOff x="0" y="0"/>
          <a:chExt cx="0" cy="0"/>
        </a:xfrm>
      </p:grpSpPr>
      <p:sp>
        <p:nvSpPr>
          <p:cNvPr id="236" name="Google Shape;236;p19"/>
          <p:cNvSpPr txBox="1"/>
          <p:nvPr>
            <p:ph idx="1" type="body"/>
          </p:nvPr>
        </p:nvSpPr>
        <p:spPr>
          <a:xfrm>
            <a:off x="944527" y="1243584"/>
            <a:ext cx="4572000" cy="583045"/>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37" name="Google Shape;237;p19"/>
          <p:cNvSpPr txBox="1"/>
          <p:nvPr>
            <p:ph idx="2" type="body"/>
          </p:nvPr>
        </p:nvSpPr>
        <p:spPr>
          <a:xfrm>
            <a:off x="6669352" y="1243584"/>
            <a:ext cx="4572000" cy="583045"/>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600"/>
              </a:spcBef>
              <a:spcAft>
                <a:spcPts val="0"/>
              </a:spcAft>
              <a:buClr>
                <a:schemeClr val="lt1"/>
              </a:buClr>
              <a:buSzPts val="2400"/>
              <a:buNone/>
              <a:defRPr>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8" name="Google Shape;238;p19"/>
          <p:cNvSpPr txBox="1"/>
          <p:nvPr>
            <p:ph type="title"/>
          </p:nvPr>
        </p:nvSpPr>
        <p:spPr>
          <a:xfrm>
            <a:off x="457200" y="381000"/>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p19"/>
          <p:cNvSpPr txBox="1"/>
          <p:nvPr/>
        </p:nvSpPr>
        <p:spPr>
          <a:xfrm>
            <a:off x="10934700" y="6487280"/>
            <a:ext cx="800100" cy="251853"/>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800" cap="none">
                <a:solidFill>
                  <a:schemeClr val="lt1"/>
                </a:solidFill>
                <a:latin typeface="Arial"/>
                <a:ea typeface="Arial"/>
                <a:cs typeface="Arial"/>
                <a:sym typeface="Arial"/>
              </a:rPr>
              <a:t>‹#›</a:t>
            </a:fld>
            <a:endParaRPr sz="800" cap="none">
              <a:solidFill>
                <a:schemeClr val="lt1"/>
              </a:solidFill>
              <a:latin typeface="Arial"/>
              <a:ea typeface="Arial"/>
              <a:cs typeface="Arial"/>
              <a:sym typeface="Arial"/>
            </a:endParaRPr>
          </a:p>
        </p:txBody>
      </p:sp>
      <p:sp>
        <p:nvSpPr>
          <p:cNvPr id="240" name="Google Shape;240;p19"/>
          <p:cNvSpPr txBox="1"/>
          <p:nvPr>
            <p:ph idx="3" type="body"/>
          </p:nvPr>
        </p:nvSpPr>
        <p:spPr>
          <a:xfrm>
            <a:off x="944527" y="1943122"/>
            <a:ext cx="4572000" cy="430527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b="0"/>
            </a:lvl1pPr>
            <a:lvl2pPr indent="-381000" lvl="1" marL="914400" algn="l">
              <a:lnSpc>
                <a:spcPct val="100000"/>
              </a:lnSpc>
              <a:spcBef>
                <a:spcPts val="600"/>
              </a:spcBef>
              <a:spcAft>
                <a:spcPts val="0"/>
              </a:spcAft>
              <a:buClr>
                <a:schemeClr val="lt2"/>
              </a:buClr>
              <a:buSzPts val="2400"/>
              <a:buFont typeface="Arial"/>
              <a:buChar char="•"/>
              <a:defRPr/>
            </a:lvl2pPr>
            <a:lvl3pPr indent="-368300" lvl="2" marL="1371600" algn="l">
              <a:lnSpc>
                <a:spcPct val="100000"/>
              </a:lnSpc>
              <a:spcBef>
                <a:spcPts val="600"/>
              </a:spcBef>
              <a:spcAft>
                <a:spcPts val="0"/>
              </a:spcAft>
              <a:buClr>
                <a:schemeClr val="lt2"/>
              </a:buClr>
              <a:buSzPts val="2200"/>
              <a:buFont typeface="Arial"/>
              <a:buChar char="‒"/>
              <a:defRPr sz="2000"/>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1" name="Google Shape;241;p19"/>
          <p:cNvSpPr txBox="1"/>
          <p:nvPr>
            <p:ph idx="4" type="body"/>
          </p:nvPr>
        </p:nvSpPr>
        <p:spPr>
          <a:xfrm>
            <a:off x="6688972" y="1943122"/>
            <a:ext cx="4572000" cy="430527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b="0"/>
            </a:lvl1pPr>
            <a:lvl2pPr indent="-381000" lvl="1" marL="914400" algn="l">
              <a:lnSpc>
                <a:spcPct val="100000"/>
              </a:lnSpc>
              <a:spcBef>
                <a:spcPts val="600"/>
              </a:spcBef>
              <a:spcAft>
                <a:spcPts val="0"/>
              </a:spcAft>
              <a:buClr>
                <a:schemeClr val="lt2"/>
              </a:buClr>
              <a:buSzPts val="2400"/>
              <a:buFont typeface="Arial"/>
              <a:buChar char="•"/>
              <a:defRPr/>
            </a:lvl2pPr>
            <a:lvl3pPr indent="-368300" lvl="2" marL="1371600" algn="l">
              <a:lnSpc>
                <a:spcPct val="100000"/>
              </a:lnSpc>
              <a:spcBef>
                <a:spcPts val="600"/>
              </a:spcBef>
              <a:spcAft>
                <a:spcPts val="0"/>
              </a:spcAft>
              <a:buClr>
                <a:schemeClr val="lt2"/>
              </a:buClr>
              <a:buSzPts val="2200"/>
              <a:buFont typeface="Arial"/>
              <a:buChar char="‒"/>
              <a:defRPr sz="2000"/>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42" name="Google Shape;242;p19"/>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_Layout_NoSub_White">
  <p:cSld name="2 Column_Layout_NoSub_White">
    <p:spTree>
      <p:nvGrpSpPr>
        <p:cNvPr id="243" name="Shape 243"/>
        <p:cNvGrpSpPr/>
        <p:nvPr/>
      </p:nvGrpSpPr>
      <p:grpSpPr>
        <a:xfrm>
          <a:off x="0" y="0"/>
          <a:ext cx="0" cy="0"/>
          <a:chOff x="0" y="0"/>
          <a:chExt cx="0" cy="0"/>
        </a:xfrm>
      </p:grpSpPr>
      <p:sp>
        <p:nvSpPr>
          <p:cNvPr id="244" name="Google Shape;244;p20"/>
          <p:cNvSpPr txBox="1"/>
          <p:nvPr>
            <p:ph type="title"/>
          </p:nvPr>
        </p:nvSpPr>
        <p:spPr>
          <a:xfrm>
            <a:off x="457200" y="381000"/>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20"/>
          <p:cNvSpPr txBox="1"/>
          <p:nvPr/>
        </p:nvSpPr>
        <p:spPr>
          <a:xfrm>
            <a:off x="10934700" y="6487280"/>
            <a:ext cx="800100" cy="251853"/>
          </a:xfrm>
          <a:prstGeom prst="rect">
            <a:avLst/>
          </a:prstGeom>
          <a:noFill/>
          <a:ln>
            <a:noFill/>
          </a:ln>
        </p:spPr>
        <p:txBody>
          <a:bodyPr anchorCtr="0" anchor="ctr" bIns="45700" lIns="0" spcFirstLastPara="1" rIns="0" wrap="square" tIns="45700">
            <a:noAutofit/>
          </a:bodyPr>
          <a:lstStyle/>
          <a:p>
            <a:pPr indent="0" lvl="0" marL="0" marR="0" rtl="0" algn="r">
              <a:spcBef>
                <a:spcPts val="0"/>
              </a:spcBef>
              <a:spcAft>
                <a:spcPts val="0"/>
              </a:spcAft>
              <a:buNone/>
            </a:pPr>
            <a:fld id="{00000000-1234-1234-1234-123412341234}" type="slidenum">
              <a:rPr lang="en-US" sz="800" cap="none">
                <a:solidFill>
                  <a:schemeClr val="lt1"/>
                </a:solidFill>
                <a:latin typeface="Arial"/>
                <a:ea typeface="Arial"/>
                <a:cs typeface="Arial"/>
                <a:sym typeface="Arial"/>
              </a:rPr>
              <a:t>‹#›</a:t>
            </a:fld>
            <a:endParaRPr sz="800" cap="none">
              <a:solidFill>
                <a:schemeClr val="lt1"/>
              </a:solidFill>
              <a:latin typeface="Arial"/>
              <a:ea typeface="Arial"/>
              <a:cs typeface="Arial"/>
              <a:sym typeface="Arial"/>
            </a:endParaRPr>
          </a:p>
        </p:txBody>
      </p:sp>
      <p:sp>
        <p:nvSpPr>
          <p:cNvPr id="246" name="Google Shape;246;p20"/>
          <p:cNvSpPr txBox="1"/>
          <p:nvPr>
            <p:ph idx="1" type="body"/>
          </p:nvPr>
        </p:nvSpPr>
        <p:spPr>
          <a:xfrm>
            <a:off x="944527" y="1408670"/>
            <a:ext cx="4572000" cy="483973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b="0"/>
            </a:lvl1pPr>
            <a:lvl2pPr indent="-381000" lvl="1" marL="914400" algn="l">
              <a:lnSpc>
                <a:spcPct val="100000"/>
              </a:lnSpc>
              <a:spcBef>
                <a:spcPts val="600"/>
              </a:spcBef>
              <a:spcAft>
                <a:spcPts val="0"/>
              </a:spcAft>
              <a:buClr>
                <a:schemeClr val="lt2"/>
              </a:buClr>
              <a:buSzPts val="2400"/>
              <a:buFont typeface="Arial"/>
              <a:buChar char="•"/>
              <a:defRPr/>
            </a:lvl2pPr>
            <a:lvl3pPr indent="-368300" lvl="2" marL="1371600" algn="l">
              <a:lnSpc>
                <a:spcPct val="100000"/>
              </a:lnSpc>
              <a:spcBef>
                <a:spcPts val="600"/>
              </a:spcBef>
              <a:spcAft>
                <a:spcPts val="0"/>
              </a:spcAft>
              <a:buClr>
                <a:schemeClr val="lt2"/>
              </a:buClr>
              <a:buSzPts val="2200"/>
              <a:buFont typeface="Arial"/>
              <a:buChar char="‒"/>
              <a:defRPr sz="2000"/>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7" name="Google Shape;247;p20"/>
          <p:cNvSpPr txBox="1"/>
          <p:nvPr>
            <p:ph idx="2" type="body"/>
          </p:nvPr>
        </p:nvSpPr>
        <p:spPr>
          <a:xfrm>
            <a:off x="6688972" y="1408670"/>
            <a:ext cx="4572000" cy="483973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b="0"/>
            </a:lvl1pPr>
            <a:lvl2pPr indent="-381000" lvl="1" marL="914400" algn="l">
              <a:lnSpc>
                <a:spcPct val="100000"/>
              </a:lnSpc>
              <a:spcBef>
                <a:spcPts val="600"/>
              </a:spcBef>
              <a:spcAft>
                <a:spcPts val="0"/>
              </a:spcAft>
              <a:buClr>
                <a:schemeClr val="lt2"/>
              </a:buClr>
              <a:buSzPts val="2400"/>
              <a:buFont typeface="Arial"/>
              <a:buChar char="•"/>
              <a:defRPr/>
            </a:lvl2pPr>
            <a:lvl3pPr indent="-368300" lvl="2" marL="1371600" algn="l">
              <a:lnSpc>
                <a:spcPct val="100000"/>
              </a:lnSpc>
              <a:spcBef>
                <a:spcPts val="600"/>
              </a:spcBef>
              <a:spcAft>
                <a:spcPts val="0"/>
              </a:spcAft>
              <a:buClr>
                <a:schemeClr val="lt2"/>
              </a:buClr>
              <a:buSzPts val="2200"/>
              <a:buFont typeface="Arial"/>
              <a:buChar char="‒"/>
              <a:defRPr sz="2000"/>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48" name="Google Shape;248;p20"/>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with 4 image_White">
  <p:cSld name="Layout with 4 image_White">
    <p:spTree>
      <p:nvGrpSpPr>
        <p:cNvPr id="249" name="Shape 249"/>
        <p:cNvGrpSpPr/>
        <p:nvPr/>
      </p:nvGrpSpPr>
      <p:grpSpPr>
        <a:xfrm>
          <a:off x="0" y="0"/>
          <a:ext cx="0" cy="0"/>
          <a:chOff x="0" y="0"/>
          <a:chExt cx="0" cy="0"/>
        </a:xfrm>
      </p:grpSpPr>
      <p:sp>
        <p:nvSpPr>
          <p:cNvPr id="250" name="Google Shape;250;p21"/>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51" name="Google Shape;251;p21"/>
          <p:cNvSpPr/>
          <p:nvPr>
            <p:ph idx="2" type="pic"/>
          </p:nvPr>
        </p:nvSpPr>
        <p:spPr>
          <a:xfrm>
            <a:off x="1038225" y="1548439"/>
            <a:ext cx="1524000" cy="1524000"/>
          </a:xfrm>
          <a:prstGeom prst="rect">
            <a:avLst/>
          </a:prstGeom>
          <a:solidFill>
            <a:srgbClr val="F2F2F2"/>
          </a:solidFill>
          <a:ln cap="flat" cmpd="sng" w="38100">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52" name="Google Shape;252;p21"/>
          <p:cNvSpPr/>
          <p:nvPr>
            <p:ph idx="3" type="pic"/>
          </p:nvPr>
        </p:nvSpPr>
        <p:spPr>
          <a:xfrm>
            <a:off x="3905250" y="1548439"/>
            <a:ext cx="1524000" cy="1524000"/>
          </a:xfrm>
          <a:prstGeom prst="rect">
            <a:avLst/>
          </a:prstGeom>
          <a:solidFill>
            <a:srgbClr val="F2F2F2"/>
          </a:solidFill>
          <a:ln cap="flat" cmpd="sng" w="38100">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53" name="Google Shape;253;p21"/>
          <p:cNvSpPr/>
          <p:nvPr>
            <p:ph idx="4" type="pic"/>
          </p:nvPr>
        </p:nvSpPr>
        <p:spPr>
          <a:xfrm>
            <a:off x="6772275" y="1548439"/>
            <a:ext cx="1524000" cy="1524000"/>
          </a:xfrm>
          <a:prstGeom prst="rect">
            <a:avLst/>
          </a:prstGeom>
          <a:solidFill>
            <a:srgbClr val="F2F2F2"/>
          </a:solidFill>
          <a:ln cap="flat" cmpd="sng" w="38100">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54" name="Google Shape;254;p21"/>
          <p:cNvSpPr/>
          <p:nvPr>
            <p:ph idx="5" type="pic"/>
          </p:nvPr>
        </p:nvSpPr>
        <p:spPr>
          <a:xfrm>
            <a:off x="9629775" y="1548439"/>
            <a:ext cx="1524000" cy="1524000"/>
          </a:xfrm>
          <a:prstGeom prst="rect">
            <a:avLst/>
          </a:prstGeom>
          <a:solidFill>
            <a:srgbClr val="F2F2F2"/>
          </a:solidFill>
          <a:ln cap="flat" cmpd="sng" w="38100">
            <a:solidFill>
              <a:schemeClr val="accent3"/>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55" name="Google Shape;255;p21"/>
          <p:cNvSpPr txBox="1"/>
          <p:nvPr>
            <p:ph idx="1" type="body"/>
          </p:nvPr>
        </p:nvSpPr>
        <p:spPr>
          <a:xfrm>
            <a:off x="489145" y="3407221"/>
            <a:ext cx="2560320"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6" name="Google Shape;256;p21"/>
          <p:cNvSpPr txBox="1"/>
          <p:nvPr>
            <p:ph idx="6" type="body"/>
          </p:nvPr>
        </p:nvSpPr>
        <p:spPr>
          <a:xfrm>
            <a:off x="3349821" y="3407221"/>
            <a:ext cx="2560320"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7" name="Google Shape;257;p21"/>
          <p:cNvSpPr txBox="1"/>
          <p:nvPr>
            <p:ph idx="7" type="body"/>
          </p:nvPr>
        </p:nvSpPr>
        <p:spPr>
          <a:xfrm>
            <a:off x="6305035" y="3407221"/>
            <a:ext cx="2560320"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8" name="Google Shape;258;p21"/>
          <p:cNvSpPr txBox="1"/>
          <p:nvPr>
            <p:ph idx="8" type="body"/>
          </p:nvPr>
        </p:nvSpPr>
        <p:spPr>
          <a:xfrm>
            <a:off x="9174480" y="3407221"/>
            <a:ext cx="2560320" cy="463739"/>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sz="2400" cap="none">
                <a:solidFill>
                  <a:schemeClr val="lt1"/>
                </a:solidFill>
              </a:defRPr>
            </a:lvl1pPr>
            <a:lvl2pPr indent="-228600" lvl="1" marL="914400" algn="l">
              <a:lnSpc>
                <a:spcPct val="100000"/>
              </a:lnSpc>
              <a:spcBef>
                <a:spcPts val="600"/>
              </a:spcBef>
              <a:spcAft>
                <a:spcPts val="0"/>
              </a:spcAft>
              <a:buClr>
                <a:schemeClr val="lt2"/>
              </a:buClr>
              <a:buSzPts val="2000"/>
              <a:buNone/>
              <a:defRPr b="1" sz="2000"/>
            </a:lvl2pPr>
            <a:lvl3pPr indent="-228600" lvl="2" marL="1371600" algn="l">
              <a:lnSpc>
                <a:spcPct val="100000"/>
              </a:lnSpc>
              <a:spcBef>
                <a:spcPts val="600"/>
              </a:spcBef>
              <a:spcAft>
                <a:spcPts val="0"/>
              </a:spcAft>
              <a:buClr>
                <a:schemeClr val="lt2"/>
              </a:buClr>
              <a:buSzPts val="1980"/>
              <a:buNone/>
              <a:defRPr b="1" sz="1800"/>
            </a:lvl3pPr>
            <a:lvl4pPr indent="-228600" lvl="3" marL="1828800" algn="l">
              <a:lnSpc>
                <a:spcPct val="100000"/>
              </a:lnSpc>
              <a:spcBef>
                <a:spcPts val="600"/>
              </a:spcBef>
              <a:spcAft>
                <a:spcPts val="0"/>
              </a:spcAft>
              <a:buClr>
                <a:schemeClr val="lt2"/>
              </a:buClr>
              <a:buSzPts val="1760"/>
              <a:buNone/>
              <a:defRPr b="1" sz="1600"/>
            </a:lvl4pPr>
            <a:lvl5pPr indent="-228600" lvl="4" marL="2286000" algn="l">
              <a:lnSpc>
                <a:spcPct val="100000"/>
              </a:lnSpc>
              <a:spcBef>
                <a:spcPts val="600"/>
              </a:spcBef>
              <a:spcAft>
                <a:spcPts val="0"/>
              </a:spcAft>
              <a:buClr>
                <a:schemeClr val="lt2"/>
              </a:buClr>
              <a:buSzPts val="1520"/>
              <a:buNone/>
              <a:defRPr b="1" sz="1600"/>
            </a:lvl5pPr>
            <a:lvl6pPr indent="-228600" lvl="5" marL="2743200" algn="l">
              <a:lnSpc>
                <a:spcPct val="100000"/>
              </a:lnSpc>
              <a:spcBef>
                <a:spcPts val="600"/>
              </a:spcBef>
              <a:spcAft>
                <a:spcPts val="0"/>
              </a:spcAft>
              <a:buClr>
                <a:schemeClr val="lt2"/>
              </a:buClr>
              <a:buSzPts val="1760"/>
              <a:buNone/>
              <a:defRPr b="1" sz="1600"/>
            </a:lvl6pPr>
            <a:lvl7pPr indent="-228600" lvl="6" marL="3200400" algn="l">
              <a:lnSpc>
                <a:spcPct val="100000"/>
              </a:lnSpc>
              <a:spcBef>
                <a:spcPts val="600"/>
              </a:spcBef>
              <a:spcAft>
                <a:spcPts val="0"/>
              </a:spcAft>
              <a:buClr>
                <a:schemeClr val="lt2"/>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259" name="Google Shape;259;p21"/>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3200"/>
              <a:buFont typeface="Arial"/>
              <a:buNone/>
              <a:defRPr sz="3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21"/>
          <p:cNvSpPr txBox="1"/>
          <p:nvPr>
            <p:ph idx="9" type="body"/>
          </p:nvPr>
        </p:nvSpPr>
        <p:spPr>
          <a:xfrm>
            <a:off x="474760" y="3972535"/>
            <a:ext cx="2560320" cy="123346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1" name="Google Shape;261;p21"/>
          <p:cNvSpPr txBox="1"/>
          <p:nvPr>
            <p:ph idx="13" type="body"/>
          </p:nvPr>
        </p:nvSpPr>
        <p:spPr>
          <a:xfrm>
            <a:off x="3350814" y="3972535"/>
            <a:ext cx="2560320" cy="123346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2" name="Google Shape;262;p21"/>
          <p:cNvSpPr txBox="1"/>
          <p:nvPr>
            <p:ph idx="14" type="body"/>
          </p:nvPr>
        </p:nvSpPr>
        <p:spPr>
          <a:xfrm>
            <a:off x="6298426" y="3963531"/>
            <a:ext cx="2560320" cy="123346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63" name="Google Shape;263;p21"/>
          <p:cNvSpPr txBox="1"/>
          <p:nvPr>
            <p:ph idx="15" type="body"/>
          </p:nvPr>
        </p:nvSpPr>
        <p:spPr>
          <a:xfrm>
            <a:off x="9174480" y="3972535"/>
            <a:ext cx="2560320" cy="123346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2"/>
              </a:buClr>
              <a:buSzPts val="2400"/>
              <a:buNone/>
              <a:defRPr b="0" i="0" sz="2400"/>
            </a:lvl1pPr>
            <a:lvl2pPr indent="-228600" lvl="1" marL="914400" algn="l">
              <a:lnSpc>
                <a:spcPct val="100000"/>
              </a:lnSpc>
              <a:spcBef>
                <a:spcPts val="600"/>
              </a:spcBef>
              <a:spcAft>
                <a:spcPts val="0"/>
              </a:spcAft>
              <a:buClr>
                <a:schemeClr val="lt2"/>
              </a:buClr>
              <a:buSzPts val="2400"/>
              <a:buNone/>
              <a:defRPr b="0" i="0" sz="2400"/>
            </a:lvl2pPr>
            <a:lvl3pPr indent="-396239" lvl="2" marL="1371600" algn="l">
              <a:lnSpc>
                <a:spcPct val="100000"/>
              </a:lnSpc>
              <a:spcBef>
                <a:spcPts val="600"/>
              </a:spcBef>
              <a:spcAft>
                <a:spcPts val="0"/>
              </a:spcAft>
              <a:buClr>
                <a:schemeClr val="lt2"/>
              </a:buClr>
              <a:buSzPts val="2640"/>
              <a:buChar char="▪"/>
              <a:defRPr b="0" i="0" sz="2400"/>
            </a:lvl3pPr>
            <a:lvl4pPr indent="-396239" lvl="3" marL="1828800" algn="l">
              <a:lnSpc>
                <a:spcPct val="100000"/>
              </a:lnSpc>
              <a:spcBef>
                <a:spcPts val="600"/>
              </a:spcBef>
              <a:spcAft>
                <a:spcPts val="0"/>
              </a:spcAft>
              <a:buClr>
                <a:schemeClr val="lt2"/>
              </a:buClr>
              <a:buSzPts val="2640"/>
              <a:buChar char="▪"/>
              <a:defRPr b="0" i="0" sz="2400"/>
            </a:lvl4pPr>
            <a:lvl5pPr indent="-373379" lvl="4" marL="2286000" algn="l">
              <a:lnSpc>
                <a:spcPct val="100000"/>
              </a:lnSpc>
              <a:spcBef>
                <a:spcPts val="600"/>
              </a:spcBef>
              <a:spcAft>
                <a:spcPts val="0"/>
              </a:spcAft>
              <a:buClr>
                <a:schemeClr val="lt2"/>
              </a:buClr>
              <a:buSzPts val="2280"/>
              <a:buChar char="▪"/>
              <a:defRPr b="0" i="0" sz="2400"/>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264" name="Google Shape;264;p21"/>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ideo_White">
  <p:cSld name="1_Video_White">
    <p:bg>
      <p:bgPr>
        <a:solidFill>
          <a:schemeClr val="dk2"/>
        </a:solidFill>
      </p:bgPr>
    </p:bg>
    <p:spTree>
      <p:nvGrpSpPr>
        <p:cNvPr id="265" name="Shape 265"/>
        <p:cNvGrpSpPr/>
        <p:nvPr/>
      </p:nvGrpSpPr>
      <p:grpSpPr>
        <a:xfrm>
          <a:off x="0" y="0"/>
          <a:ext cx="0" cy="0"/>
          <a:chOff x="0" y="0"/>
          <a:chExt cx="0" cy="0"/>
        </a:xfrm>
      </p:grpSpPr>
      <p:sp>
        <p:nvSpPr>
          <p:cNvPr id="266" name="Google Shape;266;p22"/>
          <p:cNvSpPr/>
          <p:nvPr>
            <p:ph idx="2" type="media"/>
          </p:nvPr>
        </p:nvSpPr>
        <p:spPr>
          <a:xfrm>
            <a:off x="1219200" y="2220913"/>
            <a:ext cx="9715500" cy="372745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67" name="Google Shape;267;p22"/>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68" name="Google Shape;268;p22"/>
          <p:cNvPicPr preferRelativeResize="0"/>
          <p:nvPr/>
        </p:nvPicPr>
        <p:blipFill rotWithShape="1">
          <a:blip r:embed="rId2">
            <a:alphaModFix/>
          </a:blip>
          <a:srcRect b="0" l="0" r="0" t="0"/>
          <a:stretch/>
        </p:blipFill>
        <p:spPr>
          <a:xfrm>
            <a:off x="460374" y="6518444"/>
            <a:ext cx="557700" cy="154923"/>
          </a:xfrm>
          <a:prstGeom prst="rect">
            <a:avLst/>
          </a:prstGeom>
          <a:noFill/>
          <a:ln>
            <a:noFill/>
          </a:ln>
        </p:spPr>
      </p:pic>
      <p:pic>
        <p:nvPicPr>
          <p:cNvPr id="269" name="Google Shape;269;p22"/>
          <p:cNvPicPr preferRelativeResize="0"/>
          <p:nvPr/>
        </p:nvPicPr>
        <p:blipFill rotWithShape="1">
          <a:blip r:embed="rId3">
            <a:alphaModFix/>
          </a:blip>
          <a:srcRect b="0" l="0" r="0" t="0"/>
          <a:stretch/>
        </p:blipFill>
        <p:spPr>
          <a:xfrm>
            <a:off x="435530" y="6483429"/>
            <a:ext cx="621880" cy="238387"/>
          </a:xfrm>
          <a:prstGeom prst="rect">
            <a:avLst/>
          </a:prstGeom>
          <a:noFill/>
          <a:ln>
            <a:noFill/>
          </a:ln>
        </p:spPr>
      </p:pic>
      <p:sp>
        <p:nvSpPr>
          <p:cNvPr id="270" name="Google Shape;270;p22"/>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22"/>
          <p:cNvSpPr txBox="1"/>
          <p:nvPr>
            <p:ph idx="1" type="body"/>
          </p:nvPr>
        </p:nvSpPr>
        <p:spPr>
          <a:xfrm>
            <a:off x="457200" y="1240622"/>
            <a:ext cx="11277600" cy="35083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grpSp>
        <p:nvGrpSpPr>
          <p:cNvPr id="42" name="Google Shape;42;p3"/>
          <p:cNvGrpSpPr/>
          <p:nvPr/>
        </p:nvGrpSpPr>
        <p:grpSpPr>
          <a:xfrm>
            <a:off x="-417513" y="0"/>
            <a:ext cx="12584114" cy="6853238"/>
            <a:chOff x="-417513" y="0"/>
            <a:chExt cx="12584114" cy="6853238"/>
          </a:xfrm>
        </p:grpSpPr>
        <p:sp>
          <p:nvSpPr>
            <p:cNvPr id="43" name="Google Shape;43;p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00144" y="1699589"/>
            <a:ext cx="3674476" cy="3470421"/>
            <a:chOff x="697883" y="1816768"/>
            <a:chExt cx="3674476" cy="3470421"/>
          </a:xfrm>
        </p:grpSpPr>
        <p:sp>
          <p:nvSpPr>
            <p:cNvPr id="65" name="Google Shape;65;p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Autofit/>
          </a:bodyPr>
          <a:lstStyle>
            <a:lvl1pPr indent="-354330" lvl="0" marL="457200" algn="l">
              <a:lnSpc>
                <a:spcPct val="120000"/>
              </a:lnSpc>
              <a:spcBef>
                <a:spcPts val="1000"/>
              </a:spcBef>
              <a:spcAft>
                <a:spcPts val="0"/>
              </a:spcAft>
              <a:buSzPts val="1980"/>
              <a:buChar char="▪"/>
              <a:defRPr>
                <a:latin typeface="Calibri"/>
                <a:ea typeface="Calibri"/>
                <a:cs typeface="Calibri"/>
                <a:sym typeface="Calibri"/>
              </a:defRPr>
            </a:lvl1pPr>
            <a:lvl2pPr indent="-340360" lvl="1" marL="914400" algn="l">
              <a:lnSpc>
                <a:spcPct val="120000"/>
              </a:lnSpc>
              <a:spcBef>
                <a:spcPts val="500"/>
              </a:spcBef>
              <a:spcAft>
                <a:spcPts val="0"/>
              </a:spcAft>
              <a:buSzPts val="1760"/>
              <a:buChar char="▪"/>
              <a:defRPr>
                <a:latin typeface="Calibri"/>
                <a:ea typeface="Calibri"/>
                <a:cs typeface="Calibri"/>
                <a:sym typeface="Calibri"/>
              </a:defRPr>
            </a:lvl2pPr>
            <a:lvl3pPr indent="-326389" lvl="2" marL="1371600" algn="l">
              <a:lnSpc>
                <a:spcPct val="120000"/>
              </a:lnSpc>
              <a:spcBef>
                <a:spcPts val="500"/>
              </a:spcBef>
              <a:spcAft>
                <a:spcPts val="0"/>
              </a:spcAft>
              <a:buSzPts val="1540"/>
              <a:buChar char="▪"/>
              <a:defRPr>
                <a:latin typeface="Calibri"/>
                <a:ea typeface="Calibri"/>
                <a:cs typeface="Calibri"/>
                <a:sym typeface="Calibri"/>
              </a:defRPr>
            </a:lvl3pPr>
            <a:lvl4pPr indent="-312419" lvl="3" marL="1828800" algn="l">
              <a:lnSpc>
                <a:spcPct val="120000"/>
              </a:lnSpc>
              <a:spcBef>
                <a:spcPts val="500"/>
              </a:spcBef>
              <a:spcAft>
                <a:spcPts val="0"/>
              </a:spcAft>
              <a:buSzPts val="1320"/>
              <a:buChar char="▪"/>
              <a:defRPr>
                <a:latin typeface="Calibri"/>
                <a:ea typeface="Calibri"/>
                <a:cs typeface="Calibri"/>
                <a:sym typeface="Calibri"/>
              </a:defRPr>
            </a:lvl4pPr>
            <a:lvl5pPr indent="-312420" lvl="4" marL="2286000" algn="l">
              <a:lnSpc>
                <a:spcPct val="120000"/>
              </a:lnSpc>
              <a:spcBef>
                <a:spcPts val="500"/>
              </a:spcBef>
              <a:spcAft>
                <a:spcPts val="0"/>
              </a:spcAft>
              <a:buSzPts val="1320"/>
              <a:buChar char="▪"/>
              <a:defRPr>
                <a:latin typeface="Calibri"/>
                <a:ea typeface="Calibri"/>
                <a:cs typeface="Calibri"/>
                <a:sym typeface="Calibri"/>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0" name="Google Shape;70;p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2" name="Google Shape;72;p3"/>
          <p:cNvPicPr preferRelativeResize="0"/>
          <p:nvPr/>
        </p:nvPicPr>
        <p:blipFill rotWithShape="1">
          <a:blip r:embed="rId2">
            <a:alphaModFix/>
          </a:blip>
          <a:srcRect b="0" l="0" r="0" t="0"/>
          <a:stretch/>
        </p:blipFill>
        <p:spPr>
          <a:xfrm>
            <a:off x="11084990" y="311818"/>
            <a:ext cx="740537" cy="31683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ine Chart_White">
  <p:cSld name="1_Line Chart_White">
    <p:bg>
      <p:bgPr>
        <a:solidFill>
          <a:schemeClr val="dk2"/>
        </a:solidFill>
      </p:bgPr>
    </p:bg>
    <p:spTree>
      <p:nvGrpSpPr>
        <p:cNvPr id="272" name="Shape 272"/>
        <p:cNvGrpSpPr/>
        <p:nvPr/>
      </p:nvGrpSpPr>
      <p:grpSpPr>
        <a:xfrm>
          <a:off x="0" y="0"/>
          <a:ext cx="0" cy="0"/>
          <a:chOff x="0" y="0"/>
          <a:chExt cx="0" cy="0"/>
        </a:xfrm>
      </p:grpSpPr>
      <p:sp>
        <p:nvSpPr>
          <p:cNvPr id="273" name="Google Shape;273;p23"/>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23"/>
          <p:cNvSpPr txBox="1"/>
          <p:nvPr>
            <p:ph idx="1" type="body"/>
          </p:nvPr>
        </p:nvSpPr>
        <p:spPr>
          <a:xfrm>
            <a:off x="457200" y="1240622"/>
            <a:ext cx="11277600" cy="350838"/>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75" name="Google Shape;275;p23"/>
          <p:cNvSpPr/>
          <p:nvPr>
            <p:ph idx="2" type="chart"/>
          </p:nvPr>
        </p:nvSpPr>
        <p:spPr>
          <a:xfrm>
            <a:off x="1219200" y="2220913"/>
            <a:ext cx="9715500" cy="372745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76" name="Google Shape;276;p23"/>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77" name="Google Shape;277;p23"/>
          <p:cNvPicPr preferRelativeResize="0"/>
          <p:nvPr/>
        </p:nvPicPr>
        <p:blipFill rotWithShape="1">
          <a:blip r:embed="rId2">
            <a:alphaModFix/>
          </a:blip>
          <a:srcRect b="0" l="0" r="0" t="0"/>
          <a:stretch/>
        </p:blipFill>
        <p:spPr>
          <a:xfrm>
            <a:off x="460374" y="6518444"/>
            <a:ext cx="557700" cy="154923"/>
          </a:xfrm>
          <a:prstGeom prst="rect">
            <a:avLst/>
          </a:prstGeom>
          <a:noFill/>
          <a:ln>
            <a:noFill/>
          </a:ln>
        </p:spPr>
      </p:pic>
      <p:pic>
        <p:nvPicPr>
          <p:cNvPr id="278" name="Google Shape;278;p23"/>
          <p:cNvPicPr preferRelativeResize="0"/>
          <p:nvPr/>
        </p:nvPicPr>
        <p:blipFill rotWithShape="1">
          <a:blip r:embed="rId3">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e Chart With Text_White">
  <p:cSld name="1_Pie Chart With Text_White">
    <p:bg>
      <p:bgPr>
        <a:solidFill>
          <a:schemeClr val="dk2"/>
        </a:solidFill>
      </p:bgPr>
    </p:bg>
    <p:spTree>
      <p:nvGrpSpPr>
        <p:cNvPr id="279" name="Shape 279"/>
        <p:cNvGrpSpPr/>
        <p:nvPr/>
      </p:nvGrpSpPr>
      <p:grpSpPr>
        <a:xfrm>
          <a:off x="0" y="0"/>
          <a:ext cx="0" cy="0"/>
          <a:chOff x="0" y="0"/>
          <a:chExt cx="0" cy="0"/>
        </a:xfrm>
      </p:grpSpPr>
      <p:sp>
        <p:nvSpPr>
          <p:cNvPr id="280" name="Google Shape;280;p24"/>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p24"/>
          <p:cNvSpPr/>
          <p:nvPr>
            <p:ph idx="2" type="chart"/>
          </p:nvPr>
        </p:nvSpPr>
        <p:spPr>
          <a:xfrm>
            <a:off x="1033182" y="2055258"/>
            <a:ext cx="4389120" cy="420624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82" name="Google Shape;282;p24"/>
          <p:cNvSpPr txBox="1"/>
          <p:nvPr>
            <p:ph idx="1" type="body"/>
          </p:nvPr>
        </p:nvSpPr>
        <p:spPr>
          <a:xfrm>
            <a:off x="457200" y="1243584"/>
            <a:ext cx="11277600" cy="350838"/>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3" name="Google Shape;283;p24"/>
          <p:cNvSpPr txBox="1"/>
          <p:nvPr>
            <p:ph idx="3" type="body"/>
          </p:nvPr>
        </p:nvSpPr>
        <p:spPr>
          <a:xfrm>
            <a:off x="6096000" y="2048032"/>
            <a:ext cx="5638800" cy="4213466"/>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61314" lvl="4" marL="2286000" algn="l">
              <a:lnSpc>
                <a:spcPct val="100000"/>
              </a:lnSpc>
              <a:spcBef>
                <a:spcPts val="600"/>
              </a:spcBef>
              <a:spcAft>
                <a:spcPts val="0"/>
              </a:spcAft>
              <a:buClr>
                <a:schemeClr val="lt2"/>
              </a:buClr>
              <a:buSzPts val="2090"/>
              <a:buFont typeface="Courier New"/>
              <a:buChar char="o"/>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84" name="Google Shape;284;p24"/>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5" name="Google Shape;285;p24"/>
          <p:cNvPicPr preferRelativeResize="0"/>
          <p:nvPr/>
        </p:nvPicPr>
        <p:blipFill rotWithShape="1">
          <a:blip r:embed="rId2">
            <a:alphaModFix/>
          </a:blip>
          <a:srcRect b="0" l="0" r="0" t="0"/>
          <a:stretch/>
        </p:blipFill>
        <p:spPr>
          <a:xfrm>
            <a:off x="460374" y="6518444"/>
            <a:ext cx="557700" cy="154923"/>
          </a:xfrm>
          <a:prstGeom prst="rect">
            <a:avLst/>
          </a:prstGeom>
          <a:noFill/>
          <a:ln>
            <a:noFill/>
          </a:ln>
        </p:spPr>
      </p:pic>
      <p:pic>
        <p:nvPicPr>
          <p:cNvPr id="286" name="Google Shape;286;p24"/>
          <p:cNvPicPr preferRelativeResize="0"/>
          <p:nvPr/>
        </p:nvPicPr>
        <p:blipFill rotWithShape="1">
          <a:blip r:embed="rId3">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Pie Charts_White">
  <p:cSld name="1_Two Pie Charts_White">
    <p:bg>
      <p:bgPr>
        <a:solidFill>
          <a:schemeClr val="dk2"/>
        </a:solidFill>
      </p:bgPr>
    </p:bg>
    <p:spTree>
      <p:nvGrpSpPr>
        <p:cNvPr id="287" name="Shape 287"/>
        <p:cNvGrpSpPr/>
        <p:nvPr/>
      </p:nvGrpSpPr>
      <p:grpSpPr>
        <a:xfrm>
          <a:off x="0" y="0"/>
          <a:ext cx="0" cy="0"/>
          <a:chOff x="0" y="0"/>
          <a:chExt cx="0" cy="0"/>
        </a:xfrm>
      </p:grpSpPr>
      <p:sp>
        <p:nvSpPr>
          <p:cNvPr id="288" name="Google Shape;288;p25"/>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25"/>
          <p:cNvSpPr/>
          <p:nvPr>
            <p:ph idx="2" type="chart"/>
          </p:nvPr>
        </p:nvSpPr>
        <p:spPr>
          <a:xfrm>
            <a:off x="6835140" y="1482602"/>
            <a:ext cx="4389120" cy="4765797"/>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90" name="Google Shape;290;p25"/>
          <p:cNvSpPr/>
          <p:nvPr>
            <p:ph idx="3" type="chart"/>
          </p:nvPr>
        </p:nvSpPr>
        <p:spPr>
          <a:xfrm>
            <a:off x="1033182" y="1482602"/>
            <a:ext cx="4389120" cy="4765797"/>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291" name="Google Shape;291;p25"/>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92" name="Google Shape;292;p25"/>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ation-Slide_Grey Scale">
  <p:cSld name="1_Quotation-Slide_Grey Scale">
    <p:bg>
      <p:bgPr>
        <a:blipFill>
          <a:blip r:embed="rId2">
            <a:alphaModFix/>
          </a:blip>
          <a:stretch>
            <a:fillRect/>
          </a:stretch>
        </a:blipFill>
      </p:bgPr>
    </p:bg>
    <p:spTree>
      <p:nvGrpSpPr>
        <p:cNvPr id="293" name="Shape 293"/>
        <p:cNvGrpSpPr/>
        <p:nvPr/>
      </p:nvGrpSpPr>
      <p:grpSpPr>
        <a:xfrm>
          <a:off x="0" y="0"/>
          <a:ext cx="0" cy="0"/>
          <a:chOff x="0" y="0"/>
          <a:chExt cx="0" cy="0"/>
        </a:xfrm>
      </p:grpSpPr>
      <p:pic>
        <p:nvPicPr>
          <p:cNvPr id="294" name="Google Shape;294;p26"/>
          <p:cNvPicPr preferRelativeResize="0"/>
          <p:nvPr/>
        </p:nvPicPr>
        <p:blipFill rotWithShape="1">
          <a:blip r:embed="rId2">
            <a:alphaModFix/>
          </a:blip>
          <a:srcRect b="0" l="0" r="0" t="0"/>
          <a:stretch/>
        </p:blipFill>
        <p:spPr>
          <a:xfrm>
            <a:off x="0" y="857"/>
            <a:ext cx="12192000" cy="6856286"/>
          </a:xfrm>
          <a:prstGeom prst="rect">
            <a:avLst/>
          </a:prstGeom>
          <a:noFill/>
          <a:ln>
            <a:noFill/>
          </a:ln>
        </p:spPr>
      </p:pic>
      <p:sp>
        <p:nvSpPr>
          <p:cNvPr id="295" name="Google Shape;295;p26"/>
          <p:cNvSpPr txBox="1"/>
          <p:nvPr>
            <p:ph type="title"/>
          </p:nvPr>
        </p:nvSpPr>
        <p:spPr>
          <a:xfrm>
            <a:off x="1428750" y="2397405"/>
            <a:ext cx="9334499" cy="1754326"/>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1"/>
              </a:buClr>
              <a:buSzPts val="5400"/>
              <a:buFont typeface="Arial"/>
              <a:buNone/>
              <a:defRPr sz="54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6" name="Google Shape;296;p26"/>
          <p:cNvPicPr preferRelativeResize="0"/>
          <p:nvPr/>
        </p:nvPicPr>
        <p:blipFill rotWithShape="1">
          <a:blip r:embed="rId3">
            <a:alphaModFix/>
          </a:blip>
          <a:srcRect b="0" l="0" r="0" t="0"/>
          <a:stretch/>
        </p:blipFill>
        <p:spPr>
          <a:xfrm>
            <a:off x="498390" y="391163"/>
            <a:ext cx="557700" cy="154923"/>
          </a:xfrm>
          <a:prstGeom prst="rect">
            <a:avLst/>
          </a:prstGeom>
          <a:noFill/>
          <a:ln>
            <a:noFill/>
          </a:ln>
        </p:spPr>
      </p:pic>
      <p:sp>
        <p:nvSpPr>
          <p:cNvPr id="297" name="Google Shape;297;p26"/>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sz="800" cap="none">
                <a:solidFill>
                  <a:schemeClr val="lt1"/>
                </a:solidFill>
                <a:latin typeface="Arial"/>
                <a:ea typeface="Arial"/>
                <a:cs typeface="Arial"/>
                <a:sym typeface="Arial"/>
              </a:defRPr>
            </a:lvl1pPr>
            <a:lvl2pPr indent="0" lvl="1" marL="0" algn="r">
              <a:spcBef>
                <a:spcPts val="0"/>
              </a:spcBef>
              <a:buNone/>
              <a:defRPr sz="800" cap="none">
                <a:solidFill>
                  <a:schemeClr val="lt1"/>
                </a:solidFill>
                <a:latin typeface="Arial"/>
                <a:ea typeface="Arial"/>
                <a:cs typeface="Arial"/>
                <a:sym typeface="Arial"/>
              </a:defRPr>
            </a:lvl2pPr>
            <a:lvl3pPr indent="0" lvl="2" marL="0" algn="r">
              <a:spcBef>
                <a:spcPts val="0"/>
              </a:spcBef>
              <a:buNone/>
              <a:defRPr sz="800" cap="none">
                <a:solidFill>
                  <a:schemeClr val="lt1"/>
                </a:solidFill>
                <a:latin typeface="Arial"/>
                <a:ea typeface="Arial"/>
                <a:cs typeface="Arial"/>
                <a:sym typeface="Arial"/>
              </a:defRPr>
            </a:lvl3pPr>
            <a:lvl4pPr indent="0" lvl="3" marL="0" algn="r">
              <a:spcBef>
                <a:spcPts val="0"/>
              </a:spcBef>
              <a:buNone/>
              <a:defRPr sz="800" cap="none">
                <a:solidFill>
                  <a:schemeClr val="lt1"/>
                </a:solidFill>
                <a:latin typeface="Arial"/>
                <a:ea typeface="Arial"/>
                <a:cs typeface="Arial"/>
                <a:sym typeface="Arial"/>
              </a:defRPr>
            </a:lvl4pPr>
            <a:lvl5pPr indent="0" lvl="4" marL="0" algn="r">
              <a:spcBef>
                <a:spcPts val="0"/>
              </a:spcBef>
              <a:buNone/>
              <a:defRPr sz="800" cap="none">
                <a:solidFill>
                  <a:schemeClr val="lt1"/>
                </a:solidFill>
                <a:latin typeface="Arial"/>
                <a:ea typeface="Arial"/>
                <a:cs typeface="Arial"/>
                <a:sym typeface="Arial"/>
              </a:defRPr>
            </a:lvl5pPr>
            <a:lvl6pPr indent="0" lvl="5" marL="0" algn="r">
              <a:spcBef>
                <a:spcPts val="0"/>
              </a:spcBef>
              <a:buNone/>
              <a:defRPr sz="800" cap="none">
                <a:solidFill>
                  <a:schemeClr val="lt1"/>
                </a:solidFill>
                <a:latin typeface="Arial"/>
                <a:ea typeface="Arial"/>
                <a:cs typeface="Arial"/>
                <a:sym typeface="Arial"/>
              </a:defRPr>
            </a:lvl6pPr>
            <a:lvl7pPr indent="0" lvl="6" marL="0" algn="r">
              <a:spcBef>
                <a:spcPts val="0"/>
              </a:spcBef>
              <a:buNone/>
              <a:defRPr sz="800" cap="none">
                <a:solidFill>
                  <a:schemeClr val="lt1"/>
                </a:solidFill>
                <a:latin typeface="Arial"/>
                <a:ea typeface="Arial"/>
                <a:cs typeface="Arial"/>
                <a:sym typeface="Arial"/>
              </a:defRPr>
            </a:lvl7pPr>
            <a:lvl8pPr indent="0" lvl="7" marL="0" algn="r">
              <a:spcBef>
                <a:spcPts val="0"/>
              </a:spcBef>
              <a:buNone/>
              <a:defRPr sz="800" cap="none">
                <a:solidFill>
                  <a:schemeClr val="lt1"/>
                </a:solidFill>
                <a:latin typeface="Arial"/>
                <a:ea typeface="Arial"/>
                <a:cs typeface="Arial"/>
                <a:sym typeface="Arial"/>
              </a:defRPr>
            </a:lvl8pPr>
            <a:lvl9pPr indent="0" lvl="8" marL="0" algn="r">
              <a:spcBef>
                <a:spcPts val="0"/>
              </a:spcBef>
              <a:buNone/>
              <a:defRPr sz="800" cap="non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8" name="Google Shape;298;p26"/>
          <p:cNvSpPr txBox="1"/>
          <p:nvPr>
            <p:ph idx="1" type="body"/>
          </p:nvPr>
        </p:nvSpPr>
        <p:spPr>
          <a:xfrm>
            <a:off x="0" y="0"/>
            <a:ext cx="10763250" cy="18923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600"/>
              </a:spcBef>
              <a:spcAft>
                <a:spcPts val="0"/>
              </a:spcAft>
              <a:buClr>
                <a:srgbClr val="FF0000"/>
              </a:buClr>
              <a:buSzPts val="2400"/>
              <a:buFont typeface="Arial"/>
              <a:buNone/>
              <a:defRPr sz="2400">
                <a:solidFill>
                  <a:srgbClr val="FF0000"/>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r Chart_White">
  <p:cSld name="2_Bar Chart_White">
    <p:bg>
      <p:bgPr>
        <a:solidFill>
          <a:schemeClr val="dk2"/>
        </a:solidFill>
      </p:bgPr>
    </p:bg>
    <p:spTree>
      <p:nvGrpSpPr>
        <p:cNvPr id="299" name="Shape 299"/>
        <p:cNvGrpSpPr/>
        <p:nvPr/>
      </p:nvGrpSpPr>
      <p:grpSpPr>
        <a:xfrm>
          <a:off x="0" y="0"/>
          <a:ext cx="0" cy="0"/>
          <a:chOff x="0" y="0"/>
          <a:chExt cx="0" cy="0"/>
        </a:xfrm>
      </p:grpSpPr>
      <p:sp>
        <p:nvSpPr>
          <p:cNvPr id="300" name="Google Shape;300;p27"/>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1" name="Google Shape;301;p27"/>
          <p:cNvSpPr txBox="1"/>
          <p:nvPr>
            <p:ph idx="1" type="body"/>
          </p:nvPr>
        </p:nvSpPr>
        <p:spPr>
          <a:xfrm>
            <a:off x="457200" y="1243584"/>
            <a:ext cx="11277600" cy="350838"/>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02" name="Google Shape;302;p27"/>
          <p:cNvSpPr/>
          <p:nvPr>
            <p:ph idx="2" type="chart"/>
          </p:nvPr>
        </p:nvSpPr>
        <p:spPr>
          <a:xfrm>
            <a:off x="1219200" y="2220913"/>
            <a:ext cx="9715500" cy="372745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303" name="Google Shape;303;p27"/>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27"/>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lumn Chart_White">
  <p:cSld name="1_Column Chart_White">
    <p:bg>
      <p:bgPr>
        <a:solidFill>
          <a:schemeClr val="dk2"/>
        </a:solidFill>
      </p:bgPr>
    </p:bg>
    <p:spTree>
      <p:nvGrpSpPr>
        <p:cNvPr id="305" name="Shape 305"/>
        <p:cNvGrpSpPr/>
        <p:nvPr/>
      </p:nvGrpSpPr>
      <p:grpSpPr>
        <a:xfrm>
          <a:off x="0" y="0"/>
          <a:ext cx="0" cy="0"/>
          <a:chOff x="0" y="0"/>
          <a:chExt cx="0" cy="0"/>
        </a:xfrm>
      </p:grpSpPr>
      <p:sp>
        <p:nvSpPr>
          <p:cNvPr id="306" name="Google Shape;306;p28"/>
          <p:cNvSpPr/>
          <p:nvPr>
            <p:ph idx="2" type="chart"/>
          </p:nvPr>
        </p:nvSpPr>
        <p:spPr>
          <a:xfrm>
            <a:off x="1219200" y="2220913"/>
            <a:ext cx="9715500" cy="372745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307" name="Google Shape;307;p28"/>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08" name="Google Shape;308;p28"/>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
        <p:nvSpPr>
          <p:cNvPr id="309" name="Google Shape;309;p28"/>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0" name="Google Shape;310;p28"/>
          <p:cNvSpPr txBox="1"/>
          <p:nvPr>
            <p:ph idx="1" type="body"/>
          </p:nvPr>
        </p:nvSpPr>
        <p:spPr>
          <a:xfrm>
            <a:off x="457200" y="1243584"/>
            <a:ext cx="11277600" cy="350838"/>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600"/>
              </a:spcBef>
              <a:spcAft>
                <a:spcPts val="0"/>
              </a:spcAft>
              <a:buClr>
                <a:schemeClr val="lt1"/>
              </a:buClr>
              <a:buSzPts val="2400"/>
              <a:buNone/>
              <a:defRPr b="1">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Vertical_Short_White">
  <p:cSld name="1_Timeline Vertical_Short_White">
    <p:spTree>
      <p:nvGrpSpPr>
        <p:cNvPr id="311" name="Shape 311"/>
        <p:cNvGrpSpPr/>
        <p:nvPr/>
      </p:nvGrpSpPr>
      <p:grpSpPr>
        <a:xfrm>
          <a:off x="0" y="0"/>
          <a:ext cx="0" cy="0"/>
          <a:chOff x="0" y="0"/>
          <a:chExt cx="0" cy="0"/>
        </a:xfrm>
      </p:grpSpPr>
      <p:sp>
        <p:nvSpPr>
          <p:cNvPr id="312" name="Google Shape;312;p29"/>
          <p:cNvSpPr txBox="1"/>
          <p:nvPr>
            <p:ph type="title"/>
          </p:nvPr>
        </p:nvSpPr>
        <p:spPr>
          <a:xfrm>
            <a:off x="457200" y="381000"/>
            <a:ext cx="11277600" cy="58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3" name="Google Shape;313;p29"/>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4" name="Google Shape;314;p29"/>
          <p:cNvSpPr txBox="1"/>
          <p:nvPr>
            <p:ph idx="1" type="body"/>
          </p:nvPr>
        </p:nvSpPr>
        <p:spPr>
          <a:xfrm>
            <a:off x="457200" y="1243584"/>
            <a:ext cx="5193792" cy="5847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5" name="Google Shape;315;p29"/>
          <p:cNvSpPr txBox="1"/>
          <p:nvPr>
            <p:ph idx="2" type="body"/>
          </p:nvPr>
        </p:nvSpPr>
        <p:spPr>
          <a:xfrm>
            <a:off x="457200" y="1947672"/>
            <a:ext cx="5193792" cy="42976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2400"/>
              <a:buNone/>
              <a:defRPr b="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6" name="Google Shape;316;p29"/>
          <p:cNvSpPr txBox="1"/>
          <p:nvPr>
            <p:ph idx="3" type="body"/>
          </p:nvPr>
        </p:nvSpPr>
        <p:spPr>
          <a:xfrm>
            <a:off x="9094635" y="1780163"/>
            <a:ext cx="2297266"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7" name="Google Shape;317;p29"/>
          <p:cNvSpPr txBox="1"/>
          <p:nvPr>
            <p:ph idx="4" type="body"/>
          </p:nvPr>
        </p:nvSpPr>
        <p:spPr>
          <a:xfrm>
            <a:off x="6172200" y="5245538"/>
            <a:ext cx="1714927" cy="762068"/>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318" name="Google Shape;318;p29"/>
          <p:cNvCxnSpPr/>
          <p:nvPr/>
        </p:nvCxnSpPr>
        <p:spPr>
          <a:xfrm flipH="1">
            <a:off x="8500772" y="1334807"/>
            <a:ext cx="15740" cy="4663440"/>
          </a:xfrm>
          <a:prstGeom prst="straightConnector1">
            <a:avLst/>
          </a:prstGeom>
          <a:noFill/>
          <a:ln cap="flat" cmpd="sng" w="63500">
            <a:solidFill>
              <a:srgbClr val="A5A5A5"/>
            </a:solidFill>
            <a:prstDash val="solid"/>
            <a:miter lim="800000"/>
            <a:headEnd len="sm" w="sm" type="none"/>
            <a:tailEnd len="sm" w="sm" type="none"/>
          </a:ln>
        </p:spPr>
      </p:cxnSp>
      <p:sp>
        <p:nvSpPr>
          <p:cNvPr id="319" name="Google Shape;319;p29"/>
          <p:cNvSpPr txBox="1"/>
          <p:nvPr>
            <p:ph idx="5" type="body"/>
          </p:nvPr>
        </p:nvSpPr>
        <p:spPr>
          <a:xfrm>
            <a:off x="8487858" y="1907761"/>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0" name="Google Shape;320;p29"/>
          <p:cNvSpPr txBox="1"/>
          <p:nvPr>
            <p:ph idx="6" type="body"/>
          </p:nvPr>
        </p:nvSpPr>
        <p:spPr>
          <a:xfrm>
            <a:off x="8738328" y="3257819"/>
            <a:ext cx="710472" cy="275858"/>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1" name="Google Shape;321;p29"/>
          <p:cNvSpPr txBox="1"/>
          <p:nvPr>
            <p:ph idx="7" type="body"/>
          </p:nvPr>
        </p:nvSpPr>
        <p:spPr>
          <a:xfrm>
            <a:off x="7569200" y="1803748"/>
            <a:ext cx="723450" cy="229851"/>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2" name="Google Shape;322;p29"/>
          <p:cNvSpPr txBox="1"/>
          <p:nvPr>
            <p:ph idx="8" type="body"/>
          </p:nvPr>
        </p:nvSpPr>
        <p:spPr>
          <a:xfrm>
            <a:off x="6172200" y="3203490"/>
            <a:ext cx="1714927" cy="731520"/>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3" name="Google Shape;323;p29"/>
          <p:cNvSpPr txBox="1"/>
          <p:nvPr>
            <p:ph idx="9" type="body"/>
          </p:nvPr>
        </p:nvSpPr>
        <p:spPr>
          <a:xfrm>
            <a:off x="7986918" y="5402375"/>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4" name="Google Shape;324;p29"/>
          <p:cNvSpPr txBox="1"/>
          <p:nvPr>
            <p:ph idx="13" type="body"/>
          </p:nvPr>
        </p:nvSpPr>
        <p:spPr>
          <a:xfrm>
            <a:off x="7986918" y="3346405"/>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5" name="Google Shape;325;p29"/>
          <p:cNvSpPr txBox="1"/>
          <p:nvPr>
            <p:ph idx="14" type="body"/>
          </p:nvPr>
        </p:nvSpPr>
        <p:spPr>
          <a:xfrm>
            <a:off x="8487858" y="4545414"/>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6" name="Google Shape;326;p29"/>
          <p:cNvSpPr txBox="1"/>
          <p:nvPr>
            <p:ph idx="15" type="body"/>
          </p:nvPr>
        </p:nvSpPr>
        <p:spPr>
          <a:xfrm>
            <a:off x="7569200" y="4428942"/>
            <a:ext cx="723450" cy="212222"/>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7" name="Google Shape;327;p29"/>
          <p:cNvSpPr txBox="1"/>
          <p:nvPr>
            <p:ph idx="16" type="body"/>
          </p:nvPr>
        </p:nvSpPr>
        <p:spPr>
          <a:xfrm>
            <a:off x="9094634" y="4422905"/>
            <a:ext cx="2268913"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28" name="Google Shape;328;p29"/>
          <p:cNvSpPr txBox="1"/>
          <p:nvPr>
            <p:ph idx="17" type="body"/>
          </p:nvPr>
        </p:nvSpPr>
        <p:spPr>
          <a:xfrm>
            <a:off x="8738328" y="5291009"/>
            <a:ext cx="710472" cy="221230"/>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29" name="Google Shape;329;p29"/>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
        <p:nvSpPr>
          <p:cNvPr id="330" name="Google Shape;330;p29"/>
          <p:cNvSpPr/>
          <p:nvPr/>
        </p:nvSpPr>
        <p:spPr>
          <a:xfrm>
            <a:off x="8403336" y="1828800"/>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29"/>
          <p:cNvSpPr/>
          <p:nvPr/>
        </p:nvSpPr>
        <p:spPr>
          <a:xfrm>
            <a:off x="8403336" y="3239295"/>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29"/>
          <p:cNvSpPr/>
          <p:nvPr/>
        </p:nvSpPr>
        <p:spPr>
          <a:xfrm>
            <a:off x="8390658" y="444518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29"/>
          <p:cNvSpPr/>
          <p:nvPr/>
        </p:nvSpPr>
        <p:spPr>
          <a:xfrm>
            <a:off x="8390636" y="530091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Vertical_Extended 1_White">
  <p:cSld name="1_Timeline Vertical_Extended 1_White">
    <p:spTree>
      <p:nvGrpSpPr>
        <p:cNvPr id="334" name="Shape 334"/>
        <p:cNvGrpSpPr/>
        <p:nvPr/>
      </p:nvGrpSpPr>
      <p:grpSpPr>
        <a:xfrm>
          <a:off x="0" y="0"/>
          <a:ext cx="0" cy="0"/>
          <a:chOff x="0" y="0"/>
          <a:chExt cx="0" cy="0"/>
        </a:xfrm>
      </p:grpSpPr>
      <p:sp>
        <p:nvSpPr>
          <p:cNvPr id="335" name="Google Shape;335;p30"/>
          <p:cNvSpPr txBox="1"/>
          <p:nvPr>
            <p:ph type="title"/>
          </p:nvPr>
        </p:nvSpPr>
        <p:spPr>
          <a:xfrm>
            <a:off x="457200" y="381000"/>
            <a:ext cx="11277600" cy="58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6" name="Google Shape;336;p30"/>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7" name="Google Shape;337;p30"/>
          <p:cNvSpPr txBox="1"/>
          <p:nvPr>
            <p:ph idx="1" type="body"/>
          </p:nvPr>
        </p:nvSpPr>
        <p:spPr>
          <a:xfrm>
            <a:off x="457200" y="1243584"/>
            <a:ext cx="5193792" cy="5847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38" name="Google Shape;338;p30"/>
          <p:cNvSpPr txBox="1"/>
          <p:nvPr>
            <p:ph idx="2" type="body"/>
          </p:nvPr>
        </p:nvSpPr>
        <p:spPr>
          <a:xfrm>
            <a:off x="457200" y="1947672"/>
            <a:ext cx="5193792" cy="42976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2400"/>
              <a:buNone/>
              <a:defRPr b="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39" name="Google Shape;339;p30"/>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
        <p:nvSpPr>
          <p:cNvPr id="340" name="Google Shape;340;p30"/>
          <p:cNvSpPr txBox="1"/>
          <p:nvPr>
            <p:ph idx="3" type="body"/>
          </p:nvPr>
        </p:nvSpPr>
        <p:spPr>
          <a:xfrm>
            <a:off x="9094635" y="1780163"/>
            <a:ext cx="2297266"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1" name="Google Shape;341;p30"/>
          <p:cNvSpPr txBox="1"/>
          <p:nvPr>
            <p:ph idx="4" type="body"/>
          </p:nvPr>
        </p:nvSpPr>
        <p:spPr>
          <a:xfrm>
            <a:off x="6172200" y="5245538"/>
            <a:ext cx="1714927" cy="762068"/>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342" name="Google Shape;342;p30"/>
          <p:cNvCxnSpPr/>
          <p:nvPr/>
        </p:nvCxnSpPr>
        <p:spPr>
          <a:xfrm flipH="1">
            <a:off x="8497870" y="1334807"/>
            <a:ext cx="18642" cy="5523193"/>
          </a:xfrm>
          <a:prstGeom prst="straightConnector1">
            <a:avLst/>
          </a:prstGeom>
          <a:noFill/>
          <a:ln cap="flat" cmpd="sng" w="63500">
            <a:solidFill>
              <a:srgbClr val="A5A5A5"/>
            </a:solidFill>
            <a:prstDash val="solid"/>
            <a:miter lim="800000"/>
            <a:headEnd len="sm" w="sm" type="none"/>
            <a:tailEnd len="sm" w="sm" type="none"/>
          </a:ln>
        </p:spPr>
      </p:cxnSp>
      <p:sp>
        <p:nvSpPr>
          <p:cNvPr id="343" name="Google Shape;343;p30"/>
          <p:cNvSpPr txBox="1"/>
          <p:nvPr>
            <p:ph idx="5" type="body"/>
          </p:nvPr>
        </p:nvSpPr>
        <p:spPr>
          <a:xfrm>
            <a:off x="8487858" y="1907761"/>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4" name="Google Shape;344;p30"/>
          <p:cNvSpPr txBox="1"/>
          <p:nvPr>
            <p:ph idx="6" type="body"/>
          </p:nvPr>
        </p:nvSpPr>
        <p:spPr>
          <a:xfrm>
            <a:off x="8738328" y="3257819"/>
            <a:ext cx="710472" cy="275858"/>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5" name="Google Shape;345;p30"/>
          <p:cNvSpPr txBox="1"/>
          <p:nvPr>
            <p:ph idx="7" type="body"/>
          </p:nvPr>
        </p:nvSpPr>
        <p:spPr>
          <a:xfrm>
            <a:off x="7569200" y="1803748"/>
            <a:ext cx="723450" cy="229851"/>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6" name="Google Shape;346;p30"/>
          <p:cNvSpPr txBox="1"/>
          <p:nvPr>
            <p:ph idx="8" type="body"/>
          </p:nvPr>
        </p:nvSpPr>
        <p:spPr>
          <a:xfrm>
            <a:off x="6172200" y="3203490"/>
            <a:ext cx="1714927" cy="731520"/>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7" name="Google Shape;347;p30"/>
          <p:cNvSpPr txBox="1"/>
          <p:nvPr>
            <p:ph idx="9" type="body"/>
          </p:nvPr>
        </p:nvSpPr>
        <p:spPr>
          <a:xfrm>
            <a:off x="7986918" y="5402375"/>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8" name="Google Shape;348;p30"/>
          <p:cNvSpPr txBox="1"/>
          <p:nvPr>
            <p:ph idx="13" type="body"/>
          </p:nvPr>
        </p:nvSpPr>
        <p:spPr>
          <a:xfrm>
            <a:off x="7986918" y="3346405"/>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9" name="Google Shape;349;p30"/>
          <p:cNvSpPr txBox="1"/>
          <p:nvPr>
            <p:ph idx="14" type="body"/>
          </p:nvPr>
        </p:nvSpPr>
        <p:spPr>
          <a:xfrm>
            <a:off x="8487858" y="4545414"/>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0" name="Google Shape;350;p30"/>
          <p:cNvSpPr txBox="1"/>
          <p:nvPr>
            <p:ph idx="15" type="body"/>
          </p:nvPr>
        </p:nvSpPr>
        <p:spPr>
          <a:xfrm>
            <a:off x="7569200" y="4428942"/>
            <a:ext cx="723450" cy="212222"/>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1" name="Google Shape;351;p30"/>
          <p:cNvSpPr txBox="1"/>
          <p:nvPr>
            <p:ph idx="16" type="body"/>
          </p:nvPr>
        </p:nvSpPr>
        <p:spPr>
          <a:xfrm>
            <a:off x="9094634" y="4422905"/>
            <a:ext cx="2268913"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2" name="Google Shape;352;p30"/>
          <p:cNvSpPr txBox="1"/>
          <p:nvPr>
            <p:ph idx="17" type="body"/>
          </p:nvPr>
        </p:nvSpPr>
        <p:spPr>
          <a:xfrm>
            <a:off x="8738328" y="5291009"/>
            <a:ext cx="710472" cy="221230"/>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3" name="Google Shape;353;p30"/>
          <p:cNvSpPr txBox="1"/>
          <p:nvPr>
            <p:ph idx="18" type="body"/>
          </p:nvPr>
        </p:nvSpPr>
        <p:spPr>
          <a:xfrm>
            <a:off x="9108811" y="3782139"/>
            <a:ext cx="2268913" cy="542494"/>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4" name="Google Shape;354;p30"/>
          <p:cNvSpPr txBox="1"/>
          <p:nvPr>
            <p:ph idx="19" type="body"/>
          </p:nvPr>
        </p:nvSpPr>
        <p:spPr>
          <a:xfrm>
            <a:off x="8481942" y="3940632"/>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55" name="Google Shape;355;p30"/>
          <p:cNvSpPr/>
          <p:nvPr/>
        </p:nvSpPr>
        <p:spPr>
          <a:xfrm>
            <a:off x="8403336" y="1828800"/>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30"/>
          <p:cNvSpPr/>
          <p:nvPr/>
        </p:nvSpPr>
        <p:spPr>
          <a:xfrm>
            <a:off x="8403336" y="3239295"/>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30"/>
          <p:cNvSpPr/>
          <p:nvPr/>
        </p:nvSpPr>
        <p:spPr>
          <a:xfrm>
            <a:off x="8390658" y="444518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30"/>
          <p:cNvSpPr/>
          <p:nvPr/>
        </p:nvSpPr>
        <p:spPr>
          <a:xfrm>
            <a:off x="8390636" y="530091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30"/>
          <p:cNvSpPr/>
          <p:nvPr/>
        </p:nvSpPr>
        <p:spPr>
          <a:xfrm>
            <a:off x="8429762" y="3887321"/>
            <a:ext cx="138989" cy="13898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meline Vertical_Extended 2_White">
  <p:cSld name="2_Timeline Vertical_Extended 2_White">
    <p:spTree>
      <p:nvGrpSpPr>
        <p:cNvPr id="360" name="Shape 360"/>
        <p:cNvGrpSpPr/>
        <p:nvPr/>
      </p:nvGrpSpPr>
      <p:grpSpPr>
        <a:xfrm>
          <a:off x="0" y="0"/>
          <a:ext cx="0" cy="0"/>
          <a:chOff x="0" y="0"/>
          <a:chExt cx="0" cy="0"/>
        </a:xfrm>
      </p:grpSpPr>
      <p:sp>
        <p:nvSpPr>
          <p:cNvPr id="361" name="Google Shape;361;p31"/>
          <p:cNvSpPr txBox="1"/>
          <p:nvPr>
            <p:ph type="title"/>
          </p:nvPr>
        </p:nvSpPr>
        <p:spPr>
          <a:xfrm>
            <a:off x="457200" y="381000"/>
            <a:ext cx="7616952" cy="58477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2" name="Google Shape;362;p31"/>
          <p:cNvSpPr txBox="1"/>
          <p:nvPr>
            <p:ph idx="1" type="body"/>
          </p:nvPr>
        </p:nvSpPr>
        <p:spPr>
          <a:xfrm>
            <a:off x="457200" y="1243584"/>
            <a:ext cx="5193792" cy="58477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3" name="Google Shape;363;p31"/>
          <p:cNvSpPr txBox="1"/>
          <p:nvPr>
            <p:ph idx="2" type="body"/>
          </p:nvPr>
        </p:nvSpPr>
        <p:spPr>
          <a:xfrm>
            <a:off x="457200" y="1947672"/>
            <a:ext cx="5193792" cy="429768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2400"/>
              <a:buNone/>
              <a:defRPr b="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64" name="Google Shape;364;p31"/>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
        <p:nvSpPr>
          <p:cNvPr id="365" name="Google Shape;365;p31"/>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31"/>
          <p:cNvSpPr txBox="1"/>
          <p:nvPr>
            <p:ph idx="3" type="body"/>
          </p:nvPr>
        </p:nvSpPr>
        <p:spPr>
          <a:xfrm>
            <a:off x="9094635" y="1780163"/>
            <a:ext cx="2297266"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7" name="Google Shape;367;p31"/>
          <p:cNvSpPr txBox="1"/>
          <p:nvPr>
            <p:ph idx="4" type="body"/>
          </p:nvPr>
        </p:nvSpPr>
        <p:spPr>
          <a:xfrm>
            <a:off x="6172200" y="5245538"/>
            <a:ext cx="1714927" cy="762068"/>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cxnSp>
        <p:nvCxnSpPr>
          <p:cNvPr id="368" name="Google Shape;368;p31"/>
          <p:cNvCxnSpPr/>
          <p:nvPr/>
        </p:nvCxnSpPr>
        <p:spPr>
          <a:xfrm flipH="1">
            <a:off x="8500772" y="0"/>
            <a:ext cx="18288" cy="5998247"/>
          </a:xfrm>
          <a:prstGeom prst="straightConnector1">
            <a:avLst/>
          </a:prstGeom>
          <a:noFill/>
          <a:ln cap="flat" cmpd="sng" w="63500">
            <a:solidFill>
              <a:srgbClr val="A5A5A5"/>
            </a:solidFill>
            <a:prstDash val="solid"/>
            <a:miter lim="800000"/>
            <a:headEnd len="sm" w="sm" type="none"/>
            <a:tailEnd len="sm" w="sm" type="none"/>
          </a:ln>
        </p:spPr>
      </p:cxnSp>
      <p:sp>
        <p:nvSpPr>
          <p:cNvPr id="369" name="Google Shape;369;p31"/>
          <p:cNvSpPr txBox="1"/>
          <p:nvPr>
            <p:ph idx="5" type="body"/>
          </p:nvPr>
        </p:nvSpPr>
        <p:spPr>
          <a:xfrm>
            <a:off x="8487858" y="1907761"/>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0" name="Google Shape;370;p31"/>
          <p:cNvSpPr txBox="1"/>
          <p:nvPr>
            <p:ph idx="6" type="body"/>
          </p:nvPr>
        </p:nvSpPr>
        <p:spPr>
          <a:xfrm>
            <a:off x="8738328" y="3257819"/>
            <a:ext cx="710472" cy="275858"/>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1" name="Google Shape;371;p31"/>
          <p:cNvSpPr txBox="1"/>
          <p:nvPr>
            <p:ph idx="7" type="body"/>
          </p:nvPr>
        </p:nvSpPr>
        <p:spPr>
          <a:xfrm>
            <a:off x="7569200" y="1803748"/>
            <a:ext cx="723450" cy="229851"/>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2" name="Google Shape;372;p31"/>
          <p:cNvSpPr txBox="1"/>
          <p:nvPr>
            <p:ph idx="8" type="body"/>
          </p:nvPr>
        </p:nvSpPr>
        <p:spPr>
          <a:xfrm>
            <a:off x="6172200" y="3203490"/>
            <a:ext cx="1714927" cy="731520"/>
          </a:xfrm>
          <a:prstGeom prst="rect">
            <a:avLst/>
          </a:prstGeom>
          <a:noFill/>
          <a:ln>
            <a:noFill/>
          </a:ln>
        </p:spPr>
        <p:txBody>
          <a:bodyPr anchorCtr="0" anchor="t" bIns="45700" lIns="0" spcFirstLastPara="1" rIns="0" wrap="square" tIns="45700">
            <a:noAutofit/>
          </a:bodyPr>
          <a:lstStyle>
            <a:lvl1pPr indent="-228600" lvl="0" marL="457200" algn="r">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r">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3" name="Google Shape;373;p31"/>
          <p:cNvSpPr txBox="1"/>
          <p:nvPr>
            <p:ph idx="9" type="body"/>
          </p:nvPr>
        </p:nvSpPr>
        <p:spPr>
          <a:xfrm>
            <a:off x="7986918" y="5402443"/>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4" name="Google Shape;374;p31"/>
          <p:cNvSpPr txBox="1"/>
          <p:nvPr>
            <p:ph idx="13" type="body"/>
          </p:nvPr>
        </p:nvSpPr>
        <p:spPr>
          <a:xfrm>
            <a:off x="7986918" y="3346405"/>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5" name="Google Shape;375;p31"/>
          <p:cNvSpPr txBox="1"/>
          <p:nvPr>
            <p:ph idx="14" type="body"/>
          </p:nvPr>
        </p:nvSpPr>
        <p:spPr>
          <a:xfrm>
            <a:off x="8487858" y="4545414"/>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1"/>
              </a:buClr>
              <a:buSzPts val="100"/>
              <a:buNone/>
              <a:defRPr sz="100">
                <a:solidFill>
                  <a:schemeClr val="lt1"/>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6" name="Google Shape;376;p31"/>
          <p:cNvSpPr txBox="1"/>
          <p:nvPr>
            <p:ph idx="15" type="body"/>
          </p:nvPr>
        </p:nvSpPr>
        <p:spPr>
          <a:xfrm>
            <a:off x="7569200" y="4428942"/>
            <a:ext cx="723450" cy="212222"/>
          </a:xfrm>
          <a:prstGeom prst="rect">
            <a:avLst/>
          </a:prstGeom>
          <a:noFill/>
          <a:ln>
            <a:noFill/>
          </a:ln>
        </p:spPr>
        <p:txBody>
          <a:bodyPr anchorCtr="0" anchor="ctr" bIns="45700" lIns="0" spcFirstLastPara="1" rIns="0" wrap="square" tIns="45700">
            <a:noAutofit/>
          </a:bodyPr>
          <a:lstStyle>
            <a:lvl1pPr indent="-228600" lvl="0" marL="457200" algn="r">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7" name="Google Shape;377;p31"/>
          <p:cNvSpPr txBox="1"/>
          <p:nvPr>
            <p:ph idx="16" type="body"/>
          </p:nvPr>
        </p:nvSpPr>
        <p:spPr>
          <a:xfrm>
            <a:off x="9094634" y="4422905"/>
            <a:ext cx="2268913" cy="731520"/>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8" name="Google Shape;378;p31"/>
          <p:cNvSpPr txBox="1"/>
          <p:nvPr>
            <p:ph idx="17" type="body"/>
          </p:nvPr>
        </p:nvSpPr>
        <p:spPr>
          <a:xfrm>
            <a:off x="8738328" y="5291009"/>
            <a:ext cx="710472" cy="221230"/>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9" name="Google Shape;379;p31"/>
          <p:cNvSpPr txBox="1"/>
          <p:nvPr>
            <p:ph idx="18" type="body"/>
          </p:nvPr>
        </p:nvSpPr>
        <p:spPr>
          <a:xfrm>
            <a:off x="9108811" y="3782139"/>
            <a:ext cx="2268913" cy="542494"/>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0" name="Google Shape;380;p31"/>
          <p:cNvSpPr txBox="1"/>
          <p:nvPr>
            <p:ph idx="19" type="body"/>
          </p:nvPr>
        </p:nvSpPr>
        <p:spPr>
          <a:xfrm>
            <a:off x="8481942" y="3940632"/>
            <a:ext cx="500940" cy="9144"/>
          </a:xfrm>
          <a:prstGeom prst="rect">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sz="100">
                <a:solidFill>
                  <a:schemeClr val="lt2"/>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81" name="Google Shape;381;p31"/>
          <p:cNvSpPr/>
          <p:nvPr/>
        </p:nvSpPr>
        <p:spPr>
          <a:xfrm>
            <a:off x="8403336" y="1828800"/>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31"/>
          <p:cNvSpPr/>
          <p:nvPr/>
        </p:nvSpPr>
        <p:spPr>
          <a:xfrm>
            <a:off x="8403336" y="3239295"/>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3" name="Google Shape;383;p31"/>
          <p:cNvSpPr/>
          <p:nvPr/>
        </p:nvSpPr>
        <p:spPr>
          <a:xfrm>
            <a:off x="8390658" y="444518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31"/>
          <p:cNvSpPr/>
          <p:nvPr/>
        </p:nvSpPr>
        <p:spPr>
          <a:xfrm>
            <a:off x="8390636" y="5300914"/>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5" name="Google Shape;385;p31"/>
          <p:cNvSpPr/>
          <p:nvPr/>
        </p:nvSpPr>
        <p:spPr>
          <a:xfrm>
            <a:off x="8429762" y="3887321"/>
            <a:ext cx="138989" cy="138989"/>
          </a:xfrm>
          <a:prstGeom prst="ellipse">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meline Horizontal_White">
  <p:cSld name="1_Timeline Horizontal_White">
    <p:bg>
      <p:bgPr>
        <a:solidFill>
          <a:schemeClr val="dk2"/>
        </a:solidFill>
      </p:bgPr>
    </p:bg>
    <p:spTree>
      <p:nvGrpSpPr>
        <p:cNvPr id="386" name="Shape 386"/>
        <p:cNvGrpSpPr/>
        <p:nvPr/>
      </p:nvGrpSpPr>
      <p:grpSpPr>
        <a:xfrm>
          <a:off x="0" y="0"/>
          <a:ext cx="0" cy="0"/>
          <a:chOff x="0" y="0"/>
          <a:chExt cx="0" cy="0"/>
        </a:xfrm>
      </p:grpSpPr>
      <p:cxnSp>
        <p:nvCxnSpPr>
          <p:cNvPr id="387" name="Google Shape;387;p32"/>
          <p:cNvCxnSpPr/>
          <p:nvPr/>
        </p:nvCxnSpPr>
        <p:spPr>
          <a:xfrm>
            <a:off x="-51955" y="3319397"/>
            <a:ext cx="12297875" cy="0"/>
          </a:xfrm>
          <a:prstGeom prst="straightConnector1">
            <a:avLst/>
          </a:prstGeom>
          <a:noFill/>
          <a:ln cap="flat" cmpd="sng" w="63500">
            <a:solidFill>
              <a:srgbClr val="A5A5A5"/>
            </a:solidFill>
            <a:prstDash val="solid"/>
            <a:miter lim="800000"/>
            <a:headEnd len="sm" w="sm" type="none"/>
            <a:tailEnd len="sm" w="sm" type="none"/>
          </a:ln>
        </p:spPr>
      </p:cxnSp>
      <p:sp>
        <p:nvSpPr>
          <p:cNvPr id="388" name="Google Shape;388;p32"/>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9" name="Google Shape;389;p32"/>
          <p:cNvSpPr txBox="1"/>
          <p:nvPr>
            <p:ph idx="1" type="body"/>
          </p:nvPr>
        </p:nvSpPr>
        <p:spPr>
          <a:xfrm>
            <a:off x="4924539" y="1079567"/>
            <a:ext cx="3502393" cy="832731"/>
          </a:xfrm>
          <a:prstGeom prst="rect">
            <a:avLst/>
          </a:prstGeom>
          <a:noFill/>
          <a:ln>
            <a:noFill/>
          </a:ln>
        </p:spPr>
        <p:txBody>
          <a:bodyPr anchorCtr="0" anchor="t" bIns="45700" lIns="0" spcFirstLastPara="1" rIns="91425"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0" name="Google Shape;390;p32"/>
          <p:cNvSpPr txBox="1"/>
          <p:nvPr>
            <p:ph idx="2" type="body"/>
          </p:nvPr>
        </p:nvSpPr>
        <p:spPr>
          <a:xfrm>
            <a:off x="8207135" y="2052951"/>
            <a:ext cx="3169526" cy="785783"/>
          </a:xfrm>
          <a:prstGeom prst="rect">
            <a:avLst/>
          </a:prstGeom>
          <a:noFill/>
          <a:ln>
            <a:noFill/>
          </a:ln>
        </p:spPr>
        <p:txBody>
          <a:bodyPr anchorCtr="0" anchor="t" bIns="45700" lIns="0" spcFirstLastPara="1" rIns="91425"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1" name="Google Shape;391;p32"/>
          <p:cNvSpPr txBox="1"/>
          <p:nvPr>
            <p:ph idx="3" type="body"/>
          </p:nvPr>
        </p:nvSpPr>
        <p:spPr>
          <a:xfrm>
            <a:off x="2883148" y="4869873"/>
            <a:ext cx="3502393" cy="1008767"/>
          </a:xfrm>
          <a:prstGeom prst="rect">
            <a:avLst/>
          </a:prstGeom>
          <a:noFill/>
          <a:ln>
            <a:noFill/>
          </a:ln>
        </p:spPr>
        <p:txBody>
          <a:bodyPr anchorCtr="0" anchor="t" bIns="45700" lIns="0" spcFirstLastPara="1" rIns="91425"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2" name="Google Shape;392;p32"/>
          <p:cNvSpPr/>
          <p:nvPr>
            <p:ph idx="4" type="body"/>
          </p:nvPr>
        </p:nvSpPr>
        <p:spPr>
          <a:xfrm>
            <a:off x="4735687" y="3202946"/>
            <a:ext cx="225425" cy="228600"/>
          </a:xfrm>
          <a:prstGeom prst="ellipse">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b="0" i="0" sz="1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3" name="Google Shape;393;p32"/>
          <p:cNvSpPr txBox="1"/>
          <p:nvPr>
            <p:ph idx="5" type="body"/>
          </p:nvPr>
        </p:nvSpPr>
        <p:spPr>
          <a:xfrm>
            <a:off x="932867" y="3445093"/>
            <a:ext cx="787056" cy="239981"/>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b="1" i="0" sz="20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4" name="Google Shape;394;p32"/>
          <p:cNvSpPr txBox="1"/>
          <p:nvPr>
            <p:ph idx="6" type="body"/>
          </p:nvPr>
        </p:nvSpPr>
        <p:spPr>
          <a:xfrm>
            <a:off x="6985343" y="3460258"/>
            <a:ext cx="787056" cy="239981"/>
          </a:xfrm>
          <a:prstGeom prst="rect">
            <a:avLst/>
          </a:prstGeom>
          <a:noFill/>
          <a:ln>
            <a:noFill/>
          </a:ln>
        </p:spPr>
        <p:txBody>
          <a:bodyPr anchorCtr="0" anchor="ctr" bIns="45700" lIns="0" spcFirstLastPara="1" rIns="91425" wrap="square" tIns="45700">
            <a:noAutofit/>
          </a:bodyPr>
          <a:lstStyle>
            <a:lvl1pPr indent="-228600" lvl="0" marL="457200" algn="l">
              <a:lnSpc>
                <a:spcPct val="100000"/>
              </a:lnSpc>
              <a:spcBef>
                <a:spcPts val="600"/>
              </a:spcBef>
              <a:spcAft>
                <a:spcPts val="0"/>
              </a:spcAft>
              <a:buClr>
                <a:schemeClr val="lt1"/>
              </a:buClr>
              <a:buSzPts val="2000"/>
              <a:buNone/>
              <a:defRPr b="1" i="0" sz="2000">
                <a:solidFill>
                  <a:schemeClr val="lt1"/>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2400"/>
              <a:buNone/>
              <a:defRPr/>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95" name="Google Shape;395;p32"/>
          <p:cNvSpPr/>
          <p:nvPr>
            <p:ph idx="7" type="pic"/>
          </p:nvPr>
        </p:nvSpPr>
        <p:spPr>
          <a:xfrm>
            <a:off x="473157" y="1065919"/>
            <a:ext cx="3672840" cy="1919124"/>
          </a:xfrm>
          <a:prstGeom prst="rect">
            <a:avLst/>
          </a:prstGeom>
          <a:solidFill>
            <a:srgbClr val="F2F2F2"/>
          </a:solidFill>
          <a:ln>
            <a:noFill/>
          </a:ln>
        </p:spPr>
        <p:txBody>
          <a:bodyPr anchorCtr="0" anchor="t" bIns="45700" lIns="91425" spcFirstLastPara="1" rIns="91425" wrap="square" tIns="91425">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396" name="Google Shape;396;p32"/>
          <p:cNvSpPr/>
          <p:nvPr>
            <p:ph idx="8" type="pic"/>
          </p:nvPr>
        </p:nvSpPr>
        <p:spPr>
          <a:xfrm>
            <a:off x="7772399" y="3972048"/>
            <a:ext cx="3624019" cy="1920240"/>
          </a:xfrm>
          <a:prstGeom prst="rect">
            <a:avLst/>
          </a:prstGeom>
          <a:solidFill>
            <a:srgbClr val="F2F2F2"/>
          </a:solidFill>
          <a:ln>
            <a:noFill/>
          </a:ln>
        </p:spPr>
        <p:txBody>
          <a:bodyPr anchorCtr="0" anchor="t" bIns="45700" lIns="91425" spcFirstLastPara="1" rIns="91425" wrap="square" tIns="91425">
            <a:noAutofit/>
          </a:bodyPr>
          <a:lstStyle>
            <a:lvl1pPr lvl="0" marR="0" rtl="0" algn="ctr">
              <a:lnSpc>
                <a:spcPct val="100000"/>
              </a:lnSpc>
              <a:spcBef>
                <a:spcPts val="60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397" name="Google Shape;397;p32"/>
          <p:cNvSpPr/>
          <p:nvPr>
            <p:ph idx="9" type="pic"/>
          </p:nvPr>
        </p:nvSpPr>
        <p:spPr>
          <a:xfrm>
            <a:off x="6849773" y="2056237"/>
            <a:ext cx="1189328" cy="991352"/>
          </a:xfrm>
          <a:prstGeom prst="rect">
            <a:avLst/>
          </a:prstGeom>
          <a:solidFill>
            <a:srgbClr val="F2F2F2"/>
          </a:solidFill>
          <a:ln>
            <a:noFill/>
          </a:ln>
        </p:spPr>
        <p:txBody>
          <a:bodyPr anchorCtr="0" anchor="t" bIns="45700" lIns="91425" spcFirstLastPara="1" rIns="91425" wrap="square" tIns="91425">
            <a:noAutofit/>
          </a:bodyPr>
          <a:lstStyle>
            <a:lvl1pPr lvl="0" marR="0" rtl="0" algn="ctr">
              <a:lnSpc>
                <a:spcPct val="100000"/>
              </a:lnSpc>
              <a:spcBef>
                <a:spcPts val="600"/>
              </a:spcBef>
              <a:spcAft>
                <a:spcPts val="0"/>
              </a:spcAft>
              <a:buClr>
                <a:schemeClr val="lt2"/>
              </a:buClr>
              <a:buSzPts val="1000"/>
              <a:buFont typeface="Arial"/>
              <a:buNone/>
              <a:defRPr b="0" i="0" sz="1000" u="none" cap="none" strike="noStrike">
                <a:solidFill>
                  <a:schemeClr val="lt2"/>
                </a:solidFill>
                <a:latin typeface="Arial"/>
                <a:ea typeface="Arial"/>
                <a:cs typeface="Arial"/>
                <a:sym typeface="Arial"/>
              </a:defRPr>
            </a:lvl1pPr>
            <a:lvl2pPr lvl="1"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lvl="2"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lvl="3"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lvl="4"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lvl="5"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lvl="6"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lvl="7"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398" name="Google Shape;398;p32"/>
          <p:cNvSpPr txBox="1"/>
          <p:nvPr>
            <p:ph idx="13" type="body"/>
          </p:nvPr>
        </p:nvSpPr>
        <p:spPr>
          <a:xfrm>
            <a:off x="5371994" y="3879379"/>
            <a:ext cx="2063127" cy="542494"/>
          </a:xfrm>
          <a:prstGeom prst="rect">
            <a:avLst/>
          </a:prstGeom>
          <a:noFill/>
          <a:ln>
            <a:noFill/>
          </a:ln>
        </p:spPr>
        <p:txBody>
          <a:bodyPr anchorCtr="0" anchor="t" bIns="45700" lIns="0" spcFirstLastPara="1" rIns="0" wrap="square" tIns="45700">
            <a:noAutofit/>
          </a:bodyPr>
          <a:lstStyle>
            <a:lvl1pPr indent="-228600" lvl="0" marL="457200" algn="l">
              <a:lnSpc>
                <a:spcPct val="110000"/>
              </a:lnSpc>
              <a:spcBef>
                <a:spcPts val="600"/>
              </a:spcBef>
              <a:spcAft>
                <a:spcPts val="0"/>
              </a:spcAft>
              <a:buClr>
                <a:schemeClr val="lt2"/>
              </a:buClr>
              <a:buSzPts val="1800"/>
              <a:buNone/>
              <a:defRPr b="0" i="0" sz="18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sz="1800"/>
            </a:lvl2pPr>
            <a:lvl3pPr indent="-228600" lvl="2" marL="1371600" algn="l">
              <a:lnSpc>
                <a:spcPct val="100000"/>
              </a:lnSpc>
              <a:spcBef>
                <a:spcPts val="600"/>
              </a:spcBef>
              <a:spcAft>
                <a:spcPts val="0"/>
              </a:spcAft>
              <a:buClr>
                <a:schemeClr val="lt2"/>
              </a:buClr>
              <a:buSzPts val="2640"/>
              <a:buNone/>
              <a:defRPr/>
            </a:lvl3pPr>
            <a:lvl4pPr indent="-228600" lvl="3" marL="1828800" algn="l">
              <a:lnSpc>
                <a:spcPct val="100000"/>
              </a:lnSpc>
              <a:spcBef>
                <a:spcPts val="600"/>
              </a:spcBef>
              <a:spcAft>
                <a:spcPts val="0"/>
              </a:spcAft>
              <a:buClr>
                <a:schemeClr val="lt2"/>
              </a:buClr>
              <a:buSzPts val="2640"/>
              <a:buNone/>
              <a:defRPr/>
            </a:lvl4pPr>
            <a:lvl5pPr indent="-228600" lvl="4" marL="2286000" algn="l">
              <a:lnSpc>
                <a:spcPct val="100000"/>
              </a:lnSpc>
              <a:spcBef>
                <a:spcPts val="600"/>
              </a:spcBef>
              <a:spcAft>
                <a:spcPts val="0"/>
              </a:spcAft>
              <a:buClr>
                <a:schemeClr val="lt2"/>
              </a:buClr>
              <a:buSzPts val="2090"/>
              <a:buNone/>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99" name="Google Shape;399;p32"/>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
        <p:nvSpPr>
          <p:cNvPr id="400" name="Google Shape;400;p32"/>
          <p:cNvSpPr/>
          <p:nvPr/>
        </p:nvSpPr>
        <p:spPr>
          <a:xfrm>
            <a:off x="696997" y="3200856"/>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1" name="Google Shape;401;p32"/>
          <p:cNvSpPr/>
          <p:nvPr/>
        </p:nvSpPr>
        <p:spPr>
          <a:xfrm>
            <a:off x="2647040" y="3205097"/>
            <a:ext cx="228600" cy="228600"/>
          </a:xfrm>
          <a:prstGeom prst="ellipse">
            <a:avLst/>
          </a:prstGeom>
          <a:solidFill>
            <a:schemeClr val="lt1"/>
          </a:solidFill>
          <a:ln cap="flat" cmpd="sng" w="12700">
            <a:solidFill>
              <a:srgbClr val="00426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2" name="Google Shape;402;p32"/>
          <p:cNvSpPr/>
          <p:nvPr/>
        </p:nvSpPr>
        <p:spPr>
          <a:xfrm>
            <a:off x="2747520" y="3323495"/>
            <a:ext cx="9144" cy="2800857"/>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3" name="Google Shape;403;p32"/>
          <p:cNvSpPr/>
          <p:nvPr/>
        </p:nvSpPr>
        <p:spPr>
          <a:xfrm>
            <a:off x="805702" y="2985860"/>
            <a:ext cx="9144" cy="274320"/>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4" name="Google Shape;404;p32"/>
          <p:cNvSpPr/>
          <p:nvPr/>
        </p:nvSpPr>
        <p:spPr>
          <a:xfrm>
            <a:off x="8771202" y="3295436"/>
            <a:ext cx="9144" cy="640080"/>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5" name="Google Shape;405;p32"/>
          <p:cNvSpPr/>
          <p:nvPr>
            <p:ph idx="14" type="body"/>
          </p:nvPr>
        </p:nvSpPr>
        <p:spPr>
          <a:xfrm>
            <a:off x="5242318" y="3233347"/>
            <a:ext cx="148090" cy="150176"/>
          </a:xfrm>
          <a:prstGeom prst="ellipse">
            <a:avLst/>
          </a:prstGeom>
          <a:solidFill>
            <a:schemeClr val="accent4"/>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accent4"/>
              </a:buClr>
              <a:buSzPts val="100"/>
              <a:buNone/>
              <a:defRPr b="0" i="0" sz="100">
                <a:solidFill>
                  <a:schemeClr val="accent4"/>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6" name="Google Shape;406;p32"/>
          <p:cNvSpPr/>
          <p:nvPr>
            <p:ph idx="15" type="body"/>
          </p:nvPr>
        </p:nvSpPr>
        <p:spPr>
          <a:xfrm>
            <a:off x="6749141" y="3214007"/>
            <a:ext cx="225425" cy="228600"/>
          </a:xfrm>
          <a:prstGeom prst="ellipse">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b="0" i="0" sz="1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07" name="Google Shape;407;p32"/>
          <p:cNvSpPr/>
          <p:nvPr/>
        </p:nvSpPr>
        <p:spPr>
          <a:xfrm>
            <a:off x="6865399" y="3058930"/>
            <a:ext cx="9144" cy="274320"/>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8" name="Google Shape;408;p32"/>
          <p:cNvSpPr/>
          <p:nvPr/>
        </p:nvSpPr>
        <p:spPr>
          <a:xfrm>
            <a:off x="4846984" y="1045413"/>
            <a:ext cx="9144" cy="2194560"/>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9" name="Google Shape;409;p32"/>
          <p:cNvSpPr/>
          <p:nvPr>
            <p:ph idx="16" type="body"/>
          </p:nvPr>
        </p:nvSpPr>
        <p:spPr>
          <a:xfrm>
            <a:off x="8666117" y="3205097"/>
            <a:ext cx="225425" cy="228600"/>
          </a:xfrm>
          <a:prstGeom prst="ellipse">
            <a:avLst/>
          </a:prstGeom>
          <a:solidFill>
            <a:schemeClr val="lt2"/>
          </a:solid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00"/>
              <a:buNone/>
              <a:defRPr b="0" i="0" sz="100">
                <a:solidFill>
                  <a:schemeClr val="lt2"/>
                </a:solidFill>
                <a:latin typeface="Arial"/>
                <a:ea typeface="Arial"/>
                <a:cs typeface="Arial"/>
                <a:sym typeface="Aria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0" name="Google Shape;410;p32"/>
          <p:cNvSpPr/>
          <p:nvPr/>
        </p:nvSpPr>
        <p:spPr>
          <a:xfrm>
            <a:off x="5309023" y="3369415"/>
            <a:ext cx="9144" cy="1097280"/>
          </a:xfrm>
          <a:prstGeom prst="rect">
            <a:avLst/>
          </a:prstGeom>
          <a:solidFill>
            <a:srgbClr val="0B2338"/>
          </a:solidFill>
          <a:ln cap="flat" cmpd="sng" w="12700">
            <a:solidFill>
              <a:srgbClr val="0B233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ack Bkgd" showMasterSp="0">
  <p:cSld name="Title and Content - Black Bkgd">
    <p:bg>
      <p:bgPr>
        <a:solidFill>
          <a:schemeClr val="lt1"/>
        </a:solidFill>
      </p:bgPr>
    </p:bg>
    <p:spTree>
      <p:nvGrpSpPr>
        <p:cNvPr id="73" name="Shape 73"/>
        <p:cNvGrpSpPr/>
        <p:nvPr/>
      </p:nvGrpSpPr>
      <p:grpSpPr>
        <a:xfrm>
          <a:off x="0" y="0"/>
          <a:ext cx="0" cy="0"/>
          <a:chOff x="0" y="0"/>
          <a:chExt cx="0" cy="0"/>
        </a:xfrm>
      </p:grpSpPr>
      <p:sp>
        <p:nvSpPr>
          <p:cNvPr id="74" name="Google Shape;74;p4"/>
          <p:cNvSpPr txBox="1"/>
          <p:nvPr>
            <p:ph idx="1" type="body"/>
          </p:nvPr>
        </p:nvSpPr>
        <p:spPr>
          <a:xfrm>
            <a:off x="292935" y="1097280"/>
            <a:ext cx="11581565" cy="4937760"/>
          </a:xfrm>
          <a:prstGeom prst="rect">
            <a:avLst/>
          </a:prstGeom>
          <a:noFill/>
          <a:ln>
            <a:noFill/>
          </a:ln>
        </p:spPr>
        <p:txBody>
          <a:bodyPr anchorCtr="0" anchor="t" bIns="45700" lIns="91425" spcFirstLastPara="1" rIns="91425" wrap="square" tIns="45700">
            <a:noAutofit/>
          </a:bodyPr>
          <a:lstStyle>
            <a:lvl1pPr indent="-359009" lvl="0" marL="457200" algn="l">
              <a:lnSpc>
                <a:spcPct val="120000"/>
              </a:lnSpc>
              <a:spcBef>
                <a:spcPts val="1000"/>
              </a:spcBef>
              <a:spcAft>
                <a:spcPts val="0"/>
              </a:spcAft>
              <a:buSzPts val="2054"/>
              <a:buChar char="▪"/>
              <a:defRPr b="0" i="0" sz="1867">
                <a:solidFill>
                  <a:schemeClr val="lt2"/>
                </a:solidFill>
                <a:latin typeface="IBM Plex Sans"/>
                <a:ea typeface="IBM Plex Sans"/>
                <a:cs typeface="IBM Plex Sans"/>
                <a:sym typeface="IBM Plex Sans"/>
              </a:defRPr>
            </a:lvl1pPr>
            <a:lvl2pPr indent="-359009" lvl="1" marL="914400" algn="l">
              <a:lnSpc>
                <a:spcPct val="120000"/>
              </a:lnSpc>
              <a:spcBef>
                <a:spcPts val="500"/>
              </a:spcBef>
              <a:spcAft>
                <a:spcPts val="0"/>
              </a:spcAft>
              <a:buSzPts val="2054"/>
              <a:buChar char="▪"/>
              <a:defRPr b="0" i="0" sz="1867">
                <a:solidFill>
                  <a:schemeClr val="lt2"/>
                </a:solidFill>
                <a:latin typeface="IBM Plex Sans"/>
                <a:ea typeface="IBM Plex Sans"/>
                <a:cs typeface="IBM Plex Sans"/>
                <a:sym typeface="IBM Plex Sans"/>
              </a:defRPr>
            </a:lvl2pPr>
            <a:lvl3pPr indent="-359009" lvl="2" marL="1371600" algn="l">
              <a:lnSpc>
                <a:spcPct val="120000"/>
              </a:lnSpc>
              <a:spcBef>
                <a:spcPts val="500"/>
              </a:spcBef>
              <a:spcAft>
                <a:spcPts val="0"/>
              </a:spcAft>
              <a:buSzPts val="2054"/>
              <a:buChar char="▪"/>
              <a:defRPr b="0" i="0" sz="1867">
                <a:solidFill>
                  <a:schemeClr val="lt2"/>
                </a:solidFill>
                <a:latin typeface="IBM Plex Sans"/>
                <a:ea typeface="IBM Plex Sans"/>
                <a:cs typeface="IBM Plex Sans"/>
                <a:sym typeface="IBM Plex Sans"/>
              </a:defRPr>
            </a:lvl3pPr>
            <a:lvl4pPr indent="-359009" lvl="3" marL="1828800" algn="l">
              <a:lnSpc>
                <a:spcPct val="120000"/>
              </a:lnSpc>
              <a:spcBef>
                <a:spcPts val="500"/>
              </a:spcBef>
              <a:spcAft>
                <a:spcPts val="0"/>
              </a:spcAft>
              <a:buSzPts val="2054"/>
              <a:buChar char="▪"/>
              <a:defRPr b="0" i="0" sz="1867">
                <a:solidFill>
                  <a:schemeClr val="lt2"/>
                </a:solidFill>
                <a:latin typeface="IBM Plex Sans"/>
                <a:ea typeface="IBM Plex Sans"/>
                <a:cs typeface="IBM Plex Sans"/>
                <a:sym typeface="IBM Plex Sans"/>
              </a:defRPr>
            </a:lvl4pPr>
            <a:lvl5pPr indent="-359009" lvl="4" marL="2286000" algn="l">
              <a:lnSpc>
                <a:spcPct val="120000"/>
              </a:lnSpc>
              <a:spcBef>
                <a:spcPts val="500"/>
              </a:spcBef>
              <a:spcAft>
                <a:spcPts val="0"/>
              </a:spcAft>
              <a:buSzPts val="2054"/>
              <a:buChar char="▪"/>
              <a:defRPr b="0" i="0" sz="1867">
                <a:solidFill>
                  <a:schemeClr val="lt2"/>
                </a:solidFill>
                <a:latin typeface="IBM Plex Sans"/>
                <a:ea typeface="IBM Plex Sans"/>
                <a:cs typeface="IBM Plex Sans"/>
                <a:sym typeface="IBM Plex Sans"/>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5" name="Google Shape;75;p4"/>
          <p:cNvSpPr txBox="1"/>
          <p:nvPr>
            <p:ph type="title"/>
          </p:nvPr>
        </p:nvSpPr>
        <p:spPr>
          <a:xfrm>
            <a:off x="292936" y="286400"/>
            <a:ext cx="11594265" cy="399400"/>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chemeClr val="lt2"/>
              </a:buClr>
              <a:buSzPts val="4000"/>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7" name="Google Shape;77;p4"/>
          <p:cNvPicPr preferRelativeResize="0"/>
          <p:nvPr/>
        </p:nvPicPr>
        <p:blipFill rotWithShape="1">
          <a:blip r:embed="rId2">
            <a:alphaModFix/>
          </a:blip>
          <a:srcRect b="0" l="0" r="0" t="0"/>
          <a:stretch/>
        </p:blipFill>
        <p:spPr>
          <a:xfrm>
            <a:off x="11084990" y="311818"/>
            <a:ext cx="740537" cy="316832"/>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 Default">
  <p:cSld name="1_Closing Slide Default">
    <p:spTree>
      <p:nvGrpSpPr>
        <p:cNvPr id="411" name="Shape 411"/>
        <p:cNvGrpSpPr/>
        <p:nvPr/>
      </p:nvGrpSpPr>
      <p:grpSpPr>
        <a:xfrm>
          <a:off x="0" y="0"/>
          <a:ext cx="0" cy="0"/>
          <a:chOff x="0" y="0"/>
          <a:chExt cx="0" cy="0"/>
        </a:xfrm>
      </p:grpSpPr>
      <p:pic>
        <p:nvPicPr>
          <p:cNvPr id="412" name="Google Shape;412;p33"/>
          <p:cNvPicPr preferRelativeResize="0"/>
          <p:nvPr/>
        </p:nvPicPr>
        <p:blipFill rotWithShape="1">
          <a:blip r:embed="rId2">
            <a:alphaModFix/>
          </a:blip>
          <a:srcRect b="0" l="0" r="0" t="0"/>
          <a:stretch/>
        </p:blipFill>
        <p:spPr>
          <a:xfrm>
            <a:off x="435025" y="4979054"/>
            <a:ext cx="390214" cy="382233"/>
          </a:xfrm>
          <a:prstGeom prst="rect">
            <a:avLst/>
          </a:prstGeom>
          <a:noFill/>
          <a:ln>
            <a:noFill/>
          </a:ln>
        </p:spPr>
      </p:pic>
      <p:pic>
        <p:nvPicPr>
          <p:cNvPr id="413" name="Google Shape;413;p33"/>
          <p:cNvPicPr preferRelativeResize="0"/>
          <p:nvPr/>
        </p:nvPicPr>
        <p:blipFill rotWithShape="1">
          <a:blip r:embed="rId3">
            <a:alphaModFix/>
          </a:blip>
          <a:srcRect b="0" l="0" r="0" t="0"/>
          <a:stretch/>
        </p:blipFill>
        <p:spPr>
          <a:xfrm>
            <a:off x="7315200" y="5719738"/>
            <a:ext cx="4297680" cy="530379"/>
          </a:xfrm>
          <a:prstGeom prst="rect">
            <a:avLst/>
          </a:prstGeom>
          <a:noFill/>
          <a:ln>
            <a:noFill/>
          </a:ln>
        </p:spPr>
      </p:pic>
      <p:sp>
        <p:nvSpPr>
          <p:cNvPr id="414" name="Google Shape;414;p33"/>
          <p:cNvSpPr txBox="1"/>
          <p:nvPr>
            <p:ph idx="1" type="body"/>
          </p:nvPr>
        </p:nvSpPr>
        <p:spPr>
          <a:xfrm>
            <a:off x="825239" y="3865081"/>
            <a:ext cx="5773269" cy="21002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losing Slide Default">
  <p:cSld name="2_Closing Slide Default">
    <p:spTree>
      <p:nvGrpSpPr>
        <p:cNvPr id="415" name="Shape 415"/>
        <p:cNvGrpSpPr/>
        <p:nvPr/>
      </p:nvGrpSpPr>
      <p:grpSpPr>
        <a:xfrm>
          <a:off x="0" y="0"/>
          <a:ext cx="0" cy="0"/>
          <a:chOff x="0" y="0"/>
          <a:chExt cx="0" cy="0"/>
        </a:xfrm>
      </p:grpSpPr>
      <p:pic>
        <p:nvPicPr>
          <p:cNvPr id="416" name="Google Shape;416;p34"/>
          <p:cNvPicPr preferRelativeResize="0"/>
          <p:nvPr/>
        </p:nvPicPr>
        <p:blipFill rotWithShape="1">
          <a:blip r:embed="rId2">
            <a:alphaModFix/>
          </a:blip>
          <a:srcRect b="0" l="0" r="0" t="0"/>
          <a:stretch/>
        </p:blipFill>
        <p:spPr>
          <a:xfrm>
            <a:off x="435025" y="4979054"/>
            <a:ext cx="390214" cy="382233"/>
          </a:xfrm>
          <a:prstGeom prst="rect">
            <a:avLst/>
          </a:prstGeom>
          <a:noFill/>
          <a:ln>
            <a:noFill/>
          </a:ln>
        </p:spPr>
      </p:pic>
      <p:pic>
        <p:nvPicPr>
          <p:cNvPr id="417" name="Google Shape;417;p34"/>
          <p:cNvPicPr preferRelativeResize="0"/>
          <p:nvPr/>
        </p:nvPicPr>
        <p:blipFill rotWithShape="1">
          <a:blip r:embed="rId3">
            <a:alphaModFix/>
          </a:blip>
          <a:srcRect b="0" l="0" r="0" t="0"/>
          <a:stretch/>
        </p:blipFill>
        <p:spPr>
          <a:xfrm>
            <a:off x="7315200" y="5719738"/>
            <a:ext cx="4297680" cy="530379"/>
          </a:xfrm>
          <a:prstGeom prst="rect">
            <a:avLst/>
          </a:prstGeom>
          <a:noFill/>
          <a:ln>
            <a:noFill/>
          </a:ln>
        </p:spPr>
      </p:pic>
      <p:sp>
        <p:nvSpPr>
          <p:cNvPr id="418" name="Google Shape;418;p34"/>
          <p:cNvSpPr txBox="1"/>
          <p:nvPr>
            <p:ph idx="1" type="body"/>
          </p:nvPr>
        </p:nvSpPr>
        <p:spPr>
          <a:xfrm>
            <a:off x="817553" y="3262876"/>
            <a:ext cx="5773269" cy="55253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19" name="Google Shape;419;p34"/>
          <p:cNvSpPr txBox="1"/>
          <p:nvPr>
            <p:ph idx="2" type="body"/>
          </p:nvPr>
        </p:nvSpPr>
        <p:spPr>
          <a:xfrm>
            <a:off x="817554" y="3898208"/>
            <a:ext cx="5773269" cy="46165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0" name="Google Shape;420;p34"/>
          <p:cNvSpPr txBox="1"/>
          <p:nvPr>
            <p:ph idx="3" type="body"/>
          </p:nvPr>
        </p:nvSpPr>
        <p:spPr>
          <a:xfrm>
            <a:off x="817555" y="5074809"/>
            <a:ext cx="5773269" cy="53037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1" name="Google Shape;421;p34"/>
          <p:cNvSpPr txBox="1"/>
          <p:nvPr>
            <p:ph idx="4" type="body"/>
          </p:nvPr>
        </p:nvSpPr>
        <p:spPr>
          <a:xfrm>
            <a:off x="825239" y="4481455"/>
            <a:ext cx="5773269" cy="55253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1800"/>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oject_disclaimer_Default">
  <p:cSld name="1_Project_disclaimer_Default">
    <p:spTree>
      <p:nvGrpSpPr>
        <p:cNvPr id="422" name="Shape 422"/>
        <p:cNvGrpSpPr/>
        <p:nvPr/>
      </p:nvGrpSpPr>
      <p:grpSpPr>
        <a:xfrm>
          <a:off x="0" y="0"/>
          <a:ext cx="0" cy="0"/>
          <a:chOff x="0" y="0"/>
          <a:chExt cx="0" cy="0"/>
        </a:xfrm>
      </p:grpSpPr>
      <p:sp>
        <p:nvSpPr>
          <p:cNvPr id="423" name="Google Shape;423;p35"/>
          <p:cNvSpPr txBox="1"/>
          <p:nvPr>
            <p:ph idx="1" type="body"/>
          </p:nvPr>
        </p:nvSpPr>
        <p:spPr>
          <a:xfrm>
            <a:off x="0" y="0"/>
            <a:ext cx="10874829" cy="140811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600"/>
              </a:spcBef>
              <a:spcAft>
                <a:spcPts val="0"/>
              </a:spcAft>
              <a:buClr>
                <a:srgbClr val="FF0000"/>
              </a:buClr>
              <a:buSzPts val="2400"/>
              <a:buFont typeface="Arial"/>
              <a:buNone/>
              <a:defRPr>
                <a:solidFill>
                  <a:srgbClr val="FF0000"/>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24" name="Google Shape;424;p35"/>
          <p:cNvSpPr txBox="1"/>
          <p:nvPr>
            <p:ph idx="2" type="body"/>
          </p:nvPr>
        </p:nvSpPr>
        <p:spPr>
          <a:xfrm>
            <a:off x="457200" y="3502152"/>
            <a:ext cx="2875280" cy="245903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None/>
              <a:defRPr/>
            </a:lvl1pPr>
            <a:lvl2pPr indent="-228600" lvl="1" marL="914400" algn="l">
              <a:lnSpc>
                <a:spcPct val="100000"/>
              </a:lnSpc>
              <a:spcBef>
                <a:spcPts val="600"/>
              </a:spcBef>
              <a:spcAft>
                <a:spcPts val="0"/>
              </a:spcAft>
              <a:buClr>
                <a:schemeClr val="lt2"/>
              </a:buClr>
              <a:buSzPts val="24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425" name="Google Shape;425;p35"/>
          <p:cNvPicPr preferRelativeResize="0"/>
          <p:nvPr/>
        </p:nvPicPr>
        <p:blipFill rotWithShape="1">
          <a:blip r:embed="rId2">
            <a:alphaModFix/>
          </a:blip>
          <a:srcRect b="0" l="0" r="0" t="0"/>
          <a:stretch/>
        </p:blipFill>
        <p:spPr>
          <a:xfrm>
            <a:off x="7315200" y="5719738"/>
            <a:ext cx="4297680" cy="53037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oject_disclaimer_Default">
  <p:cSld name="2_Project_disclaimer_Default">
    <p:spTree>
      <p:nvGrpSpPr>
        <p:cNvPr id="426" name="Shape 426"/>
        <p:cNvGrpSpPr/>
        <p:nvPr/>
      </p:nvGrpSpPr>
      <p:grpSpPr>
        <a:xfrm>
          <a:off x="0" y="0"/>
          <a:ext cx="0" cy="0"/>
          <a:chOff x="0" y="0"/>
          <a:chExt cx="0" cy="0"/>
        </a:xfrm>
      </p:grpSpPr>
      <p:sp>
        <p:nvSpPr>
          <p:cNvPr id="427" name="Google Shape;427;p36"/>
          <p:cNvSpPr txBox="1"/>
          <p:nvPr>
            <p:ph idx="1" type="body"/>
          </p:nvPr>
        </p:nvSpPr>
        <p:spPr>
          <a:xfrm>
            <a:off x="0" y="0"/>
            <a:ext cx="10874829" cy="140811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600"/>
              </a:spcBef>
              <a:spcAft>
                <a:spcPts val="0"/>
              </a:spcAft>
              <a:buClr>
                <a:srgbClr val="FF0000"/>
              </a:buClr>
              <a:buSzPts val="2400"/>
              <a:buFont typeface="Arial"/>
              <a:buNone/>
              <a:defRPr>
                <a:solidFill>
                  <a:srgbClr val="FF0000"/>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428" name="Google Shape;428;p36"/>
          <p:cNvPicPr preferRelativeResize="0"/>
          <p:nvPr/>
        </p:nvPicPr>
        <p:blipFill rotWithShape="1">
          <a:blip r:embed="rId2">
            <a:alphaModFix/>
          </a:blip>
          <a:srcRect b="0" l="0" r="0" t="0"/>
          <a:stretch/>
        </p:blipFill>
        <p:spPr>
          <a:xfrm>
            <a:off x="7315200" y="5719738"/>
            <a:ext cx="4297680" cy="530379"/>
          </a:xfrm>
          <a:prstGeom prst="rect">
            <a:avLst/>
          </a:prstGeom>
          <a:noFill/>
          <a:ln>
            <a:noFill/>
          </a:ln>
        </p:spPr>
      </p:pic>
      <p:sp>
        <p:nvSpPr>
          <p:cNvPr id="429" name="Google Shape;429;p36"/>
          <p:cNvSpPr txBox="1"/>
          <p:nvPr>
            <p:ph idx="2" type="body"/>
          </p:nvPr>
        </p:nvSpPr>
        <p:spPr>
          <a:xfrm>
            <a:off x="263394" y="1930073"/>
            <a:ext cx="6458682" cy="3267704"/>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Font typeface="Arial"/>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oject_disclaimer_Default">
  <p:cSld name="3_Project_disclaimer_Default">
    <p:spTree>
      <p:nvGrpSpPr>
        <p:cNvPr id="430" name="Shape 430"/>
        <p:cNvGrpSpPr/>
        <p:nvPr/>
      </p:nvGrpSpPr>
      <p:grpSpPr>
        <a:xfrm>
          <a:off x="0" y="0"/>
          <a:ext cx="0" cy="0"/>
          <a:chOff x="0" y="0"/>
          <a:chExt cx="0" cy="0"/>
        </a:xfrm>
      </p:grpSpPr>
      <p:sp>
        <p:nvSpPr>
          <p:cNvPr id="431" name="Google Shape;431;p37"/>
          <p:cNvSpPr txBox="1"/>
          <p:nvPr>
            <p:ph idx="1" type="body"/>
          </p:nvPr>
        </p:nvSpPr>
        <p:spPr>
          <a:xfrm>
            <a:off x="0" y="0"/>
            <a:ext cx="10874829" cy="1408113"/>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600"/>
              </a:spcBef>
              <a:spcAft>
                <a:spcPts val="0"/>
              </a:spcAft>
              <a:buClr>
                <a:srgbClr val="FF0000"/>
              </a:buClr>
              <a:buSzPts val="2400"/>
              <a:buFont typeface="Arial"/>
              <a:buNone/>
              <a:defRPr>
                <a:solidFill>
                  <a:srgbClr val="FF0000"/>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432" name="Google Shape;432;p37"/>
          <p:cNvPicPr preferRelativeResize="0"/>
          <p:nvPr/>
        </p:nvPicPr>
        <p:blipFill rotWithShape="1">
          <a:blip r:embed="rId2">
            <a:alphaModFix/>
          </a:blip>
          <a:srcRect b="0" l="0" r="0" t="0"/>
          <a:stretch/>
        </p:blipFill>
        <p:spPr>
          <a:xfrm>
            <a:off x="7315200" y="5719738"/>
            <a:ext cx="4297680" cy="530379"/>
          </a:xfrm>
          <a:prstGeom prst="rect">
            <a:avLst/>
          </a:prstGeom>
          <a:noFill/>
          <a:ln>
            <a:noFill/>
          </a:ln>
        </p:spPr>
      </p:pic>
      <p:sp>
        <p:nvSpPr>
          <p:cNvPr id="433" name="Google Shape;433;p37"/>
          <p:cNvSpPr txBox="1"/>
          <p:nvPr>
            <p:ph idx="2" type="body"/>
          </p:nvPr>
        </p:nvSpPr>
        <p:spPr>
          <a:xfrm>
            <a:off x="263394" y="1930073"/>
            <a:ext cx="6458682" cy="4397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Font typeface="Arial"/>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4" name="Google Shape;434;p37"/>
          <p:cNvSpPr txBox="1"/>
          <p:nvPr>
            <p:ph idx="3" type="body"/>
          </p:nvPr>
        </p:nvSpPr>
        <p:spPr>
          <a:xfrm>
            <a:off x="263394" y="2498119"/>
            <a:ext cx="6458682" cy="530379"/>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Font typeface="Arial"/>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5" name="Google Shape;435;p37"/>
          <p:cNvSpPr txBox="1"/>
          <p:nvPr>
            <p:ph idx="4" type="body"/>
          </p:nvPr>
        </p:nvSpPr>
        <p:spPr>
          <a:xfrm>
            <a:off x="263394" y="3156819"/>
            <a:ext cx="6458682" cy="4397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Font typeface="Arial"/>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6" name="Google Shape;436;p37"/>
          <p:cNvSpPr txBox="1"/>
          <p:nvPr>
            <p:ph idx="5" type="body"/>
          </p:nvPr>
        </p:nvSpPr>
        <p:spPr>
          <a:xfrm>
            <a:off x="263394" y="3740690"/>
            <a:ext cx="6458682" cy="45119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Clr>
                <a:schemeClr val="lt2"/>
              </a:buClr>
              <a:buSzPts val="2400"/>
              <a:buFont typeface="Arial"/>
              <a:buNone/>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7" name="Shape 437"/>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chemeClr val="accent1"/>
        </a:solidFill>
      </p:bgPr>
    </p:bg>
    <p:spTree>
      <p:nvGrpSpPr>
        <p:cNvPr id="438" name="Shape 438"/>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Light Background">
  <p:cSld name="Title Only - Light Background">
    <p:bg>
      <p:bgPr>
        <a:solidFill>
          <a:schemeClr val="dk2"/>
        </a:solidFill>
      </p:bgPr>
    </p:bg>
    <p:spTree>
      <p:nvGrpSpPr>
        <p:cNvPr id="489" name="Shape 489"/>
        <p:cNvGrpSpPr/>
        <p:nvPr/>
      </p:nvGrpSpPr>
      <p:grpSpPr>
        <a:xfrm>
          <a:off x="0" y="0"/>
          <a:ext cx="0" cy="0"/>
          <a:chOff x="0" y="0"/>
          <a:chExt cx="0" cy="0"/>
        </a:xfrm>
      </p:grpSpPr>
      <p:sp>
        <p:nvSpPr>
          <p:cNvPr id="490" name="Google Shape;490;p41"/>
          <p:cNvSpPr txBox="1"/>
          <p:nvPr>
            <p:ph type="title"/>
          </p:nvPr>
        </p:nvSpPr>
        <p:spPr>
          <a:xfrm>
            <a:off x="236881" y="224689"/>
            <a:ext cx="8627100" cy="838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491" name="Google Shape;491;p41"/>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492" name="Google Shape;492;p41"/>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x Grid">
  <p:cSld name="2x Grid">
    <p:bg>
      <p:bgPr>
        <a:solidFill>
          <a:schemeClr val="dk2"/>
        </a:solidFill>
      </p:bgPr>
    </p:bg>
    <p:spTree>
      <p:nvGrpSpPr>
        <p:cNvPr id="493" name="Shape 493"/>
        <p:cNvGrpSpPr/>
        <p:nvPr/>
      </p:nvGrpSpPr>
      <p:grpSpPr>
        <a:xfrm>
          <a:off x="0" y="0"/>
          <a:ext cx="0" cy="0"/>
          <a:chOff x="0" y="0"/>
          <a:chExt cx="0" cy="0"/>
        </a:xfrm>
      </p:grpSpPr>
      <p:sp>
        <p:nvSpPr>
          <p:cNvPr id="494" name="Google Shape;494;p42"/>
          <p:cNvSpPr/>
          <p:nvPr/>
        </p:nvSpPr>
        <p:spPr>
          <a:xfrm>
            <a:off x="273795" y="263975"/>
            <a:ext cx="11655600" cy="792300"/>
          </a:xfrm>
          <a:prstGeom prst="rect">
            <a:avLst/>
          </a:prstGeom>
          <a:solidFill>
            <a:srgbClr val="2D61F6"/>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495" name="Google Shape;495;p42"/>
          <p:cNvSpPr/>
          <p:nvPr/>
        </p:nvSpPr>
        <p:spPr>
          <a:xfrm>
            <a:off x="273795" y="1056009"/>
            <a:ext cx="11655600" cy="792300"/>
          </a:xfrm>
          <a:prstGeom prst="rect">
            <a:avLst/>
          </a:prstGeom>
          <a:solidFill>
            <a:srgbClr val="164FE2"/>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496" name="Google Shape;496;p42"/>
          <p:cNvSpPr/>
          <p:nvPr/>
        </p:nvSpPr>
        <p:spPr>
          <a:xfrm>
            <a:off x="273795" y="1848044"/>
            <a:ext cx="11655600" cy="792300"/>
          </a:xfrm>
          <a:prstGeom prst="rect">
            <a:avLst/>
          </a:prstGeom>
          <a:solidFill>
            <a:srgbClr val="0E40D2"/>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497" name="Google Shape;497;p42"/>
          <p:cNvSpPr/>
          <p:nvPr/>
        </p:nvSpPr>
        <p:spPr>
          <a:xfrm>
            <a:off x="273795" y="2640079"/>
            <a:ext cx="11655600" cy="792300"/>
          </a:xfrm>
          <a:prstGeom prst="rect">
            <a:avLst/>
          </a:prstGeom>
          <a:solidFill>
            <a:srgbClr val="0637B8"/>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498" name="Google Shape;498;p42"/>
          <p:cNvSpPr/>
          <p:nvPr/>
        </p:nvSpPr>
        <p:spPr>
          <a:xfrm>
            <a:off x="273795" y="3432113"/>
            <a:ext cx="11655600" cy="792300"/>
          </a:xfrm>
          <a:prstGeom prst="rect">
            <a:avLst/>
          </a:prstGeom>
          <a:solidFill>
            <a:srgbClr val="012A9C"/>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499" name="Google Shape;499;p42"/>
          <p:cNvSpPr/>
          <p:nvPr/>
        </p:nvSpPr>
        <p:spPr>
          <a:xfrm>
            <a:off x="273795" y="4224148"/>
            <a:ext cx="11655600" cy="792300"/>
          </a:xfrm>
          <a:prstGeom prst="rect">
            <a:avLst/>
          </a:prstGeom>
          <a:solidFill>
            <a:srgbClr val="012382"/>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0" name="Google Shape;500;p42"/>
          <p:cNvSpPr/>
          <p:nvPr/>
        </p:nvSpPr>
        <p:spPr>
          <a:xfrm>
            <a:off x="273795" y="5016183"/>
            <a:ext cx="11655600" cy="792300"/>
          </a:xfrm>
          <a:prstGeom prst="rect">
            <a:avLst/>
          </a:prstGeom>
          <a:solidFill>
            <a:srgbClr val="011D6A"/>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1" name="Google Shape;501;p42"/>
          <p:cNvSpPr/>
          <p:nvPr/>
        </p:nvSpPr>
        <p:spPr>
          <a:xfrm>
            <a:off x="273795" y="5808219"/>
            <a:ext cx="11655600" cy="792300"/>
          </a:xfrm>
          <a:prstGeom prst="rect">
            <a:avLst/>
          </a:prstGeom>
          <a:solidFill>
            <a:srgbClr val="001654"/>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grpSp>
        <p:nvGrpSpPr>
          <p:cNvPr id="502" name="Google Shape;502;p42"/>
          <p:cNvGrpSpPr/>
          <p:nvPr/>
        </p:nvGrpSpPr>
        <p:grpSpPr>
          <a:xfrm>
            <a:off x="2780420" y="267822"/>
            <a:ext cx="6637825" cy="6331948"/>
            <a:chOff x="2090364" y="193205"/>
            <a:chExt cx="4978493" cy="4737000"/>
          </a:xfrm>
        </p:grpSpPr>
        <p:sp>
          <p:nvSpPr>
            <p:cNvPr id="503" name="Google Shape;503;p42"/>
            <p:cNvSpPr/>
            <p:nvPr/>
          </p:nvSpPr>
          <p:spPr>
            <a:xfrm>
              <a:off x="2090364" y="193205"/>
              <a:ext cx="406500" cy="4737000"/>
            </a:xfrm>
            <a:prstGeom prst="rect">
              <a:avLst/>
            </a:prstGeom>
            <a:solidFill>
              <a:srgbClr val="3E3D3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4" name="Google Shape;504;p42"/>
            <p:cNvSpPr/>
            <p:nvPr/>
          </p:nvSpPr>
          <p:spPr>
            <a:xfrm>
              <a:off x="4375943" y="193205"/>
              <a:ext cx="406500" cy="4737000"/>
            </a:xfrm>
            <a:prstGeom prst="rect">
              <a:avLst/>
            </a:prstGeom>
            <a:solidFill>
              <a:srgbClr val="3E3D3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5" name="Google Shape;505;p42"/>
            <p:cNvSpPr/>
            <p:nvPr/>
          </p:nvSpPr>
          <p:spPr>
            <a:xfrm>
              <a:off x="6662357" y="193205"/>
              <a:ext cx="406500" cy="4737000"/>
            </a:xfrm>
            <a:prstGeom prst="rect">
              <a:avLst/>
            </a:prstGeom>
            <a:solidFill>
              <a:srgbClr val="3E3D3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6" name="Google Shape;506;p42"/>
            <p:cNvSpPr/>
            <p:nvPr/>
          </p:nvSpPr>
          <p:spPr>
            <a:xfrm>
              <a:off x="4375943" y="193205"/>
              <a:ext cx="203100" cy="4737000"/>
            </a:xfrm>
            <a:prstGeom prst="rect">
              <a:avLst/>
            </a:prstGeom>
            <a:solidFill>
              <a:srgbClr val="4C4D4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7" name="Google Shape;507;p42"/>
            <p:cNvSpPr/>
            <p:nvPr/>
          </p:nvSpPr>
          <p:spPr>
            <a:xfrm>
              <a:off x="2090364" y="193205"/>
              <a:ext cx="203100" cy="4737000"/>
            </a:xfrm>
            <a:prstGeom prst="rect">
              <a:avLst/>
            </a:prstGeom>
            <a:solidFill>
              <a:srgbClr val="4C4D4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sp>
          <p:nvSpPr>
            <p:cNvPr id="508" name="Google Shape;508;p42"/>
            <p:cNvSpPr/>
            <p:nvPr/>
          </p:nvSpPr>
          <p:spPr>
            <a:xfrm>
              <a:off x="6662357" y="193205"/>
              <a:ext cx="203100" cy="4737000"/>
            </a:xfrm>
            <a:prstGeom prst="rect">
              <a:avLst/>
            </a:prstGeom>
            <a:solidFill>
              <a:srgbClr val="4C4D4E"/>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4800">
                <a:solidFill>
                  <a:schemeClr val="lt1"/>
                </a:solidFill>
                <a:latin typeface="IBM Plex Sans Light"/>
                <a:ea typeface="IBM Plex Sans Light"/>
                <a:cs typeface="IBM Plex Sans Light"/>
                <a:sym typeface="IBM Plex Sans Light"/>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n purple&gt;blue aurora">
  <p:cSld name="Cover on purple&gt;blue aurora">
    <p:spTree>
      <p:nvGrpSpPr>
        <p:cNvPr id="509" name="Shape 509"/>
        <p:cNvGrpSpPr/>
        <p:nvPr/>
      </p:nvGrpSpPr>
      <p:grpSpPr>
        <a:xfrm>
          <a:off x="0" y="0"/>
          <a:ext cx="0" cy="0"/>
          <a:chOff x="0" y="0"/>
          <a:chExt cx="0" cy="0"/>
        </a:xfrm>
      </p:grpSpPr>
      <p:sp>
        <p:nvSpPr>
          <p:cNvPr descr="aurora-cover.png" id="510" name="Google Shape;510;p43"/>
          <p:cNvSpPr/>
          <p:nvPr/>
        </p:nvSpPr>
        <p:spPr>
          <a:xfrm>
            <a:off x="0" y="0"/>
            <a:ext cx="12192000" cy="6858000"/>
          </a:xfrm>
          <a:prstGeom prst="rect">
            <a:avLst/>
          </a:prstGeom>
          <a:noFill/>
          <a:ln>
            <a:noFill/>
          </a:ln>
        </p:spPr>
      </p:sp>
      <p:sp>
        <p:nvSpPr>
          <p:cNvPr id="511" name="Google Shape;511;p43"/>
          <p:cNvSpPr txBox="1"/>
          <p:nvPr>
            <p:ph type="title"/>
          </p:nvPr>
        </p:nvSpPr>
        <p:spPr>
          <a:xfrm>
            <a:off x="235881" y="223689"/>
            <a:ext cx="8635200" cy="5595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b="0" i="0">
                <a:solidFill>
                  <a:schemeClr val="dk1"/>
                </a:solidFill>
                <a:latin typeface="IBM Plex Sans Light"/>
                <a:ea typeface="IBM Plex Sans Light"/>
                <a:cs typeface="IBM Plex Sans Light"/>
                <a:sym typeface="IBM Plex Sans 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descr="Picture 8" id="512" name="Google Shape;512;p43"/>
          <p:cNvSpPr/>
          <p:nvPr/>
        </p:nvSpPr>
        <p:spPr>
          <a:xfrm>
            <a:off x="111245" y="6170460"/>
            <a:ext cx="2121600" cy="669900"/>
          </a:xfrm>
          <a:prstGeom prst="rect">
            <a:avLst/>
          </a:prstGeom>
          <a:noFill/>
          <a:ln>
            <a:noFill/>
          </a:ln>
        </p:spPr>
      </p:sp>
      <p:sp>
        <p:nvSpPr>
          <p:cNvPr descr="Picture 6" id="513" name="Google Shape;513;p43"/>
          <p:cNvSpPr/>
          <p:nvPr/>
        </p:nvSpPr>
        <p:spPr>
          <a:xfrm>
            <a:off x="11462004" y="6407444"/>
            <a:ext cx="463200" cy="1836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chemeClr val="dk2"/>
        </a:solidFill>
      </p:bgPr>
    </p:bg>
    <p:spTree>
      <p:nvGrpSpPr>
        <p:cNvPr id="78" name="Shape 78"/>
        <p:cNvGrpSpPr/>
        <p:nvPr/>
      </p:nvGrpSpPr>
      <p:grpSpPr>
        <a:xfrm>
          <a:off x="0" y="0"/>
          <a:ext cx="0" cy="0"/>
          <a:chOff x="0" y="0"/>
          <a:chExt cx="0" cy="0"/>
        </a:xfrm>
      </p:grpSpPr>
      <p:grpSp>
        <p:nvGrpSpPr>
          <p:cNvPr id="79" name="Google Shape;79;p5"/>
          <p:cNvGrpSpPr/>
          <p:nvPr/>
        </p:nvGrpSpPr>
        <p:grpSpPr>
          <a:xfrm>
            <a:off x="-329674" y="-59376"/>
            <a:ext cx="12515851" cy="6923798"/>
            <a:chOff x="-329674" y="-51881"/>
            <a:chExt cx="12515851" cy="6923798"/>
          </a:xfrm>
        </p:grpSpPr>
        <p:sp>
          <p:nvSpPr>
            <p:cNvPr id="80" name="Google Shape;80;p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rgbClr val="A8A8A8"/>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rgbClr val="A8A8A8"/>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5"/>
          <p:cNvSpPr/>
          <p:nvPr/>
        </p:nvSpPr>
        <p:spPr>
          <a:xfrm>
            <a:off x="0" y="0"/>
            <a:ext cx="12192000" cy="6858000"/>
          </a:xfrm>
          <a:prstGeom prst="rect">
            <a:avLst/>
          </a:prstGeom>
          <a:solidFill>
            <a:schemeClr val="dk2">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00" name="Google Shape;100;p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2" name="Google Shape;102;p5"/>
          <p:cNvPicPr preferRelativeResize="0"/>
          <p:nvPr/>
        </p:nvPicPr>
        <p:blipFill rotWithShape="1">
          <a:blip r:embed="rId2">
            <a:alphaModFix/>
          </a:blip>
          <a:srcRect b="45167" l="17659" r="17659" t="0"/>
          <a:stretch/>
        </p:blipFill>
        <p:spPr>
          <a:xfrm>
            <a:off x="11084990" y="311818"/>
            <a:ext cx="740537" cy="316832"/>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on aurora bar">
  <p:cSld name="Cover on aurora bar">
    <p:spTree>
      <p:nvGrpSpPr>
        <p:cNvPr id="514" name="Shape 514"/>
        <p:cNvGrpSpPr/>
        <p:nvPr/>
      </p:nvGrpSpPr>
      <p:grpSpPr>
        <a:xfrm>
          <a:off x="0" y="0"/>
          <a:ext cx="0" cy="0"/>
          <a:chOff x="0" y="0"/>
          <a:chExt cx="0" cy="0"/>
        </a:xfrm>
      </p:grpSpPr>
      <p:sp>
        <p:nvSpPr>
          <p:cNvPr descr="aurora-cover.png" id="515" name="Google Shape;515;p44"/>
          <p:cNvSpPr/>
          <p:nvPr/>
        </p:nvSpPr>
        <p:spPr>
          <a:xfrm flipH="1" rot="10800000">
            <a:off x="-1" y="-233"/>
            <a:ext cx="12192000" cy="3437700"/>
          </a:xfrm>
          <a:prstGeom prst="rect">
            <a:avLst/>
          </a:prstGeom>
          <a:noFill/>
          <a:ln>
            <a:noFill/>
          </a:ln>
        </p:spPr>
      </p:sp>
      <p:sp>
        <p:nvSpPr>
          <p:cNvPr id="516" name="Google Shape;516;p44"/>
          <p:cNvSpPr txBox="1"/>
          <p:nvPr>
            <p:ph type="title"/>
          </p:nvPr>
        </p:nvSpPr>
        <p:spPr>
          <a:xfrm>
            <a:off x="235881" y="223691"/>
            <a:ext cx="8635200" cy="2415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b="0" i="0">
                <a:solidFill>
                  <a:schemeClr val="dk1"/>
                </a:solidFill>
                <a:latin typeface="IBM Plex Sans Light"/>
                <a:ea typeface="IBM Plex Sans Light"/>
                <a:cs typeface="IBM Plex Sans Light"/>
                <a:sym typeface="IBM Plex Sans 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17" name="Google Shape;517;p44"/>
          <p:cNvSpPr txBox="1"/>
          <p:nvPr>
            <p:ph idx="1" type="body"/>
          </p:nvPr>
        </p:nvSpPr>
        <p:spPr>
          <a:xfrm>
            <a:off x="256033" y="3560064"/>
            <a:ext cx="8614800" cy="2250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descr="Picture 8" id="518" name="Google Shape;518;p44"/>
          <p:cNvSpPr/>
          <p:nvPr/>
        </p:nvSpPr>
        <p:spPr>
          <a:xfrm>
            <a:off x="111245" y="6170460"/>
            <a:ext cx="2121600" cy="669900"/>
          </a:xfrm>
          <a:prstGeom prst="rect">
            <a:avLst/>
          </a:prstGeom>
          <a:noFill/>
          <a:ln>
            <a:noFill/>
          </a:ln>
        </p:spPr>
      </p:sp>
      <p:sp>
        <p:nvSpPr>
          <p:cNvPr descr="Picture 6" id="519" name="Google Shape;519;p44"/>
          <p:cNvSpPr/>
          <p:nvPr/>
        </p:nvSpPr>
        <p:spPr>
          <a:xfrm>
            <a:off x="11462004" y="6407444"/>
            <a:ext cx="463200" cy="1836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chemeClr val="dk2"/>
        </a:solidFill>
      </p:bgPr>
    </p:bg>
    <p:spTree>
      <p:nvGrpSpPr>
        <p:cNvPr id="520" name="Shape 520"/>
        <p:cNvGrpSpPr/>
        <p:nvPr/>
      </p:nvGrpSpPr>
      <p:grpSpPr>
        <a:xfrm>
          <a:off x="0" y="0"/>
          <a:ext cx="0" cy="0"/>
          <a:chOff x="0" y="0"/>
          <a:chExt cx="0" cy="0"/>
        </a:xfrm>
      </p:grpSpPr>
      <p:sp>
        <p:nvSpPr>
          <p:cNvPr id="521" name="Google Shape;521;p45"/>
          <p:cNvSpPr txBox="1"/>
          <p:nvPr>
            <p:ph type="title"/>
          </p:nvPr>
        </p:nvSpPr>
        <p:spPr>
          <a:xfrm>
            <a:off x="236881" y="224689"/>
            <a:ext cx="8634000" cy="838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22" name="Google Shape;522;p45"/>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23" name="Google Shape;523;p45"/>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45"/>
          <p:cNvSpPr txBox="1"/>
          <p:nvPr>
            <p:ph idx="1" type="body"/>
          </p:nvPr>
        </p:nvSpPr>
        <p:spPr>
          <a:xfrm>
            <a:off x="6355892" y="1808649"/>
            <a:ext cx="5568900" cy="400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600">
                <a:solidFill>
                  <a:schemeClr val="lt1"/>
                </a:solidFill>
              </a:defRPr>
            </a:lvl1pPr>
            <a:lvl2pPr indent="-228600" lvl="1" marL="914400" rtl="0" algn="l">
              <a:lnSpc>
                <a:spcPct val="100000"/>
              </a:lnSpc>
              <a:spcBef>
                <a:spcPts val="0"/>
              </a:spcBef>
              <a:spcAft>
                <a:spcPts val="0"/>
              </a:spcAft>
              <a:buSzPts val="1600"/>
              <a:buNone/>
              <a:defRPr sz="1600">
                <a:solidFill>
                  <a:schemeClr val="lt1"/>
                </a:solidFill>
              </a:defRPr>
            </a:lvl2pPr>
            <a:lvl3pPr indent="-228600" lvl="2" marL="1371600" rtl="0" algn="l">
              <a:lnSpc>
                <a:spcPct val="100000"/>
              </a:lnSpc>
              <a:spcBef>
                <a:spcPts val="0"/>
              </a:spcBef>
              <a:spcAft>
                <a:spcPts val="0"/>
              </a:spcAft>
              <a:buSzPts val="1600"/>
              <a:buNone/>
              <a:defRPr sz="1600">
                <a:solidFill>
                  <a:schemeClr val="lt1"/>
                </a:solidFill>
              </a:defRPr>
            </a:lvl3pPr>
            <a:lvl4pPr indent="-228600" lvl="3" marL="1828800" rtl="0" algn="l">
              <a:lnSpc>
                <a:spcPct val="100000"/>
              </a:lnSpc>
              <a:spcBef>
                <a:spcPts val="0"/>
              </a:spcBef>
              <a:spcAft>
                <a:spcPts val="0"/>
              </a:spcAft>
              <a:buSzPts val="1600"/>
              <a:buNone/>
              <a:defRPr sz="1600">
                <a:solidFill>
                  <a:schemeClr val="lt1"/>
                </a:solidFill>
              </a:defRPr>
            </a:lvl4pPr>
            <a:lvl5pPr indent="-228600" lvl="4" marL="2286000" rtl="0" algn="l">
              <a:lnSpc>
                <a:spcPct val="100000"/>
              </a:lnSpc>
              <a:spcBef>
                <a:spcPts val="0"/>
              </a:spcBef>
              <a:spcAft>
                <a:spcPts val="0"/>
              </a:spcAft>
              <a:buSzPts val="1600"/>
              <a:buNone/>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25" name="Google Shape;525;p45"/>
          <p:cNvSpPr txBox="1"/>
          <p:nvPr>
            <p:ph idx="2" type="body"/>
          </p:nvPr>
        </p:nvSpPr>
        <p:spPr>
          <a:xfrm>
            <a:off x="259893" y="1808649"/>
            <a:ext cx="5569500" cy="4003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600">
                <a:solidFill>
                  <a:schemeClr val="lt1"/>
                </a:solidFill>
              </a:defRPr>
            </a:lvl1pPr>
            <a:lvl2pPr indent="-228600" lvl="1" marL="914400" rtl="0" algn="l">
              <a:lnSpc>
                <a:spcPct val="100000"/>
              </a:lnSpc>
              <a:spcBef>
                <a:spcPts val="0"/>
              </a:spcBef>
              <a:spcAft>
                <a:spcPts val="0"/>
              </a:spcAft>
              <a:buSzPts val="1600"/>
              <a:buNone/>
              <a:defRPr sz="1600">
                <a:solidFill>
                  <a:schemeClr val="lt1"/>
                </a:solidFill>
              </a:defRPr>
            </a:lvl2pPr>
            <a:lvl3pPr indent="-228600" lvl="2" marL="1371600" rtl="0" algn="l">
              <a:lnSpc>
                <a:spcPct val="100000"/>
              </a:lnSpc>
              <a:spcBef>
                <a:spcPts val="0"/>
              </a:spcBef>
              <a:spcAft>
                <a:spcPts val="0"/>
              </a:spcAft>
              <a:buSzPts val="1600"/>
              <a:buNone/>
              <a:defRPr sz="1600">
                <a:solidFill>
                  <a:schemeClr val="lt1"/>
                </a:solidFill>
              </a:defRPr>
            </a:lvl3pPr>
            <a:lvl4pPr indent="-228600" lvl="3" marL="1828800" rtl="0" algn="l">
              <a:lnSpc>
                <a:spcPct val="100000"/>
              </a:lnSpc>
              <a:spcBef>
                <a:spcPts val="0"/>
              </a:spcBef>
              <a:spcAft>
                <a:spcPts val="0"/>
              </a:spcAft>
              <a:buSzPts val="1600"/>
              <a:buNone/>
              <a:defRPr sz="1600">
                <a:solidFill>
                  <a:schemeClr val="lt1"/>
                </a:solidFill>
              </a:defRPr>
            </a:lvl4pPr>
            <a:lvl5pPr indent="-228600" lvl="4" marL="2286000" rtl="0" algn="l">
              <a:lnSpc>
                <a:spcPct val="100000"/>
              </a:lnSpc>
              <a:spcBef>
                <a:spcPts val="0"/>
              </a:spcBef>
              <a:spcAft>
                <a:spcPts val="0"/>
              </a:spcAft>
              <a:buSzPts val="1600"/>
              <a:buNone/>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bg>
      <p:bgPr>
        <a:solidFill>
          <a:schemeClr val="dk2"/>
        </a:solidFill>
      </p:bgPr>
    </p:bg>
    <p:spTree>
      <p:nvGrpSpPr>
        <p:cNvPr id="526" name="Shape 526"/>
        <p:cNvGrpSpPr/>
        <p:nvPr/>
      </p:nvGrpSpPr>
      <p:grpSpPr>
        <a:xfrm>
          <a:off x="0" y="0"/>
          <a:ext cx="0" cy="0"/>
          <a:chOff x="0" y="0"/>
          <a:chExt cx="0" cy="0"/>
        </a:xfrm>
      </p:grpSpPr>
      <p:sp>
        <p:nvSpPr>
          <p:cNvPr id="527" name="Google Shape;527;p46"/>
          <p:cNvSpPr txBox="1"/>
          <p:nvPr>
            <p:ph type="title"/>
          </p:nvPr>
        </p:nvSpPr>
        <p:spPr>
          <a:xfrm>
            <a:off x="236881" y="224688"/>
            <a:ext cx="8627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28" name="Google Shape;528;p46"/>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29" name="Google Shape;529;p46"/>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46"/>
          <p:cNvSpPr txBox="1"/>
          <p:nvPr>
            <p:ph idx="1" type="body"/>
          </p:nvPr>
        </p:nvSpPr>
        <p:spPr>
          <a:xfrm>
            <a:off x="256033" y="1800183"/>
            <a:ext cx="55731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text -2 column white box">
  <p:cSld name="Title with text -2 column white box">
    <p:bg>
      <p:bgPr>
        <a:solidFill>
          <a:schemeClr val="dk2"/>
        </a:solidFill>
      </p:bgPr>
    </p:bg>
    <p:spTree>
      <p:nvGrpSpPr>
        <p:cNvPr id="531" name="Shape 531"/>
        <p:cNvGrpSpPr/>
        <p:nvPr/>
      </p:nvGrpSpPr>
      <p:grpSpPr>
        <a:xfrm>
          <a:off x="0" y="0"/>
          <a:ext cx="0" cy="0"/>
          <a:chOff x="0" y="0"/>
          <a:chExt cx="0" cy="0"/>
        </a:xfrm>
      </p:grpSpPr>
      <p:sp>
        <p:nvSpPr>
          <p:cNvPr id="532" name="Google Shape;532;p47"/>
          <p:cNvSpPr/>
          <p:nvPr/>
        </p:nvSpPr>
        <p:spPr>
          <a:xfrm>
            <a:off x="6096002" y="0"/>
            <a:ext cx="6102900" cy="6858000"/>
          </a:xfrm>
          <a:prstGeom prst="rect">
            <a:avLst/>
          </a:prstGeom>
          <a:solidFill>
            <a:srgbClr val="FFFFFF"/>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2100">
              <a:solidFill>
                <a:schemeClr val="lt1"/>
              </a:solidFill>
              <a:latin typeface="IBM Plex Sans Light"/>
              <a:ea typeface="IBM Plex Sans Light"/>
              <a:cs typeface="IBM Plex Sans Light"/>
              <a:sym typeface="IBM Plex Sans Light"/>
            </a:endParaRPr>
          </a:p>
        </p:txBody>
      </p:sp>
      <p:sp>
        <p:nvSpPr>
          <p:cNvPr id="533" name="Google Shape;533;p47"/>
          <p:cNvSpPr txBox="1"/>
          <p:nvPr>
            <p:ph type="title"/>
          </p:nvPr>
        </p:nvSpPr>
        <p:spPr>
          <a:xfrm>
            <a:off x="236881" y="224688"/>
            <a:ext cx="5595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34" name="Google Shape;534;p47"/>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35" name="Google Shape;535;p47"/>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36" name="Google Shape;536;p47"/>
          <p:cNvSpPr txBox="1"/>
          <p:nvPr>
            <p:ph idx="1" type="body"/>
          </p:nvPr>
        </p:nvSpPr>
        <p:spPr>
          <a:xfrm>
            <a:off x="256033" y="1800183"/>
            <a:ext cx="55731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bg>
      <p:bgPr>
        <a:solidFill>
          <a:schemeClr val="dk2"/>
        </a:solidFill>
      </p:bgPr>
    </p:bg>
    <p:spTree>
      <p:nvGrpSpPr>
        <p:cNvPr id="537" name="Shape 537"/>
        <p:cNvGrpSpPr/>
        <p:nvPr/>
      </p:nvGrpSpPr>
      <p:grpSpPr>
        <a:xfrm>
          <a:off x="0" y="0"/>
          <a:ext cx="0" cy="0"/>
          <a:chOff x="0" y="0"/>
          <a:chExt cx="0" cy="0"/>
        </a:xfrm>
      </p:grpSpPr>
      <p:sp>
        <p:nvSpPr>
          <p:cNvPr id="538" name="Google Shape;538;p48"/>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39" name="Google Shape;539;p48"/>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40" name="Google Shape;540;p48"/>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41" name="Google Shape;541;p48"/>
          <p:cNvSpPr txBox="1"/>
          <p:nvPr>
            <p:ph idx="1" type="body"/>
          </p:nvPr>
        </p:nvSpPr>
        <p:spPr>
          <a:xfrm>
            <a:off x="256033" y="1800183"/>
            <a:ext cx="25251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42" name="Google Shape;542;p48"/>
          <p:cNvSpPr txBox="1"/>
          <p:nvPr>
            <p:ph idx="2" type="body"/>
          </p:nvPr>
        </p:nvSpPr>
        <p:spPr>
          <a:xfrm>
            <a:off x="3303984" y="1800183"/>
            <a:ext cx="25251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43" name="Google Shape;543;p48"/>
          <p:cNvSpPr txBox="1"/>
          <p:nvPr>
            <p:ph idx="3" type="body"/>
          </p:nvPr>
        </p:nvSpPr>
        <p:spPr>
          <a:xfrm>
            <a:off x="6351984" y="1800183"/>
            <a:ext cx="25188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44" name="Google Shape;544;p48"/>
          <p:cNvSpPr txBox="1"/>
          <p:nvPr>
            <p:ph idx="4" type="body"/>
          </p:nvPr>
        </p:nvSpPr>
        <p:spPr>
          <a:xfrm>
            <a:off x="9399984" y="1800183"/>
            <a:ext cx="25188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hree columns)">
  <p:cSld name="Title, text (three columns)">
    <p:bg>
      <p:bgPr>
        <a:solidFill>
          <a:schemeClr val="dk2"/>
        </a:solidFill>
      </p:bgPr>
    </p:bg>
    <p:spTree>
      <p:nvGrpSpPr>
        <p:cNvPr id="545" name="Shape 545"/>
        <p:cNvGrpSpPr/>
        <p:nvPr/>
      </p:nvGrpSpPr>
      <p:grpSpPr>
        <a:xfrm>
          <a:off x="0" y="0"/>
          <a:ext cx="0" cy="0"/>
          <a:chOff x="0" y="0"/>
          <a:chExt cx="0" cy="0"/>
        </a:xfrm>
      </p:grpSpPr>
      <p:sp>
        <p:nvSpPr>
          <p:cNvPr id="546" name="Google Shape;546;p49"/>
          <p:cNvSpPr txBox="1"/>
          <p:nvPr>
            <p:ph type="title"/>
          </p:nvPr>
        </p:nvSpPr>
        <p:spPr>
          <a:xfrm>
            <a:off x="236881" y="224688"/>
            <a:ext cx="55857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47" name="Google Shape;547;p49"/>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48" name="Google Shape;548;p49"/>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49" name="Google Shape;549;p49"/>
          <p:cNvSpPr txBox="1"/>
          <p:nvPr>
            <p:ph idx="1" type="body"/>
          </p:nvPr>
        </p:nvSpPr>
        <p:spPr>
          <a:xfrm>
            <a:off x="256033" y="1800183"/>
            <a:ext cx="55731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50" name="Google Shape;550;p49"/>
          <p:cNvSpPr txBox="1"/>
          <p:nvPr>
            <p:ph idx="2" type="body"/>
          </p:nvPr>
        </p:nvSpPr>
        <p:spPr>
          <a:xfrm>
            <a:off x="6351984" y="1800183"/>
            <a:ext cx="25188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51" name="Google Shape;551;p49"/>
          <p:cNvSpPr txBox="1"/>
          <p:nvPr>
            <p:ph idx="3" type="body"/>
          </p:nvPr>
        </p:nvSpPr>
        <p:spPr>
          <a:xfrm>
            <a:off x="9399984" y="1800183"/>
            <a:ext cx="2518800" cy="401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cxnSp>
        <p:nvCxnSpPr>
          <p:cNvPr id="552" name="Google Shape;552;p49"/>
          <p:cNvCxnSpPr/>
          <p:nvPr/>
        </p:nvCxnSpPr>
        <p:spPr>
          <a:xfrm>
            <a:off x="6091548" y="1847852"/>
            <a:ext cx="0" cy="396240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hree columns), picture">
  <p:cSld name="title, text (three columns), picture">
    <p:bg>
      <p:bgPr>
        <a:solidFill>
          <a:schemeClr val="dk2"/>
        </a:solidFill>
      </p:bgPr>
    </p:bg>
    <p:spTree>
      <p:nvGrpSpPr>
        <p:cNvPr id="553" name="Shape 553"/>
        <p:cNvGrpSpPr/>
        <p:nvPr/>
      </p:nvGrpSpPr>
      <p:grpSpPr>
        <a:xfrm>
          <a:off x="0" y="0"/>
          <a:ext cx="0" cy="0"/>
          <a:chOff x="0" y="0"/>
          <a:chExt cx="0" cy="0"/>
        </a:xfrm>
      </p:grpSpPr>
      <p:sp>
        <p:nvSpPr>
          <p:cNvPr id="554" name="Google Shape;554;p50"/>
          <p:cNvSpPr/>
          <p:nvPr>
            <p:ph idx="2" type="pic"/>
          </p:nvPr>
        </p:nvSpPr>
        <p:spPr>
          <a:xfrm>
            <a:off x="9144000" y="0"/>
            <a:ext cx="30480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400"/>
              <a:buFont typeface="Noto Sans Symbols"/>
              <a:buNone/>
              <a:defRPr b="0" i="0" sz="1600" u="none" cap="none" strike="noStrike">
                <a:solidFill>
                  <a:schemeClr val="lt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id="555" name="Google Shape;555;p50"/>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56" name="Google Shape;556;p50"/>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57" name="Google Shape;557;p50"/>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58" name="Google Shape;558;p50"/>
          <p:cNvSpPr txBox="1"/>
          <p:nvPr>
            <p:ph idx="1" type="body"/>
          </p:nvPr>
        </p:nvSpPr>
        <p:spPr>
          <a:xfrm>
            <a:off x="260267" y="1810080"/>
            <a:ext cx="2516700" cy="399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30200" lvl="1" marL="914400" rtl="0" algn="l">
              <a:lnSpc>
                <a:spcPct val="100000"/>
              </a:lnSpc>
              <a:spcBef>
                <a:spcPts val="1500"/>
              </a:spcBef>
              <a:spcAft>
                <a:spcPts val="0"/>
              </a:spcAft>
              <a:buClr>
                <a:schemeClr val="lt1"/>
              </a:buClr>
              <a:buSzPts val="1600"/>
              <a:buChar char="–"/>
              <a:defRPr sz="1600">
                <a:solidFill>
                  <a:schemeClr val="lt1"/>
                </a:solidFill>
              </a:defRPr>
            </a:lvl2pPr>
            <a:lvl3pPr indent="-330200" lvl="2" marL="1371600" rtl="0" algn="l">
              <a:lnSpc>
                <a:spcPct val="100000"/>
              </a:lnSpc>
              <a:spcBef>
                <a:spcPts val="1500"/>
              </a:spcBef>
              <a:spcAft>
                <a:spcPts val="0"/>
              </a:spcAft>
              <a:buClr>
                <a:schemeClr val="lt1"/>
              </a:buClr>
              <a:buSzPts val="1600"/>
              <a:buChar char="•"/>
              <a:defRPr sz="1600">
                <a:solidFill>
                  <a:schemeClr val="lt1"/>
                </a:solidFill>
              </a:defRPr>
            </a:lvl3pPr>
            <a:lvl4pPr indent="-330200" lvl="3" marL="1828800" rtl="0" algn="l">
              <a:lnSpc>
                <a:spcPct val="100000"/>
              </a:lnSpc>
              <a:spcBef>
                <a:spcPts val="1500"/>
              </a:spcBef>
              <a:spcAft>
                <a:spcPts val="0"/>
              </a:spcAft>
              <a:buClr>
                <a:schemeClr val="lt1"/>
              </a:buClr>
              <a:buSzPts val="1600"/>
              <a:buChar char="–"/>
              <a:defRPr sz="1600">
                <a:solidFill>
                  <a:schemeClr val="lt1"/>
                </a:solidFill>
              </a:defRPr>
            </a:lvl4pPr>
            <a:lvl5pPr indent="-330200" lvl="4" marL="2286000" rtl="0" algn="l">
              <a:lnSpc>
                <a:spcPct val="100000"/>
              </a:lnSpc>
              <a:spcBef>
                <a:spcPts val="1500"/>
              </a:spcBef>
              <a:spcAft>
                <a:spcPts val="0"/>
              </a:spcAft>
              <a:buClr>
                <a:schemeClr val="lt1"/>
              </a:buClr>
              <a:buSzPts val="1600"/>
              <a:buChar char="»"/>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59" name="Google Shape;559;p50"/>
          <p:cNvSpPr txBox="1"/>
          <p:nvPr>
            <p:ph idx="3" type="body"/>
          </p:nvPr>
        </p:nvSpPr>
        <p:spPr>
          <a:xfrm>
            <a:off x="3308217" y="1810080"/>
            <a:ext cx="2516700" cy="399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30200" lvl="1" marL="914400" rtl="0" algn="l">
              <a:lnSpc>
                <a:spcPct val="100000"/>
              </a:lnSpc>
              <a:spcBef>
                <a:spcPts val="1500"/>
              </a:spcBef>
              <a:spcAft>
                <a:spcPts val="0"/>
              </a:spcAft>
              <a:buClr>
                <a:schemeClr val="lt1"/>
              </a:buClr>
              <a:buSzPts val="1600"/>
              <a:buChar char="–"/>
              <a:defRPr sz="1600">
                <a:solidFill>
                  <a:schemeClr val="lt1"/>
                </a:solidFill>
              </a:defRPr>
            </a:lvl2pPr>
            <a:lvl3pPr indent="-330200" lvl="2" marL="1371600" rtl="0" algn="l">
              <a:lnSpc>
                <a:spcPct val="100000"/>
              </a:lnSpc>
              <a:spcBef>
                <a:spcPts val="1500"/>
              </a:spcBef>
              <a:spcAft>
                <a:spcPts val="0"/>
              </a:spcAft>
              <a:buClr>
                <a:schemeClr val="lt1"/>
              </a:buClr>
              <a:buSzPts val="1600"/>
              <a:buChar char="•"/>
              <a:defRPr sz="1600">
                <a:solidFill>
                  <a:schemeClr val="lt1"/>
                </a:solidFill>
              </a:defRPr>
            </a:lvl3pPr>
            <a:lvl4pPr indent="-330200" lvl="3" marL="1828800" rtl="0" algn="l">
              <a:lnSpc>
                <a:spcPct val="100000"/>
              </a:lnSpc>
              <a:spcBef>
                <a:spcPts val="1500"/>
              </a:spcBef>
              <a:spcAft>
                <a:spcPts val="0"/>
              </a:spcAft>
              <a:buClr>
                <a:schemeClr val="lt1"/>
              </a:buClr>
              <a:buSzPts val="1600"/>
              <a:buChar char="–"/>
              <a:defRPr sz="1600">
                <a:solidFill>
                  <a:schemeClr val="lt1"/>
                </a:solidFill>
              </a:defRPr>
            </a:lvl4pPr>
            <a:lvl5pPr indent="-330200" lvl="4" marL="2286000" rtl="0" algn="l">
              <a:lnSpc>
                <a:spcPct val="100000"/>
              </a:lnSpc>
              <a:spcBef>
                <a:spcPts val="1500"/>
              </a:spcBef>
              <a:spcAft>
                <a:spcPts val="0"/>
              </a:spcAft>
              <a:buClr>
                <a:schemeClr val="lt1"/>
              </a:buClr>
              <a:buSzPts val="1600"/>
              <a:buChar char="»"/>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60" name="Google Shape;560;p50"/>
          <p:cNvSpPr txBox="1"/>
          <p:nvPr>
            <p:ph idx="4" type="body"/>
          </p:nvPr>
        </p:nvSpPr>
        <p:spPr>
          <a:xfrm>
            <a:off x="6356217" y="1810080"/>
            <a:ext cx="2510400" cy="399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30200" lvl="1" marL="914400" rtl="0" algn="l">
              <a:lnSpc>
                <a:spcPct val="100000"/>
              </a:lnSpc>
              <a:spcBef>
                <a:spcPts val="1500"/>
              </a:spcBef>
              <a:spcAft>
                <a:spcPts val="0"/>
              </a:spcAft>
              <a:buClr>
                <a:schemeClr val="lt1"/>
              </a:buClr>
              <a:buSzPts val="1600"/>
              <a:buChar char="–"/>
              <a:defRPr sz="1600">
                <a:solidFill>
                  <a:schemeClr val="lt1"/>
                </a:solidFill>
              </a:defRPr>
            </a:lvl2pPr>
            <a:lvl3pPr indent="-330200" lvl="2" marL="1371600" rtl="0" algn="l">
              <a:lnSpc>
                <a:spcPct val="100000"/>
              </a:lnSpc>
              <a:spcBef>
                <a:spcPts val="1500"/>
              </a:spcBef>
              <a:spcAft>
                <a:spcPts val="0"/>
              </a:spcAft>
              <a:buClr>
                <a:schemeClr val="lt1"/>
              </a:buClr>
              <a:buSzPts val="1600"/>
              <a:buChar char="•"/>
              <a:defRPr sz="1600">
                <a:solidFill>
                  <a:schemeClr val="lt1"/>
                </a:solidFill>
              </a:defRPr>
            </a:lvl3pPr>
            <a:lvl4pPr indent="-330200" lvl="3" marL="1828800" rtl="0" algn="l">
              <a:lnSpc>
                <a:spcPct val="100000"/>
              </a:lnSpc>
              <a:spcBef>
                <a:spcPts val="1500"/>
              </a:spcBef>
              <a:spcAft>
                <a:spcPts val="0"/>
              </a:spcAft>
              <a:buClr>
                <a:schemeClr val="lt1"/>
              </a:buClr>
              <a:buSzPts val="1600"/>
              <a:buChar char="–"/>
              <a:defRPr sz="1600">
                <a:solidFill>
                  <a:schemeClr val="lt1"/>
                </a:solidFill>
              </a:defRPr>
            </a:lvl4pPr>
            <a:lvl5pPr indent="-330200" lvl="4" marL="2286000" rtl="0" algn="l">
              <a:lnSpc>
                <a:spcPct val="100000"/>
              </a:lnSpc>
              <a:spcBef>
                <a:spcPts val="1500"/>
              </a:spcBef>
              <a:spcAft>
                <a:spcPts val="0"/>
              </a:spcAft>
              <a:buClr>
                <a:schemeClr val="lt1"/>
              </a:buClr>
              <a:buSzPts val="1600"/>
              <a:buChar char="»"/>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3/4), blank (1/4)">
  <p:cSld name="title, text (3/4), blank (1/4)">
    <p:bg>
      <p:bgPr>
        <a:solidFill>
          <a:schemeClr val="dk2"/>
        </a:solidFill>
      </p:bgPr>
    </p:bg>
    <p:spTree>
      <p:nvGrpSpPr>
        <p:cNvPr id="561" name="Shape 561"/>
        <p:cNvGrpSpPr/>
        <p:nvPr/>
      </p:nvGrpSpPr>
      <p:grpSpPr>
        <a:xfrm>
          <a:off x="0" y="0"/>
          <a:ext cx="0" cy="0"/>
          <a:chOff x="0" y="0"/>
          <a:chExt cx="0" cy="0"/>
        </a:xfrm>
      </p:grpSpPr>
      <p:sp>
        <p:nvSpPr>
          <p:cNvPr id="562" name="Google Shape;562;p51"/>
          <p:cNvSpPr txBox="1"/>
          <p:nvPr>
            <p:ph type="title"/>
          </p:nvPr>
        </p:nvSpPr>
        <p:spPr>
          <a:xfrm>
            <a:off x="236881" y="224688"/>
            <a:ext cx="8627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63" name="Google Shape;563;p51"/>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564" name="Google Shape;564;p51"/>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65" name="Google Shape;565;p51"/>
          <p:cNvSpPr txBox="1"/>
          <p:nvPr>
            <p:ph idx="1" type="body"/>
          </p:nvPr>
        </p:nvSpPr>
        <p:spPr>
          <a:xfrm>
            <a:off x="260265" y="1809159"/>
            <a:ext cx="8614800" cy="4003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30200" lvl="1" marL="914400" rtl="0" algn="l">
              <a:lnSpc>
                <a:spcPct val="100000"/>
              </a:lnSpc>
              <a:spcBef>
                <a:spcPts val="1500"/>
              </a:spcBef>
              <a:spcAft>
                <a:spcPts val="0"/>
              </a:spcAft>
              <a:buClr>
                <a:schemeClr val="lt1"/>
              </a:buClr>
              <a:buSzPts val="1600"/>
              <a:buChar char="–"/>
              <a:defRPr sz="1600">
                <a:solidFill>
                  <a:schemeClr val="lt1"/>
                </a:solidFill>
              </a:defRPr>
            </a:lvl2pPr>
            <a:lvl3pPr indent="-330200" lvl="2" marL="1371600" rtl="0" algn="l">
              <a:lnSpc>
                <a:spcPct val="100000"/>
              </a:lnSpc>
              <a:spcBef>
                <a:spcPts val="1500"/>
              </a:spcBef>
              <a:spcAft>
                <a:spcPts val="0"/>
              </a:spcAft>
              <a:buClr>
                <a:schemeClr val="lt1"/>
              </a:buClr>
              <a:buSzPts val="1600"/>
              <a:buChar char="•"/>
              <a:defRPr sz="1600">
                <a:solidFill>
                  <a:schemeClr val="lt1"/>
                </a:solidFill>
              </a:defRPr>
            </a:lvl3pPr>
            <a:lvl4pPr indent="-330200" lvl="3" marL="1828800" rtl="0" algn="l">
              <a:lnSpc>
                <a:spcPct val="100000"/>
              </a:lnSpc>
              <a:spcBef>
                <a:spcPts val="1500"/>
              </a:spcBef>
              <a:spcAft>
                <a:spcPts val="0"/>
              </a:spcAft>
              <a:buClr>
                <a:schemeClr val="lt1"/>
              </a:buClr>
              <a:buSzPts val="1600"/>
              <a:buChar char="–"/>
              <a:defRPr sz="1600">
                <a:solidFill>
                  <a:schemeClr val="lt1"/>
                </a:solidFill>
              </a:defRPr>
            </a:lvl4pPr>
            <a:lvl5pPr indent="-330200" lvl="4" marL="2286000" rtl="0" algn="l">
              <a:lnSpc>
                <a:spcPct val="100000"/>
              </a:lnSpc>
              <a:spcBef>
                <a:spcPts val="1500"/>
              </a:spcBef>
              <a:spcAft>
                <a:spcPts val="0"/>
              </a:spcAft>
              <a:buClr>
                <a:schemeClr val="lt1"/>
              </a:buClr>
              <a:buSzPts val="1600"/>
              <a:buChar char="»"/>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milestones" showMasterSp="0">
  <p:cSld name="title, milestones">
    <p:bg>
      <p:bgPr>
        <a:solidFill>
          <a:srgbClr val="F2F3F8"/>
        </a:solidFill>
      </p:bgPr>
    </p:bg>
    <p:spTree>
      <p:nvGrpSpPr>
        <p:cNvPr id="566" name="Shape 566"/>
        <p:cNvGrpSpPr/>
        <p:nvPr/>
      </p:nvGrpSpPr>
      <p:grpSpPr>
        <a:xfrm>
          <a:off x="0" y="0"/>
          <a:ext cx="0" cy="0"/>
          <a:chOff x="0" y="0"/>
          <a:chExt cx="0" cy="0"/>
        </a:xfrm>
      </p:grpSpPr>
      <p:graphicFrame>
        <p:nvGraphicFramePr>
          <p:cNvPr id="567" name="Google Shape;567;p52"/>
          <p:cNvGraphicFramePr/>
          <p:nvPr/>
        </p:nvGraphicFramePr>
        <p:xfrm>
          <a:off x="270933" y="1041219"/>
          <a:ext cx="3000000" cy="3000000"/>
        </p:xfrm>
        <a:graphic>
          <a:graphicData uri="http://schemas.openxmlformats.org/drawingml/2006/table">
            <a:tbl>
              <a:tblPr>
                <a:noFill/>
                <a:tableStyleId>{78255A46-D634-4F0B-90CF-DD818514B2B2}</a:tableStyleId>
              </a:tblPr>
              <a:tblGrid>
                <a:gridCol w="970675"/>
                <a:gridCol w="970675"/>
                <a:gridCol w="970675"/>
                <a:gridCol w="970675"/>
                <a:gridCol w="970675"/>
                <a:gridCol w="970675"/>
                <a:gridCol w="970675"/>
                <a:gridCol w="970675"/>
                <a:gridCol w="970675"/>
                <a:gridCol w="970675"/>
                <a:gridCol w="970675"/>
                <a:gridCol w="970675"/>
              </a:tblGrid>
              <a:tr h="325125">
                <a:tc gridSpan="3">
                  <a:txBody>
                    <a:bodyPr/>
                    <a:lstStyle/>
                    <a:p>
                      <a:pPr indent="0" lvl="0" marL="0" marR="0" rtl="0" algn="ctr">
                        <a:lnSpc>
                          <a:spcPct val="100000"/>
                        </a:lnSpc>
                        <a:spcBef>
                          <a:spcPts val="0"/>
                        </a:spcBef>
                        <a:spcAft>
                          <a:spcPts val="0"/>
                        </a:spcAft>
                        <a:buNone/>
                      </a:pPr>
                      <a:r>
                        <a:rPr lang="en-US" sz="1100" u="none" cap="none" strike="noStrike">
                          <a:solidFill>
                            <a:srgbClr val="FFFFFF"/>
                          </a:solidFill>
                        </a:rPr>
                        <a:t>Q1</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c gridSpan="3">
                  <a:txBody>
                    <a:bodyPr/>
                    <a:lstStyle/>
                    <a:p>
                      <a:pPr indent="0" lvl="0" marL="0" marR="0" rtl="0" algn="ctr">
                        <a:lnSpc>
                          <a:spcPct val="100000"/>
                        </a:lnSpc>
                        <a:spcBef>
                          <a:spcPts val="0"/>
                        </a:spcBef>
                        <a:spcAft>
                          <a:spcPts val="0"/>
                        </a:spcAft>
                        <a:buNone/>
                      </a:pPr>
                      <a:r>
                        <a:rPr lang="en-US" sz="1100" u="none" cap="none" strike="noStrike">
                          <a:solidFill>
                            <a:srgbClr val="FFFFFF"/>
                          </a:solidFill>
                        </a:rPr>
                        <a:t>Q2</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c gridSpan="3">
                  <a:txBody>
                    <a:bodyPr/>
                    <a:lstStyle/>
                    <a:p>
                      <a:pPr indent="0" lvl="0" marL="0" marR="0" rtl="0" algn="ctr">
                        <a:lnSpc>
                          <a:spcPct val="100000"/>
                        </a:lnSpc>
                        <a:spcBef>
                          <a:spcPts val="0"/>
                        </a:spcBef>
                        <a:spcAft>
                          <a:spcPts val="0"/>
                        </a:spcAft>
                        <a:buNone/>
                      </a:pPr>
                      <a:r>
                        <a:rPr lang="en-US" sz="1100" u="none" cap="none" strike="noStrike">
                          <a:solidFill>
                            <a:srgbClr val="FFFFFF"/>
                          </a:solidFill>
                        </a:rPr>
                        <a:t>Q3</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c gridSpan="3">
                  <a:txBody>
                    <a:bodyPr/>
                    <a:lstStyle/>
                    <a:p>
                      <a:pPr indent="0" lvl="0" marL="0" marR="0" rtl="0" algn="ctr">
                        <a:lnSpc>
                          <a:spcPct val="100000"/>
                        </a:lnSpc>
                        <a:spcBef>
                          <a:spcPts val="0"/>
                        </a:spcBef>
                        <a:spcAft>
                          <a:spcPts val="0"/>
                        </a:spcAft>
                        <a:buNone/>
                      </a:pPr>
                      <a:r>
                        <a:rPr lang="en-US" sz="1100" u="none" cap="none" strike="noStrike">
                          <a:solidFill>
                            <a:srgbClr val="FFFFFF"/>
                          </a:solidFill>
                        </a:rPr>
                        <a:t>Q4</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hMerge="1"/>
                <a:tc hMerge="1"/>
              </a:tr>
              <a:tr h="325125">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JAN</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FEB</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MAR</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APR</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MAY</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JUN</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JUL</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AUG</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SEP</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OCT</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NOV</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US" sz="1100" u="none" cap="none" strike="noStrike">
                          <a:solidFill>
                            <a:srgbClr val="FFFFFF"/>
                          </a:solidFill>
                        </a:rPr>
                        <a:t>DEC</a:t>
                      </a:r>
                      <a:endParaRPr sz="1900"/>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4702100">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sz="1100" u="none" cap="none" strike="noStrike"/>
                    </a:p>
                  </a:txBody>
                  <a:tcPr marT="60975" marB="60975" marR="60975" marL="609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568" name="Google Shape;568;p52"/>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569" name="Google Shape;569;p52"/>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52"/>
          <p:cNvSpPr txBox="1"/>
          <p:nvPr>
            <p:ph idx="1" type="body"/>
          </p:nvPr>
        </p:nvSpPr>
        <p:spPr>
          <a:xfrm>
            <a:off x="10443258" y="757065"/>
            <a:ext cx="1615200" cy="1437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500"/>
              </a:spcBef>
              <a:spcAft>
                <a:spcPts val="0"/>
              </a:spcAft>
              <a:buSzPts val="800"/>
              <a:buNone/>
              <a:defRPr sz="900">
                <a:solidFill>
                  <a:srgbClr val="000000"/>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71" name="Google Shape;571;p52"/>
          <p:cNvSpPr txBox="1"/>
          <p:nvPr>
            <p:ph idx="2" type="body"/>
          </p:nvPr>
        </p:nvSpPr>
        <p:spPr>
          <a:xfrm>
            <a:off x="9513280" y="757065"/>
            <a:ext cx="1615200" cy="1437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500"/>
              </a:spcBef>
              <a:spcAft>
                <a:spcPts val="0"/>
              </a:spcAft>
              <a:buSzPts val="800"/>
              <a:buNone/>
              <a:defRPr sz="900">
                <a:solidFill>
                  <a:srgbClr val="000000"/>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72" name="Google Shape;572;p52"/>
          <p:cNvSpPr txBox="1"/>
          <p:nvPr>
            <p:ph idx="3" type="body"/>
          </p:nvPr>
        </p:nvSpPr>
        <p:spPr>
          <a:xfrm>
            <a:off x="11510057" y="757065"/>
            <a:ext cx="1615200" cy="143700"/>
          </a:xfrm>
          <a:prstGeom prst="rect">
            <a:avLst/>
          </a:prstGeom>
          <a:noFill/>
          <a:ln>
            <a:noFill/>
          </a:ln>
        </p:spPr>
        <p:txBody>
          <a:bodyPr anchorCtr="0" anchor="t" bIns="0" lIns="0" spcFirstLastPara="1" rIns="0" wrap="square" tIns="0">
            <a:spAutoFit/>
          </a:bodyPr>
          <a:lstStyle>
            <a:lvl1pPr indent="-228600" lvl="0" marL="457200" rtl="0" algn="l">
              <a:lnSpc>
                <a:spcPct val="100000"/>
              </a:lnSpc>
              <a:spcBef>
                <a:spcPts val="1500"/>
              </a:spcBef>
              <a:spcAft>
                <a:spcPts val="0"/>
              </a:spcAft>
              <a:buSzPts val="800"/>
              <a:buNone/>
              <a:defRPr sz="900">
                <a:solidFill>
                  <a:srgbClr val="000000"/>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573" name="Google Shape;573;p52"/>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grpSp>
        <p:nvGrpSpPr>
          <p:cNvPr id="574" name="Google Shape;574;p52"/>
          <p:cNvGrpSpPr/>
          <p:nvPr/>
        </p:nvGrpSpPr>
        <p:grpSpPr>
          <a:xfrm>
            <a:off x="-281785" y="-288041"/>
            <a:ext cx="12772578" cy="7429510"/>
            <a:chOff x="-211344" y="-216036"/>
            <a:chExt cx="9579673" cy="5572272"/>
          </a:xfrm>
        </p:grpSpPr>
        <p:grpSp>
          <p:nvGrpSpPr>
            <p:cNvPr id="575" name="Google Shape;575;p52"/>
            <p:cNvGrpSpPr/>
            <p:nvPr/>
          </p:nvGrpSpPr>
          <p:grpSpPr>
            <a:xfrm>
              <a:off x="204788" y="-216036"/>
              <a:ext cx="8742222" cy="183000"/>
              <a:chOff x="204788" y="-201168"/>
              <a:chExt cx="8742222" cy="183000"/>
            </a:xfrm>
          </p:grpSpPr>
          <p:cxnSp>
            <p:nvCxnSpPr>
              <p:cNvPr id="576" name="Google Shape;576;p52"/>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77" name="Google Shape;577;p52"/>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78" name="Google Shape;578;p52"/>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79" name="Google Shape;579;p52"/>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0" name="Google Shape;580;p52"/>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1" name="Google Shape;581;p52"/>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2" name="Google Shape;582;p52"/>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3" name="Google Shape;583;p52"/>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4" name="Google Shape;584;p52"/>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5" name="Google Shape;585;p52"/>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6" name="Google Shape;586;p52"/>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587" name="Google Shape;587;p52"/>
            <p:cNvGrpSpPr/>
            <p:nvPr/>
          </p:nvGrpSpPr>
          <p:grpSpPr>
            <a:xfrm>
              <a:off x="204788" y="5173236"/>
              <a:ext cx="8742222" cy="183000"/>
              <a:chOff x="204788" y="-201168"/>
              <a:chExt cx="8742222" cy="183000"/>
            </a:xfrm>
          </p:grpSpPr>
          <p:cxnSp>
            <p:nvCxnSpPr>
              <p:cNvPr id="588" name="Google Shape;588;p52"/>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89" name="Google Shape;589;p52"/>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0" name="Google Shape;590;p52"/>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1" name="Google Shape;591;p52"/>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2" name="Google Shape;592;p52"/>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3" name="Google Shape;593;p52"/>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4" name="Google Shape;594;p52"/>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5" name="Google Shape;595;p52"/>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6" name="Google Shape;596;p52"/>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7" name="Google Shape;597;p52"/>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598" name="Google Shape;598;p52"/>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599" name="Google Shape;599;p52"/>
            <p:cNvGrpSpPr/>
            <p:nvPr/>
          </p:nvGrpSpPr>
          <p:grpSpPr>
            <a:xfrm>
              <a:off x="-211344" y="203195"/>
              <a:ext cx="183001" cy="4740007"/>
              <a:chOff x="-211344" y="203195"/>
              <a:chExt cx="183001" cy="4740007"/>
            </a:xfrm>
          </p:grpSpPr>
          <p:cxnSp>
            <p:nvCxnSpPr>
              <p:cNvPr id="600" name="Google Shape;600;p52"/>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1" name="Google Shape;601;p52"/>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2" name="Google Shape;602;p52"/>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3" name="Google Shape;603;p52"/>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4" name="Google Shape;604;p52"/>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5" name="Google Shape;605;p52"/>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6" name="Google Shape;606;p52"/>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7" name="Google Shape;607;p52"/>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08" name="Google Shape;608;p52"/>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609" name="Google Shape;609;p52"/>
            <p:cNvGrpSpPr/>
            <p:nvPr/>
          </p:nvGrpSpPr>
          <p:grpSpPr>
            <a:xfrm>
              <a:off x="9185328" y="203195"/>
              <a:ext cx="183001" cy="4740007"/>
              <a:chOff x="-211344" y="203195"/>
              <a:chExt cx="183001" cy="4740007"/>
            </a:xfrm>
          </p:grpSpPr>
          <p:cxnSp>
            <p:nvCxnSpPr>
              <p:cNvPr id="610" name="Google Shape;610;p52"/>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1" name="Google Shape;611;p52"/>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2" name="Google Shape;612;p52"/>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3" name="Google Shape;613;p52"/>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4" name="Google Shape;614;p52"/>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5" name="Google Shape;615;p52"/>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6" name="Google Shape;616;p52"/>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7" name="Google Shape;617;p52"/>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618" name="Google Shape;618;p52"/>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
        <p:nvSpPr>
          <p:cNvPr id="619" name="Google Shape;619;p52"/>
          <p:cNvSpPr txBox="1"/>
          <p:nvPr>
            <p:ph idx="4" type="body"/>
          </p:nvPr>
        </p:nvSpPr>
        <p:spPr>
          <a:xfrm rot="5400000">
            <a:off x="1052515" y="1083040"/>
            <a:ext cx="1347300" cy="2772300"/>
          </a:xfrm>
          <a:prstGeom prst="rect">
            <a:avLst/>
          </a:prstGeom>
          <a:solidFill>
            <a:schemeClr val="accent1"/>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0" name="Google Shape;620;p52"/>
          <p:cNvSpPr txBox="1"/>
          <p:nvPr>
            <p:ph idx="5" type="body"/>
          </p:nvPr>
        </p:nvSpPr>
        <p:spPr>
          <a:xfrm>
            <a:off x="408901" y="2061455"/>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1" name="Google Shape;621;p52"/>
          <p:cNvSpPr txBox="1"/>
          <p:nvPr>
            <p:ph idx="6" type="body"/>
          </p:nvPr>
        </p:nvSpPr>
        <p:spPr>
          <a:xfrm rot="5400000">
            <a:off x="3965048" y="1083040"/>
            <a:ext cx="1347300" cy="2772300"/>
          </a:xfrm>
          <a:prstGeom prst="rect">
            <a:avLst/>
          </a:prstGeom>
          <a:solidFill>
            <a:schemeClr val="accent3"/>
          </a:solidFill>
          <a:ln>
            <a:noFill/>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2" name="Google Shape;622;p52"/>
          <p:cNvSpPr txBox="1"/>
          <p:nvPr>
            <p:ph idx="7" type="body"/>
          </p:nvPr>
        </p:nvSpPr>
        <p:spPr>
          <a:xfrm>
            <a:off x="3321435" y="2061455"/>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dk1"/>
              </a:buClr>
              <a:buSzPts val="1700"/>
              <a:buNone/>
              <a:defRPr/>
            </a:lvl1pPr>
            <a:lvl2pPr indent="-349250" lvl="1" marL="914400" rtl="0" algn="l">
              <a:lnSpc>
                <a:spcPct val="100000"/>
              </a:lnSpc>
              <a:spcBef>
                <a:spcPts val="1500"/>
              </a:spcBef>
              <a:spcAft>
                <a:spcPts val="0"/>
              </a:spcAft>
              <a:buClr>
                <a:schemeClr val="dk1"/>
              </a:buClr>
              <a:buSzPts val="1900"/>
              <a:buChar char="–"/>
              <a:defRPr/>
            </a:lvl2pPr>
            <a:lvl3pPr indent="-349250" lvl="2" marL="1371600" rtl="0" algn="l">
              <a:lnSpc>
                <a:spcPct val="100000"/>
              </a:lnSpc>
              <a:spcBef>
                <a:spcPts val="1500"/>
              </a:spcBef>
              <a:spcAft>
                <a:spcPts val="0"/>
              </a:spcAft>
              <a:buClr>
                <a:schemeClr val="dk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3" name="Google Shape;623;p52"/>
          <p:cNvSpPr txBox="1"/>
          <p:nvPr>
            <p:ph idx="8" type="body"/>
          </p:nvPr>
        </p:nvSpPr>
        <p:spPr>
          <a:xfrm rot="5400000">
            <a:off x="6877580" y="1083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4" name="Google Shape;624;p52"/>
          <p:cNvSpPr txBox="1"/>
          <p:nvPr>
            <p:ph idx="9" type="body"/>
          </p:nvPr>
        </p:nvSpPr>
        <p:spPr>
          <a:xfrm>
            <a:off x="6233968" y="2061455"/>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5" name="Google Shape;625;p52"/>
          <p:cNvSpPr txBox="1"/>
          <p:nvPr>
            <p:ph idx="13" type="body"/>
          </p:nvPr>
        </p:nvSpPr>
        <p:spPr>
          <a:xfrm rot="5400000">
            <a:off x="9790115" y="1083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6" name="Google Shape;626;p52"/>
          <p:cNvSpPr txBox="1"/>
          <p:nvPr>
            <p:ph idx="14" type="body"/>
          </p:nvPr>
        </p:nvSpPr>
        <p:spPr>
          <a:xfrm>
            <a:off x="9146501" y="2061455"/>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7" name="Google Shape;627;p52"/>
          <p:cNvSpPr txBox="1"/>
          <p:nvPr>
            <p:ph idx="15" type="body"/>
          </p:nvPr>
        </p:nvSpPr>
        <p:spPr>
          <a:xfrm rot="5400000">
            <a:off x="1049365" y="2603983"/>
            <a:ext cx="1354800" cy="2771100"/>
          </a:xfrm>
          <a:prstGeom prst="rect">
            <a:avLst/>
          </a:prstGeom>
          <a:solidFill>
            <a:schemeClr val="accent1"/>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8" name="Google Shape;628;p52"/>
          <p:cNvSpPr txBox="1"/>
          <p:nvPr>
            <p:ph idx="16" type="body"/>
          </p:nvPr>
        </p:nvSpPr>
        <p:spPr>
          <a:xfrm>
            <a:off x="408901" y="3585452"/>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29" name="Google Shape;629;p52"/>
          <p:cNvSpPr txBox="1"/>
          <p:nvPr>
            <p:ph idx="17" type="body"/>
          </p:nvPr>
        </p:nvSpPr>
        <p:spPr>
          <a:xfrm rot="5400000">
            <a:off x="3961897" y="2603983"/>
            <a:ext cx="1354800" cy="27711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0" name="Google Shape;630;p52"/>
          <p:cNvSpPr txBox="1"/>
          <p:nvPr>
            <p:ph idx="18" type="body"/>
          </p:nvPr>
        </p:nvSpPr>
        <p:spPr>
          <a:xfrm>
            <a:off x="3321435" y="3585452"/>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1" name="Google Shape;631;p52"/>
          <p:cNvSpPr txBox="1"/>
          <p:nvPr>
            <p:ph idx="19" type="body"/>
          </p:nvPr>
        </p:nvSpPr>
        <p:spPr>
          <a:xfrm rot="5400000">
            <a:off x="6874431" y="2603983"/>
            <a:ext cx="1354800" cy="2771100"/>
          </a:xfrm>
          <a:prstGeom prst="rect">
            <a:avLst/>
          </a:prstGeom>
          <a:solidFill>
            <a:schemeClr val="accent3"/>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2" name="Google Shape;632;p52"/>
          <p:cNvSpPr txBox="1"/>
          <p:nvPr>
            <p:ph idx="20" type="body"/>
          </p:nvPr>
        </p:nvSpPr>
        <p:spPr>
          <a:xfrm>
            <a:off x="6233968" y="3585452"/>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3" name="Google Shape;633;p52"/>
          <p:cNvSpPr txBox="1"/>
          <p:nvPr>
            <p:ph idx="21" type="body"/>
          </p:nvPr>
        </p:nvSpPr>
        <p:spPr>
          <a:xfrm rot="5400000">
            <a:off x="9786966" y="2603983"/>
            <a:ext cx="1354800" cy="27711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4" name="Google Shape;634;p52"/>
          <p:cNvSpPr txBox="1"/>
          <p:nvPr>
            <p:ph idx="22" type="body"/>
          </p:nvPr>
        </p:nvSpPr>
        <p:spPr>
          <a:xfrm>
            <a:off x="9146501" y="3585452"/>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5" name="Google Shape;635;p52"/>
          <p:cNvSpPr txBox="1"/>
          <p:nvPr>
            <p:ph idx="23" type="body"/>
          </p:nvPr>
        </p:nvSpPr>
        <p:spPr>
          <a:xfrm flipH="1" rot="-5400000">
            <a:off x="9791096" y="4131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6" name="Google Shape;636;p52"/>
          <p:cNvSpPr txBox="1"/>
          <p:nvPr>
            <p:ph idx="24" type="body"/>
          </p:nvPr>
        </p:nvSpPr>
        <p:spPr>
          <a:xfrm>
            <a:off x="9146501" y="5109455"/>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7" name="Google Shape;637;p52"/>
          <p:cNvSpPr txBox="1"/>
          <p:nvPr>
            <p:ph idx="25" type="body"/>
          </p:nvPr>
        </p:nvSpPr>
        <p:spPr>
          <a:xfrm flipH="1" rot="-5400000">
            <a:off x="6878561" y="4131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8" name="Google Shape;638;p52"/>
          <p:cNvSpPr txBox="1"/>
          <p:nvPr>
            <p:ph idx="26" type="body"/>
          </p:nvPr>
        </p:nvSpPr>
        <p:spPr>
          <a:xfrm>
            <a:off x="6233968" y="5109453"/>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39" name="Google Shape;639;p52"/>
          <p:cNvSpPr txBox="1"/>
          <p:nvPr>
            <p:ph idx="27" type="body"/>
          </p:nvPr>
        </p:nvSpPr>
        <p:spPr>
          <a:xfrm flipH="1" rot="-5400000">
            <a:off x="3966029" y="4131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0" name="Google Shape;640;p52"/>
          <p:cNvSpPr txBox="1"/>
          <p:nvPr>
            <p:ph idx="28" type="body"/>
          </p:nvPr>
        </p:nvSpPr>
        <p:spPr>
          <a:xfrm>
            <a:off x="3321435" y="5109453"/>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1" name="Google Shape;641;p52"/>
          <p:cNvSpPr txBox="1"/>
          <p:nvPr>
            <p:ph idx="29" type="body"/>
          </p:nvPr>
        </p:nvSpPr>
        <p:spPr>
          <a:xfrm flipH="1" rot="-5400000">
            <a:off x="1053495" y="4131040"/>
            <a:ext cx="1347300" cy="2772300"/>
          </a:xfrm>
          <a:prstGeom prst="rect">
            <a:avLst/>
          </a:prstGeom>
          <a:solidFill>
            <a:srgbClr val="FFFFFF"/>
          </a:solidFill>
          <a:ln cap="flat" cmpd="sng" w="9525">
            <a:solidFill>
              <a:srgbClr val="2860F5"/>
            </a:solidFill>
            <a:prstDash val="solid"/>
            <a:round/>
            <a:headEnd len="sm" w="sm" type="none"/>
            <a:tailEnd len="sm" w="sm" type="none"/>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2" name="Google Shape;642;p52"/>
          <p:cNvSpPr txBox="1"/>
          <p:nvPr>
            <p:ph idx="30" type="body"/>
          </p:nvPr>
        </p:nvSpPr>
        <p:spPr>
          <a:xfrm>
            <a:off x="408901" y="5109453"/>
            <a:ext cx="2567100" cy="615600"/>
          </a:xfrm>
          <a:prstGeom prst="rect">
            <a:avLst/>
          </a:prstGeom>
          <a:noFill/>
          <a:ln>
            <a:noFill/>
          </a:ln>
        </p:spPr>
        <p:txBody>
          <a:bodyPr anchorCtr="0" anchor="t" bIns="60925" lIns="60925" spcFirstLastPara="1" rIns="60925" wrap="square" tIns="60925">
            <a:spAutoFit/>
          </a:bodyPr>
          <a:lstStyle>
            <a:lvl1pPr indent="-228600" lvl="0" marL="457200" rtl="0" algn="l">
              <a:lnSpc>
                <a:spcPct val="100000"/>
              </a:lnSpc>
              <a:spcBef>
                <a:spcPts val="1500"/>
              </a:spcBef>
              <a:spcAft>
                <a:spcPts val="0"/>
              </a:spcAft>
              <a:buClr>
                <a:schemeClr val="lt1"/>
              </a:buClr>
              <a:buSzPts val="1700"/>
              <a:buNone/>
              <a:defRPr/>
            </a:lvl1pPr>
            <a:lvl2pPr indent="-349250" lvl="1" marL="914400" rtl="0" algn="l">
              <a:lnSpc>
                <a:spcPct val="100000"/>
              </a:lnSpc>
              <a:spcBef>
                <a:spcPts val="1500"/>
              </a:spcBef>
              <a:spcAft>
                <a:spcPts val="0"/>
              </a:spcAft>
              <a:buClr>
                <a:schemeClr val="lt1"/>
              </a:buClr>
              <a:buSzPts val="1900"/>
              <a:buChar char="–"/>
              <a:defRPr/>
            </a:lvl2pPr>
            <a:lvl3pPr indent="-349250" lvl="2" marL="1371600" rtl="0" algn="l">
              <a:lnSpc>
                <a:spcPct val="100000"/>
              </a:lnSpc>
              <a:spcBef>
                <a:spcPts val="1500"/>
              </a:spcBef>
              <a:spcAft>
                <a:spcPts val="0"/>
              </a:spcAft>
              <a:buClr>
                <a:schemeClr val="lt1"/>
              </a:buClr>
              <a:buSzPts val="19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3" name="Google Shape;643;p52"/>
          <p:cNvSpPr/>
          <p:nvPr/>
        </p:nvSpPr>
        <p:spPr>
          <a:xfrm>
            <a:off x="9318790" y="763515"/>
            <a:ext cx="134100" cy="134100"/>
          </a:xfrm>
          <a:prstGeom prst="rect">
            <a:avLst/>
          </a:prstGeom>
          <a:solidFill>
            <a:schemeClr val="dk1"/>
          </a:solidFill>
          <a:ln cap="flat" cmpd="sng" w="9525">
            <a:solidFill>
              <a:schemeClr val="accent2"/>
            </a:solidFill>
            <a:prstDash val="solid"/>
            <a:round/>
            <a:headEnd len="sm" w="sm" type="none"/>
            <a:tailEnd len="sm" w="sm" type="none"/>
          </a:ln>
        </p:spPr>
        <p:txBody>
          <a:bodyPr anchorCtr="0" anchor="t" bIns="47975" lIns="47975" spcFirstLastPara="1" rIns="47975" wrap="square" tIns="47975">
            <a:noAutofit/>
          </a:bodyPr>
          <a:lstStyle/>
          <a:p>
            <a:pPr indent="0" lvl="0" marL="0" marR="0" rtl="0" algn="l">
              <a:lnSpc>
                <a:spcPct val="90000"/>
              </a:lnSpc>
              <a:spcBef>
                <a:spcPts val="0"/>
              </a:spcBef>
              <a:spcAft>
                <a:spcPts val="0"/>
              </a:spcAft>
              <a:buClr>
                <a:schemeClr val="lt1"/>
              </a:buClr>
              <a:buSzPts val="900"/>
              <a:buFont typeface="IBM Plex Sans Light"/>
              <a:buNone/>
            </a:pPr>
            <a:r>
              <a:t/>
            </a:r>
            <a:endParaRPr b="0" i="0" sz="900" u="none" cap="none" strike="noStrike">
              <a:solidFill>
                <a:srgbClr val="191919"/>
              </a:solidFill>
              <a:latin typeface="IBM Plex Sans"/>
              <a:ea typeface="IBM Plex Sans"/>
              <a:cs typeface="IBM Plex Sans"/>
              <a:sym typeface="IBM Plex Sans"/>
            </a:endParaRPr>
          </a:p>
        </p:txBody>
      </p:sp>
      <p:sp>
        <p:nvSpPr>
          <p:cNvPr id="644" name="Google Shape;644;p52"/>
          <p:cNvSpPr/>
          <p:nvPr/>
        </p:nvSpPr>
        <p:spPr>
          <a:xfrm>
            <a:off x="10244667" y="763515"/>
            <a:ext cx="134100" cy="134100"/>
          </a:xfrm>
          <a:prstGeom prst="rect">
            <a:avLst/>
          </a:prstGeom>
          <a:solidFill>
            <a:schemeClr val="accent1"/>
          </a:solidFill>
          <a:ln cap="flat" cmpd="sng" w="9525">
            <a:solidFill>
              <a:schemeClr val="accent2"/>
            </a:solidFill>
            <a:prstDash val="solid"/>
            <a:round/>
            <a:headEnd len="sm" w="sm" type="none"/>
            <a:tailEnd len="sm" w="sm" type="none"/>
          </a:ln>
        </p:spPr>
        <p:txBody>
          <a:bodyPr anchorCtr="0" anchor="t" bIns="47975" lIns="47975" spcFirstLastPara="1" rIns="47975" wrap="square" tIns="47975">
            <a:noAutofit/>
          </a:bodyPr>
          <a:lstStyle/>
          <a:p>
            <a:pPr indent="0" lvl="0" marL="0" marR="0" rtl="0" algn="l">
              <a:lnSpc>
                <a:spcPct val="90000"/>
              </a:lnSpc>
              <a:spcBef>
                <a:spcPts val="0"/>
              </a:spcBef>
              <a:spcAft>
                <a:spcPts val="0"/>
              </a:spcAft>
              <a:buClr>
                <a:schemeClr val="lt1"/>
              </a:buClr>
              <a:buSzPts val="900"/>
              <a:buFont typeface="IBM Plex Sans Light"/>
              <a:buNone/>
            </a:pPr>
            <a:r>
              <a:t/>
            </a:r>
            <a:endParaRPr b="0" i="0" sz="900" u="none" cap="none" strike="noStrike">
              <a:solidFill>
                <a:srgbClr val="191919"/>
              </a:solidFill>
              <a:latin typeface="IBM Plex Sans"/>
              <a:ea typeface="IBM Plex Sans"/>
              <a:cs typeface="IBM Plex Sans"/>
              <a:sym typeface="IBM Plex Sans"/>
            </a:endParaRPr>
          </a:p>
        </p:txBody>
      </p:sp>
      <p:sp>
        <p:nvSpPr>
          <p:cNvPr id="645" name="Google Shape;645;p52"/>
          <p:cNvSpPr/>
          <p:nvPr/>
        </p:nvSpPr>
        <p:spPr>
          <a:xfrm>
            <a:off x="11312821" y="763515"/>
            <a:ext cx="134100" cy="134100"/>
          </a:xfrm>
          <a:prstGeom prst="rect">
            <a:avLst/>
          </a:prstGeom>
          <a:solidFill>
            <a:schemeClr val="accent3"/>
          </a:solidFill>
          <a:ln cap="flat" cmpd="sng" w="9525">
            <a:solidFill>
              <a:schemeClr val="accent2"/>
            </a:solidFill>
            <a:prstDash val="solid"/>
            <a:round/>
            <a:headEnd len="sm" w="sm" type="none"/>
            <a:tailEnd len="sm" w="sm" type="none"/>
          </a:ln>
        </p:spPr>
        <p:txBody>
          <a:bodyPr anchorCtr="0" anchor="t" bIns="47975" lIns="47975" spcFirstLastPara="1" rIns="47975" wrap="square" tIns="47975">
            <a:noAutofit/>
          </a:bodyPr>
          <a:lstStyle/>
          <a:p>
            <a:pPr indent="0" lvl="0" marL="0" marR="0" rtl="0" algn="l">
              <a:lnSpc>
                <a:spcPct val="90000"/>
              </a:lnSpc>
              <a:spcBef>
                <a:spcPts val="0"/>
              </a:spcBef>
              <a:spcAft>
                <a:spcPts val="0"/>
              </a:spcAft>
              <a:buClr>
                <a:schemeClr val="lt1"/>
              </a:buClr>
              <a:buSzPts val="900"/>
              <a:buFont typeface="IBM Plex Sans Light"/>
              <a:buNone/>
            </a:pPr>
            <a:r>
              <a:t/>
            </a:r>
            <a:endParaRPr b="0" i="0" sz="900" u="none" cap="none" strike="noStrike">
              <a:solidFill>
                <a:srgbClr val="191919"/>
              </a:solidFill>
              <a:latin typeface="IBM Plex Sans"/>
              <a:ea typeface="IBM Plex Sans"/>
              <a:cs typeface="IBM Plex Sans"/>
              <a:sym typeface="IBM Plex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4), pyramid" type="tx">
  <p:cSld name="TITLE_AND_BODY">
    <p:bg>
      <p:bgPr>
        <a:solidFill>
          <a:srgbClr val="F2F3F8"/>
        </a:solidFill>
      </p:bgPr>
    </p:bg>
    <p:spTree>
      <p:nvGrpSpPr>
        <p:cNvPr id="646" name="Shape 646"/>
        <p:cNvGrpSpPr/>
        <p:nvPr/>
      </p:nvGrpSpPr>
      <p:grpSpPr>
        <a:xfrm>
          <a:off x="0" y="0"/>
          <a:ext cx="0" cy="0"/>
          <a:chOff x="0" y="0"/>
          <a:chExt cx="0" cy="0"/>
        </a:xfrm>
      </p:grpSpPr>
      <p:sp>
        <p:nvSpPr>
          <p:cNvPr id="647" name="Google Shape;647;p53"/>
          <p:cNvSpPr/>
          <p:nvPr>
            <p:ph idx="1" type="body"/>
          </p:nvPr>
        </p:nvSpPr>
        <p:spPr>
          <a:xfrm>
            <a:off x="2742552" y="330200"/>
            <a:ext cx="6706800" cy="5965500"/>
          </a:xfrm>
          <a:prstGeom prst="triangle">
            <a:avLst>
              <a:gd fmla="val 50000" name="adj"/>
            </a:avLst>
          </a:prstGeom>
          <a:solidFill>
            <a:srgbClr val="000000"/>
          </a:solidFill>
          <a:ln>
            <a:noFill/>
          </a:ln>
        </p:spPr>
        <p:txBody>
          <a:bodyPr anchorCtr="0" anchor="t" bIns="121900" lIns="121900" spcFirstLastPara="1" rIns="121900" wrap="square" tIns="1219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8" name="Google Shape;648;p53"/>
          <p:cNvSpPr/>
          <p:nvPr>
            <p:ph idx="2" type="body"/>
          </p:nvPr>
        </p:nvSpPr>
        <p:spPr>
          <a:xfrm rot="10800000">
            <a:off x="4428053" y="3313065"/>
            <a:ext cx="3348900" cy="2982900"/>
          </a:xfrm>
          <a:prstGeom prst="triangle">
            <a:avLst>
              <a:gd fmla="val 50000" name="adj"/>
            </a:avLst>
          </a:prstGeom>
          <a:solidFill>
            <a:schemeClr val="accent2"/>
          </a:solidFill>
          <a:ln>
            <a:noFill/>
          </a:ln>
        </p:spPr>
        <p:txBody>
          <a:bodyPr anchorCtr="0" anchor="ctr" bIns="121900" lIns="121900" spcFirstLastPara="1" rIns="121900" wrap="square" tIns="121900">
            <a:noAutofit/>
          </a:bodyPr>
          <a:lstStyle>
            <a:lvl1pPr indent="-228600" lvl="0" marL="457200" rtl="0" algn="l">
              <a:lnSpc>
                <a:spcPct val="100000"/>
              </a:lnSpc>
              <a:spcBef>
                <a:spcPts val="1500"/>
              </a:spcBef>
              <a:spcAft>
                <a:spcPts val="0"/>
              </a:spcAft>
              <a:buSzPts val="1700"/>
              <a:buNone/>
              <a:defRPr b="0" i="0">
                <a:solidFill>
                  <a:schemeClr val="dk1"/>
                </a:solidFill>
                <a:latin typeface="IBM Plex Sans"/>
                <a:ea typeface="IBM Plex Sans"/>
                <a:cs typeface="IBM Plex Sans"/>
                <a:sym typeface="IBM Plex Sans"/>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49" name="Google Shape;649;p53"/>
          <p:cNvSpPr txBox="1"/>
          <p:nvPr>
            <p:ph idx="3" type="body"/>
          </p:nvPr>
        </p:nvSpPr>
        <p:spPr>
          <a:xfrm>
            <a:off x="256032" y="1804417"/>
            <a:ext cx="2525100" cy="400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rgbClr val="000000"/>
                </a:solidFill>
              </a:defRPr>
            </a:lvl1pPr>
            <a:lvl2pPr indent="-349250" lvl="1" marL="914400" rtl="0" algn="l">
              <a:lnSpc>
                <a:spcPct val="100000"/>
              </a:lnSpc>
              <a:spcBef>
                <a:spcPts val="1500"/>
              </a:spcBef>
              <a:spcAft>
                <a:spcPts val="0"/>
              </a:spcAft>
              <a:buClr>
                <a:schemeClr val="lt1"/>
              </a:buClr>
              <a:buSzPts val="1900"/>
              <a:buChar char="–"/>
              <a:defRPr>
                <a:solidFill>
                  <a:srgbClr val="000000"/>
                </a:solidFill>
              </a:defRPr>
            </a:lvl2pPr>
            <a:lvl3pPr indent="-349250" lvl="2" marL="1371600" rtl="0" algn="l">
              <a:lnSpc>
                <a:spcPct val="100000"/>
              </a:lnSpc>
              <a:spcBef>
                <a:spcPts val="1500"/>
              </a:spcBef>
              <a:spcAft>
                <a:spcPts val="0"/>
              </a:spcAft>
              <a:buClr>
                <a:schemeClr val="lt1"/>
              </a:buClr>
              <a:buSzPts val="1900"/>
              <a:buChar char="•"/>
              <a:defRPr>
                <a:solidFill>
                  <a:srgbClr val="000000"/>
                </a:solidFill>
              </a:defRPr>
            </a:lvl3pPr>
            <a:lvl4pPr indent="-349250" lvl="3" marL="1828800" rtl="0" algn="l">
              <a:lnSpc>
                <a:spcPct val="100000"/>
              </a:lnSpc>
              <a:spcBef>
                <a:spcPts val="1500"/>
              </a:spcBef>
              <a:spcAft>
                <a:spcPts val="0"/>
              </a:spcAft>
              <a:buClr>
                <a:schemeClr val="lt1"/>
              </a:buClr>
              <a:buSzPts val="1900"/>
              <a:buChar char="–"/>
              <a:defRPr>
                <a:solidFill>
                  <a:srgbClr val="000000"/>
                </a:solidFill>
              </a:defRPr>
            </a:lvl4pPr>
            <a:lvl5pPr indent="-349250" lvl="4" marL="2286000" rtl="0" algn="l">
              <a:lnSpc>
                <a:spcPct val="100000"/>
              </a:lnSpc>
              <a:spcBef>
                <a:spcPts val="1500"/>
              </a:spcBef>
              <a:spcAft>
                <a:spcPts val="0"/>
              </a:spcAft>
              <a:buClr>
                <a:schemeClr val="lt1"/>
              </a:buClr>
              <a:buSzPts val="1900"/>
              <a:buChar char="»"/>
              <a:defRPr>
                <a:solidFill>
                  <a:srgbClr val="000000"/>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50" name="Google Shape;650;p53"/>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651" name="Google Shape;651;p53"/>
          <p:cNvSpPr txBox="1"/>
          <p:nvPr>
            <p:ph type="title"/>
          </p:nvPr>
        </p:nvSpPr>
        <p:spPr>
          <a:xfrm>
            <a:off x="236880" y="224688"/>
            <a:ext cx="4644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52" name="Google Shape;652;p53"/>
          <p:cNvSpPr txBox="1"/>
          <p:nvPr>
            <p:ph idx="4" type="body"/>
          </p:nvPr>
        </p:nvSpPr>
        <p:spPr>
          <a:xfrm>
            <a:off x="5362624" y="4100696"/>
            <a:ext cx="1495200" cy="304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200"/>
              <a:buNone/>
              <a:defRPr sz="13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53" name="Google Shape;653;p53"/>
          <p:cNvSpPr txBox="1"/>
          <p:nvPr>
            <p:ph idx="5" type="body"/>
          </p:nvPr>
        </p:nvSpPr>
        <p:spPr>
          <a:xfrm>
            <a:off x="5639672" y="1796760"/>
            <a:ext cx="926400" cy="304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200"/>
              <a:buNone/>
              <a:defRPr sz="13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54" name="Google Shape;654;p53"/>
          <p:cNvSpPr txBox="1"/>
          <p:nvPr>
            <p:ph idx="6" type="body"/>
          </p:nvPr>
        </p:nvSpPr>
        <p:spPr>
          <a:xfrm>
            <a:off x="3964245" y="4819872"/>
            <a:ext cx="924300" cy="304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200"/>
              <a:buNone/>
              <a:defRPr sz="13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55" name="Google Shape;655;p53"/>
          <p:cNvSpPr txBox="1"/>
          <p:nvPr>
            <p:ph idx="7" type="body"/>
          </p:nvPr>
        </p:nvSpPr>
        <p:spPr>
          <a:xfrm>
            <a:off x="7375348" y="4819872"/>
            <a:ext cx="926400" cy="304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800"/>
              </a:spcBef>
              <a:spcAft>
                <a:spcPts val="0"/>
              </a:spcAft>
              <a:buSzPts val="1200"/>
              <a:buNone/>
              <a:defRPr sz="13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56" name="Google Shape;656;p53"/>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solidFill>
          <a:schemeClr val="dk2"/>
        </a:solidFill>
      </p:bgPr>
    </p:bg>
    <p:spTree>
      <p:nvGrpSpPr>
        <p:cNvPr id="103" name="Shape 103"/>
        <p:cNvGrpSpPr/>
        <p:nvPr/>
      </p:nvGrpSpPr>
      <p:grpSpPr>
        <a:xfrm>
          <a:off x="0" y="0"/>
          <a:ext cx="0" cy="0"/>
          <a:chOff x="0" y="0"/>
          <a:chExt cx="0" cy="0"/>
        </a:xfrm>
      </p:grpSpPr>
      <p:grpSp>
        <p:nvGrpSpPr>
          <p:cNvPr id="104" name="Google Shape;104;p6"/>
          <p:cNvGrpSpPr/>
          <p:nvPr/>
        </p:nvGrpSpPr>
        <p:grpSpPr>
          <a:xfrm>
            <a:off x="-417513" y="0"/>
            <a:ext cx="12584114" cy="6853238"/>
            <a:chOff x="-417513" y="0"/>
            <a:chExt cx="12584114" cy="6853238"/>
          </a:xfrm>
        </p:grpSpPr>
        <p:sp>
          <p:nvSpPr>
            <p:cNvPr id="105" name="Google Shape;105;p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rgbClr val="A8A8A8"/>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rgbClr val="A8A8A8"/>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rgbClr val="A8A8A8"/>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rgbClr val="A8A8A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6"/>
          <p:cNvSpPr/>
          <p:nvPr/>
        </p:nvSpPr>
        <p:spPr>
          <a:xfrm>
            <a:off x="0" y="0"/>
            <a:ext cx="12192000" cy="6858000"/>
          </a:xfrm>
          <a:prstGeom prst="rect">
            <a:avLst/>
          </a:prstGeom>
          <a:solidFill>
            <a:schemeClr val="dk2">
              <a:alpha val="7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27" name="Google Shape;127;p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9" name="Google Shape;129;p6"/>
          <p:cNvPicPr preferRelativeResize="0"/>
          <p:nvPr/>
        </p:nvPicPr>
        <p:blipFill rotWithShape="1">
          <a:blip r:embed="rId2">
            <a:alphaModFix/>
          </a:blip>
          <a:srcRect b="45167" l="17659" r="17659" t="0"/>
          <a:stretch/>
        </p:blipFill>
        <p:spPr>
          <a:xfrm>
            <a:off x="11084990" y="311818"/>
            <a:ext cx="740537" cy="316832"/>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bg>
      <p:bgPr>
        <a:solidFill>
          <a:schemeClr val="dk2"/>
        </a:solidFill>
      </p:bgPr>
    </p:bg>
    <p:spTree>
      <p:nvGrpSpPr>
        <p:cNvPr id="657" name="Shape 657"/>
        <p:cNvGrpSpPr/>
        <p:nvPr/>
      </p:nvGrpSpPr>
      <p:grpSpPr>
        <a:xfrm>
          <a:off x="0" y="0"/>
          <a:ext cx="0" cy="0"/>
          <a:chOff x="0" y="0"/>
          <a:chExt cx="0" cy="0"/>
        </a:xfrm>
      </p:grpSpPr>
      <p:sp>
        <p:nvSpPr>
          <p:cNvPr id="658" name="Google Shape;658;p54"/>
          <p:cNvSpPr txBox="1"/>
          <p:nvPr>
            <p:ph type="title"/>
          </p:nvPr>
        </p:nvSpPr>
        <p:spPr>
          <a:xfrm>
            <a:off x="236880" y="224688"/>
            <a:ext cx="25377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59" name="Google Shape;659;p54"/>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60" name="Google Shape;660;p54"/>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bg>
      <p:bgPr>
        <a:solidFill>
          <a:schemeClr val="dk2"/>
        </a:solidFill>
      </p:bgPr>
    </p:bg>
    <p:spTree>
      <p:nvGrpSpPr>
        <p:cNvPr id="661" name="Shape 661"/>
        <p:cNvGrpSpPr/>
        <p:nvPr/>
      </p:nvGrpSpPr>
      <p:grpSpPr>
        <a:xfrm>
          <a:off x="0" y="0"/>
          <a:ext cx="0" cy="0"/>
          <a:chOff x="0" y="0"/>
          <a:chExt cx="0" cy="0"/>
        </a:xfrm>
      </p:grpSpPr>
      <p:sp>
        <p:nvSpPr>
          <p:cNvPr id="662" name="Google Shape;662;p55"/>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63" name="Google Shape;663;p55"/>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64" name="Google Shape;664;p55"/>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665" name="Google Shape;665;p55"/>
          <p:cNvSpPr txBox="1"/>
          <p:nvPr>
            <p:ph idx="1" type="body"/>
          </p:nvPr>
        </p:nvSpPr>
        <p:spPr>
          <a:xfrm>
            <a:off x="6355435" y="1799104"/>
            <a:ext cx="55701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66" name="Google Shape;666;p55"/>
          <p:cNvSpPr txBox="1"/>
          <p:nvPr>
            <p:ph idx="2" type="body"/>
          </p:nvPr>
        </p:nvSpPr>
        <p:spPr>
          <a:xfrm>
            <a:off x="238949" y="1754233"/>
            <a:ext cx="5597700" cy="4058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900"/>
              <a:buNone/>
              <a:defRPr sz="3200">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p:cSld name="boxes (1 large, 4 small)">
    <p:spTree>
      <p:nvGrpSpPr>
        <p:cNvPr id="667" name="Shape 667"/>
        <p:cNvGrpSpPr/>
        <p:nvPr/>
      </p:nvGrpSpPr>
      <p:grpSpPr>
        <a:xfrm>
          <a:off x="0" y="0"/>
          <a:ext cx="0" cy="0"/>
          <a:chOff x="0" y="0"/>
          <a:chExt cx="0" cy="0"/>
        </a:xfrm>
      </p:grpSpPr>
      <p:sp>
        <p:nvSpPr>
          <p:cNvPr descr="Picture 4" id="668" name="Google Shape;668;p56"/>
          <p:cNvSpPr/>
          <p:nvPr/>
        </p:nvSpPr>
        <p:spPr>
          <a:xfrm flipH="1">
            <a:off x="-3" y="0"/>
            <a:ext cx="12192000" cy="3437700"/>
          </a:xfrm>
          <a:prstGeom prst="rect">
            <a:avLst/>
          </a:prstGeom>
          <a:noFill/>
          <a:ln>
            <a:noFill/>
          </a:ln>
        </p:spPr>
      </p:sp>
      <p:sp>
        <p:nvSpPr>
          <p:cNvPr id="669" name="Google Shape;669;p56"/>
          <p:cNvSpPr txBox="1"/>
          <p:nvPr>
            <p:ph idx="1" type="body"/>
          </p:nvPr>
        </p:nvSpPr>
        <p:spPr>
          <a:xfrm>
            <a:off x="6096000" y="3435176"/>
            <a:ext cx="3048000" cy="3431100"/>
          </a:xfrm>
          <a:prstGeom prst="rect">
            <a:avLst/>
          </a:prstGeom>
          <a:solidFill>
            <a:schemeClr val="dk2"/>
          </a:solidFill>
          <a:ln cap="flat" cmpd="sng" w="19050">
            <a:solidFill>
              <a:schemeClr val="dk2"/>
            </a:solidFill>
            <a:prstDash val="solid"/>
            <a:round/>
            <a:headEnd len="sm" w="sm" type="none"/>
            <a:tailEnd len="sm" w="sm" type="none"/>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70" name="Google Shape;670;p56"/>
          <p:cNvSpPr txBox="1"/>
          <p:nvPr>
            <p:ph idx="2" type="body"/>
          </p:nvPr>
        </p:nvSpPr>
        <p:spPr>
          <a:xfrm>
            <a:off x="9144000" y="3435176"/>
            <a:ext cx="3048000" cy="3431100"/>
          </a:xfrm>
          <a:prstGeom prst="rect">
            <a:avLst/>
          </a:prstGeom>
          <a:solidFill>
            <a:schemeClr val="dk2"/>
          </a:solidFill>
          <a:ln cap="flat" cmpd="sng" w="19050">
            <a:solidFill>
              <a:schemeClr val="dk2"/>
            </a:solidFill>
            <a:prstDash val="solid"/>
            <a:round/>
            <a:headEnd len="sm" w="sm" type="none"/>
            <a:tailEnd len="sm" w="sm" type="none"/>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71" name="Google Shape;671;p56"/>
          <p:cNvSpPr txBox="1"/>
          <p:nvPr>
            <p:ph idx="3" type="body"/>
          </p:nvPr>
        </p:nvSpPr>
        <p:spPr>
          <a:xfrm>
            <a:off x="3048001" y="3435176"/>
            <a:ext cx="3048000" cy="3431100"/>
          </a:xfrm>
          <a:prstGeom prst="rect">
            <a:avLst/>
          </a:prstGeom>
          <a:solidFill>
            <a:schemeClr val="dk2"/>
          </a:solidFill>
          <a:ln cap="flat" cmpd="sng" w="19050">
            <a:solidFill>
              <a:schemeClr val="dk2"/>
            </a:solidFill>
            <a:prstDash val="solid"/>
            <a:round/>
            <a:headEnd len="sm" w="sm" type="none"/>
            <a:tailEnd len="sm" w="sm" type="none"/>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72" name="Google Shape;672;p56"/>
          <p:cNvSpPr txBox="1"/>
          <p:nvPr>
            <p:ph idx="4" type="body"/>
          </p:nvPr>
        </p:nvSpPr>
        <p:spPr>
          <a:xfrm>
            <a:off x="0" y="3435176"/>
            <a:ext cx="3048000" cy="3431100"/>
          </a:xfrm>
          <a:prstGeom prst="rect">
            <a:avLst/>
          </a:prstGeom>
          <a:solidFill>
            <a:schemeClr val="dk2"/>
          </a:solidFill>
          <a:ln cap="flat" cmpd="sng" w="19050">
            <a:solidFill>
              <a:schemeClr val="dk2"/>
            </a:solidFill>
            <a:prstDash val="solid"/>
            <a:round/>
            <a:headEnd len="sm" w="sm" type="none"/>
            <a:tailEnd len="sm" w="sm" type="none"/>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lt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73" name="Google Shape;673;p56"/>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sz="3200">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74" name="Google Shape;674;p56"/>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75" name="Google Shape;675;p56"/>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grpSp>
        <p:nvGrpSpPr>
          <p:cNvPr id="676" name="Google Shape;676;p56"/>
          <p:cNvGrpSpPr/>
          <p:nvPr/>
        </p:nvGrpSpPr>
        <p:grpSpPr>
          <a:xfrm>
            <a:off x="3048003" y="3734601"/>
            <a:ext cx="6095846" cy="2256744"/>
            <a:chOff x="1" y="-1"/>
            <a:chExt cx="4571999" cy="1692600"/>
          </a:xfrm>
        </p:grpSpPr>
        <p:cxnSp>
          <p:nvCxnSpPr>
            <p:cNvPr id="677" name="Google Shape;677;p56"/>
            <p:cNvCxnSpPr/>
            <p:nvPr/>
          </p:nvCxnSpPr>
          <p:spPr>
            <a:xfrm>
              <a:off x="1" y="-1"/>
              <a:ext cx="0" cy="1692600"/>
            </a:xfrm>
            <a:prstGeom prst="straightConnector1">
              <a:avLst/>
            </a:prstGeom>
            <a:noFill/>
            <a:ln cap="flat" cmpd="sng" w="9525">
              <a:solidFill>
                <a:srgbClr val="B6BBC1"/>
              </a:solidFill>
              <a:prstDash val="solid"/>
              <a:round/>
              <a:headEnd len="sm" w="sm" type="none"/>
              <a:tailEnd len="sm" w="sm" type="none"/>
            </a:ln>
          </p:spPr>
        </p:cxnSp>
        <p:cxnSp>
          <p:nvCxnSpPr>
            <p:cNvPr id="678" name="Google Shape;678;p56"/>
            <p:cNvCxnSpPr/>
            <p:nvPr/>
          </p:nvCxnSpPr>
          <p:spPr>
            <a:xfrm>
              <a:off x="2286000" y="-1"/>
              <a:ext cx="0" cy="1692600"/>
            </a:xfrm>
            <a:prstGeom prst="straightConnector1">
              <a:avLst/>
            </a:prstGeom>
            <a:noFill/>
            <a:ln cap="flat" cmpd="sng" w="9525">
              <a:solidFill>
                <a:srgbClr val="B6BBC1"/>
              </a:solidFill>
              <a:prstDash val="solid"/>
              <a:round/>
              <a:headEnd len="sm" w="sm" type="none"/>
              <a:tailEnd len="sm" w="sm" type="none"/>
            </a:ln>
          </p:spPr>
        </p:cxnSp>
        <p:cxnSp>
          <p:nvCxnSpPr>
            <p:cNvPr id="679" name="Google Shape;679;p56"/>
            <p:cNvCxnSpPr/>
            <p:nvPr/>
          </p:nvCxnSpPr>
          <p:spPr>
            <a:xfrm>
              <a:off x="4572000" y="-1"/>
              <a:ext cx="0" cy="1692600"/>
            </a:xfrm>
            <a:prstGeom prst="straightConnector1">
              <a:avLst/>
            </a:prstGeom>
            <a:noFill/>
            <a:ln cap="flat" cmpd="sng" w="9525">
              <a:solidFill>
                <a:srgbClr val="B6BBC1"/>
              </a:solidFill>
              <a:prstDash val="solid"/>
              <a:round/>
              <a:headEnd len="sm" w="sm" type="none"/>
              <a:tailEnd len="sm" w="sm" type="none"/>
            </a:ln>
          </p:spPr>
        </p:cxn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1: title, text (two columns), half-image">
  <p:cSld name="case study 1: title, text (two columns), half-image">
    <p:bg>
      <p:bgPr>
        <a:solidFill>
          <a:schemeClr val="dk2"/>
        </a:solidFill>
      </p:bgPr>
    </p:bg>
    <p:spTree>
      <p:nvGrpSpPr>
        <p:cNvPr id="680" name="Shape 680"/>
        <p:cNvGrpSpPr/>
        <p:nvPr/>
      </p:nvGrpSpPr>
      <p:grpSpPr>
        <a:xfrm>
          <a:off x="0" y="0"/>
          <a:ext cx="0" cy="0"/>
          <a:chOff x="0" y="0"/>
          <a:chExt cx="0" cy="0"/>
        </a:xfrm>
      </p:grpSpPr>
      <p:sp>
        <p:nvSpPr>
          <p:cNvPr id="681" name="Google Shape;681;p57"/>
          <p:cNvSpPr/>
          <p:nvPr>
            <p:ph idx="2" type="pic"/>
          </p:nvPr>
        </p:nvSpPr>
        <p:spPr>
          <a:xfrm>
            <a:off x="6096000" y="0"/>
            <a:ext cx="60960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lt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id="682" name="Google Shape;682;p57"/>
          <p:cNvSpPr txBox="1"/>
          <p:nvPr>
            <p:ph type="title"/>
          </p:nvPr>
        </p:nvSpPr>
        <p:spPr>
          <a:xfrm>
            <a:off x="236880" y="224688"/>
            <a:ext cx="5573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83" name="Google Shape;683;p57"/>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84" name="Google Shape;684;p57"/>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685" name="Google Shape;685;p57"/>
          <p:cNvSpPr txBox="1"/>
          <p:nvPr>
            <p:ph idx="1" type="body"/>
          </p:nvPr>
        </p:nvSpPr>
        <p:spPr>
          <a:xfrm>
            <a:off x="257379" y="1800184"/>
            <a:ext cx="2519700" cy="4014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86" name="Google Shape;686;p57"/>
          <p:cNvSpPr txBox="1"/>
          <p:nvPr>
            <p:ph idx="3" type="body"/>
          </p:nvPr>
        </p:nvSpPr>
        <p:spPr>
          <a:xfrm>
            <a:off x="3309612" y="1814217"/>
            <a:ext cx="2519700" cy="3999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200"/>
              <a:buNone/>
              <a:defRPr sz="1300">
                <a:solidFill>
                  <a:schemeClr val="lt1"/>
                </a:solidFill>
              </a:defRPr>
            </a:lvl1pPr>
            <a:lvl2pPr indent="-311150" lvl="1" marL="914400" rtl="0" algn="l">
              <a:lnSpc>
                <a:spcPct val="100000"/>
              </a:lnSpc>
              <a:spcBef>
                <a:spcPts val="1500"/>
              </a:spcBef>
              <a:spcAft>
                <a:spcPts val="0"/>
              </a:spcAft>
              <a:buClr>
                <a:schemeClr val="lt1"/>
              </a:buClr>
              <a:buSzPts val="1300"/>
              <a:buChar char="–"/>
              <a:defRPr sz="1300">
                <a:solidFill>
                  <a:schemeClr val="lt1"/>
                </a:solidFill>
              </a:defRPr>
            </a:lvl2pPr>
            <a:lvl3pPr indent="-311150" lvl="2" marL="1371600" rtl="0" algn="l">
              <a:lnSpc>
                <a:spcPct val="100000"/>
              </a:lnSpc>
              <a:spcBef>
                <a:spcPts val="1500"/>
              </a:spcBef>
              <a:spcAft>
                <a:spcPts val="0"/>
              </a:spcAft>
              <a:buClr>
                <a:schemeClr val="lt1"/>
              </a:buClr>
              <a:buSzPts val="1300"/>
              <a:buChar char="•"/>
              <a:defRPr sz="1300">
                <a:solidFill>
                  <a:schemeClr val="lt1"/>
                </a:solidFill>
              </a:defRPr>
            </a:lvl3pPr>
            <a:lvl4pPr indent="-311150" lvl="3" marL="1828800" rtl="0" algn="l">
              <a:lnSpc>
                <a:spcPct val="100000"/>
              </a:lnSpc>
              <a:spcBef>
                <a:spcPts val="1500"/>
              </a:spcBef>
              <a:spcAft>
                <a:spcPts val="0"/>
              </a:spcAft>
              <a:buClr>
                <a:schemeClr val="lt1"/>
              </a:buClr>
              <a:buSzPts val="1300"/>
              <a:buChar char="–"/>
              <a:defRPr sz="1300">
                <a:solidFill>
                  <a:schemeClr val="lt1"/>
                </a:solidFill>
              </a:defRPr>
            </a:lvl4pPr>
            <a:lvl5pPr indent="-311150" lvl="4" marL="2286000" rtl="0" algn="l">
              <a:lnSpc>
                <a:spcPct val="100000"/>
              </a:lnSpc>
              <a:spcBef>
                <a:spcPts val="1500"/>
              </a:spcBef>
              <a:spcAft>
                <a:spcPts val="0"/>
              </a:spcAft>
              <a:buClr>
                <a:schemeClr val="lt1"/>
              </a:buClr>
              <a:buSzPts val="1300"/>
              <a:buChar char="»"/>
              <a:defRPr sz="13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2: title, text (2/4), quote (2/4)">
  <p:cSld name="case study 2: title, text (2/4), quote (2/4)">
    <p:bg>
      <p:bgPr>
        <a:solidFill>
          <a:schemeClr val="dk2"/>
        </a:solidFill>
      </p:bgPr>
    </p:bg>
    <p:spTree>
      <p:nvGrpSpPr>
        <p:cNvPr id="687" name="Shape 687"/>
        <p:cNvGrpSpPr/>
        <p:nvPr/>
      </p:nvGrpSpPr>
      <p:grpSpPr>
        <a:xfrm>
          <a:off x="0" y="0"/>
          <a:ext cx="0" cy="0"/>
          <a:chOff x="0" y="0"/>
          <a:chExt cx="0" cy="0"/>
        </a:xfrm>
      </p:grpSpPr>
      <p:sp>
        <p:nvSpPr>
          <p:cNvPr id="688" name="Google Shape;688;p58"/>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89" name="Google Shape;689;p58"/>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90" name="Google Shape;690;p58"/>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lt1"/>
                </a:solidFill>
                <a:latin typeface="IBM Plex Sans Light"/>
                <a:ea typeface="IBM Plex Sans Light"/>
                <a:cs typeface="IBM Plex Sans Light"/>
                <a:sym typeface="IBM Plex Sans Light"/>
              </a:defRPr>
            </a:lvl1pPr>
            <a:lvl2pPr indent="0" lvl="1" marL="0" rtl="0" algn="r">
              <a:spcBef>
                <a:spcPts val="0"/>
              </a:spcBef>
              <a:buNone/>
              <a:defRPr sz="800">
                <a:solidFill>
                  <a:schemeClr val="lt1"/>
                </a:solidFill>
                <a:latin typeface="IBM Plex Sans Light"/>
                <a:ea typeface="IBM Plex Sans Light"/>
                <a:cs typeface="IBM Plex Sans Light"/>
                <a:sym typeface="IBM Plex Sans Light"/>
              </a:defRPr>
            </a:lvl2pPr>
            <a:lvl3pPr indent="0" lvl="2" marL="0" rtl="0" algn="r">
              <a:spcBef>
                <a:spcPts val="0"/>
              </a:spcBef>
              <a:buNone/>
              <a:defRPr sz="800">
                <a:solidFill>
                  <a:schemeClr val="lt1"/>
                </a:solidFill>
                <a:latin typeface="IBM Plex Sans Light"/>
                <a:ea typeface="IBM Plex Sans Light"/>
                <a:cs typeface="IBM Plex Sans Light"/>
                <a:sym typeface="IBM Plex Sans Light"/>
              </a:defRPr>
            </a:lvl3pPr>
            <a:lvl4pPr indent="0" lvl="3" marL="0" rtl="0" algn="r">
              <a:spcBef>
                <a:spcPts val="0"/>
              </a:spcBef>
              <a:buNone/>
              <a:defRPr sz="800">
                <a:solidFill>
                  <a:schemeClr val="lt1"/>
                </a:solidFill>
                <a:latin typeface="IBM Plex Sans Light"/>
                <a:ea typeface="IBM Plex Sans Light"/>
                <a:cs typeface="IBM Plex Sans Light"/>
                <a:sym typeface="IBM Plex Sans Light"/>
              </a:defRPr>
            </a:lvl4pPr>
            <a:lvl5pPr indent="0" lvl="4" marL="0" rtl="0" algn="r">
              <a:spcBef>
                <a:spcPts val="0"/>
              </a:spcBef>
              <a:buNone/>
              <a:defRPr sz="800">
                <a:solidFill>
                  <a:schemeClr val="lt1"/>
                </a:solidFill>
                <a:latin typeface="IBM Plex Sans Light"/>
                <a:ea typeface="IBM Plex Sans Light"/>
                <a:cs typeface="IBM Plex Sans Light"/>
                <a:sym typeface="IBM Plex Sans Light"/>
              </a:defRPr>
            </a:lvl5pPr>
            <a:lvl6pPr indent="0" lvl="5" marL="0" rtl="0" algn="r">
              <a:spcBef>
                <a:spcPts val="0"/>
              </a:spcBef>
              <a:buNone/>
              <a:defRPr sz="800">
                <a:solidFill>
                  <a:schemeClr val="lt1"/>
                </a:solidFill>
                <a:latin typeface="IBM Plex Sans Light"/>
                <a:ea typeface="IBM Plex Sans Light"/>
                <a:cs typeface="IBM Plex Sans Light"/>
                <a:sym typeface="IBM Plex Sans Light"/>
              </a:defRPr>
            </a:lvl6pPr>
            <a:lvl7pPr indent="0" lvl="6" marL="0" rtl="0" algn="r">
              <a:spcBef>
                <a:spcPts val="0"/>
              </a:spcBef>
              <a:buNone/>
              <a:defRPr sz="800">
                <a:solidFill>
                  <a:schemeClr val="lt1"/>
                </a:solidFill>
                <a:latin typeface="IBM Plex Sans Light"/>
                <a:ea typeface="IBM Plex Sans Light"/>
                <a:cs typeface="IBM Plex Sans Light"/>
                <a:sym typeface="IBM Plex Sans Light"/>
              </a:defRPr>
            </a:lvl7pPr>
            <a:lvl8pPr indent="0" lvl="7" marL="0" rtl="0" algn="r">
              <a:spcBef>
                <a:spcPts val="0"/>
              </a:spcBef>
              <a:buNone/>
              <a:defRPr sz="800">
                <a:solidFill>
                  <a:schemeClr val="lt1"/>
                </a:solidFill>
                <a:latin typeface="IBM Plex Sans Light"/>
                <a:ea typeface="IBM Plex Sans Light"/>
                <a:cs typeface="IBM Plex Sans Light"/>
                <a:sym typeface="IBM Plex Sans Light"/>
              </a:defRPr>
            </a:lvl8pPr>
            <a:lvl9pPr indent="0" lvl="8" marL="0" rtl="0" algn="r">
              <a:spcBef>
                <a:spcPts val="0"/>
              </a:spcBef>
              <a:buNone/>
              <a:defRPr sz="800">
                <a:solidFill>
                  <a:schemeClr val="lt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58"/>
          <p:cNvSpPr txBox="1"/>
          <p:nvPr>
            <p:ph idx="1" type="body"/>
          </p:nvPr>
        </p:nvSpPr>
        <p:spPr>
          <a:xfrm>
            <a:off x="256033" y="1800183"/>
            <a:ext cx="25236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92" name="Google Shape;692;p58"/>
          <p:cNvSpPr txBox="1"/>
          <p:nvPr>
            <p:ph idx="2" type="body"/>
          </p:nvPr>
        </p:nvSpPr>
        <p:spPr>
          <a:xfrm>
            <a:off x="3308267" y="1816608"/>
            <a:ext cx="25236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200"/>
              <a:buNone/>
              <a:defRPr sz="1300">
                <a:solidFill>
                  <a:schemeClr val="lt1"/>
                </a:solidFill>
              </a:defRPr>
            </a:lvl1pPr>
            <a:lvl2pPr indent="-311150" lvl="1" marL="914400" rtl="0" algn="l">
              <a:lnSpc>
                <a:spcPct val="100000"/>
              </a:lnSpc>
              <a:spcBef>
                <a:spcPts val="1500"/>
              </a:spcBef>
              <a:spcAft>
                <a:spcPts val="0"/>
              </a:spcAft>
              <a:buClr>
                <a:schemeClr val="lt1"/>
              </a:buClr>
              <a:buSzPts val="1300"/>
              <a:buChar char="–"/>
              <a:defRPr sz="1300">
                <a:solidFill>
                  <a:schemeClr val="lt1"/>
                </a:solidFill>
              </a:defRPr>
            </a:lvl2pPr>
            <a:lvl3pPr indent="-311150" lvl="2" marL="1371600" rtl="0" algn="l">
              <a:lnSpc>
                <a:spcPct val="100000"/>
              </a:lnSpc>
              <a:spcBef>
                <a:spcPts val="1500"/>
              </a:spcBef>
              <a:spcAft>
                <a:spcPts val="0"/>
              </a:spcAft>
              <a:buClr>
                <a:schemeClr val="lt1"/>
              </a:buClr>
              <a:buSzPts val="1300"/>
              <a:buChar char="•"/>
              <a:defRPr sz="1300">
                <a:solidFill>
                  <a:schemeClr val="lt1"/>
                </a:solidFill>
              </a:defRPr>
            </a:lvl3pPr>
            <a:lvl4pPr indent="-311150" lvl="3" marL="1828800" rtl="0" algn="l">
              <a:lnSpc>
                <a:spcPct val="100000"/>
              </a:lnSpc>
              <a:spcBef>
                <a:spcPts val="1500"/>
              </a:spcBef>
              <a:spcAft>
                <a:spcPts val="0"/>
              </a:spcAft>
              <a:buClr>
                <a:schemeClr val="lt1"/>
              </a:buClr>
              <a:buSzPts val="1300"/>
              <a:buChar char="–"/>
              <a:defRPr sz="1300">
                <a:solidFill>
                  <a:schemeClr val="lt1"/>
                </a:solidFill>
              </a:defRPr>
            </a:lvl4pPr>
            <a:lvl5pPr indent="-311150" lvl="4" marL="2286000" rtl="0" algn="l">
              <a:lnSpc>
                <a:spcPct val="100000"/>
              </a:lnSpc>
              <a:spcBef>
                <a:spcPts val="1500"/>
              </a:spcBef>
              <a:spcAft>
                <a:spcPts val="0"/>
              </a:spcAft>
              <a:buClr>
                <a:schemeClr val="lt1"/>
              </a:buClr>
              <a:buSzPts val="1300"/>
              <a:buChar char="»"/>
              <a:defRPr sz="13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693" name="Google Shape;693;p58"/>
          <p:cNvSpPr txBox="1"/>
          <p:nvPr>
            <p:ph idx="3" type="body"/>
          </p:nvPr>
        </p:nvSpPr>
        <p:spPr>
          <a:xfrm>
            <a:off x="6354395" y="1808651"/>
            <a:ext cx="55707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2 dark background)">
  <p:cSld name="Title, text (1/2 dark background)">
    <p:bg>
      <p:bgPr>
        <a:solidFill>
          <a:schemeClr val="dk2"/>
        </a:solidFill>
      </p:bgPr>
    </p:bg>
    <p:spTree>
      <p:nvGrpSpPr>
        <p:cNvPr id="694" name="Shape 694"/>
        <p:cNvGrpSpPr/>
        <p:nvPr/>
      </p:nvGrpSpPr>
      <p:grpSpPr>
        <a:xfrm>
          <a:off x="0" y="0"/>
          <a:ext cx="0" cy="0"/>
          <a:chOff x="0" y="0"/>
          <a:chExt cx="0" cy="0"/>
        </a:xfrm>
      </p:grpSpPr>
      <p:sp>
        <p:nvSpPr>
          <p:cNvPr id="695" name="Google Shape;695;p59"/>
          <p:cNvSpPr/>
          <p:nvPr/>
        </p:nvSpPr>
        <p:spPr>
          <a:xfrm>
            <a:off x="6096002" y="0"/>
            <a:ext cx="6102900" cy="6858000"/>
          </a:xfrm>
          <a:prstGeom prst="rect">
            <a:avLst/>
          </a:prstGeom>
          <a:solidFill>
            <a:schemeClr val="lt1"/>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2100">
              <a:solidFill>
                <a:schemeClr val="lt1"/>
              </a:solidFill>
              <a:latin typeface="IBM Plex Sans Light"/>
              <a:ea typeface="IBM Plex Sans Light"/>
              <a:cs typeface="IBM Plex Sans Light"/>
              <a:sym typeface="IBM Plex Sans Light"/>
            </a:endParaRPr>
          </a:p>
        </p:txBody>
      </p:sp>
      <p:sp>
        <p:nvSpPr>
          <p:cNvPr id="696" name="Google Shape;696;p59"/>
          <p:cNvSpPr txBox="1"/>
          <p:nvPr>
            <p:ph type="title"/>
          </p:nvPr>
        </p:nvSpPr>
        <p:spPr>
          <a:xfrm>
            <a:off x="236881" y="224688"/>
            <a:ext cx="5595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697" name="Google Shape;697;p59"/>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800"/>
              <a:buFont typeface="IBM Plex Sans Light"/>
              <a:buNone/>
              <a:defRPr>
                <a:solidFill>
                  <a:schemeClr val="lt1"/>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698" name="Google Shape;698;p59"/>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dk1"/>
                </a:solidFill>
                <a:latin typeface="IBM Plex Sans Light"/>
                <a:ea typeface="IBM Plex Sans Light"/>
                <a:cs typeface="IBM Plex Sans Light"/>
                <a:sym typeface="IBM Plex Sans Light"/>
              </a:defRPr>
            </a:lvl1pPr>
            <a:lvl2pPr indent="0" lvl="1" marL="0" rtl="0" algn="r">
              <a:spcBef>
                <a:spcPts val="0"/>
              </a:spcBef>
              <a:buNone/>
              <a:defRPr sz="800">
                <a:solidFill>
                  <a:schemeClr val="dk1"/>
                </a:solidFill>
                <a:latin typeface="IBM Plex Sans Light"/>
                <a:ea typeface="IBM Plex Sans Light"/>
                <a:cs typeface="IBM Plex Sans Light"/>
                <a:sym typeface="IBM Plex Sans Light"/>
              </a:defRPr>
            </a:lvl2pPr>
            <a:lvl3pPr indent="0" lvl="2" marL="0" rtl="0" algn="r">
              <a:spcBef>
                <a:spcPts val="0"/>
              </a:spcBef>
              <a:buNone/>
              <a:defRPr sz="800">
                <a:solidFill>
                  <a:schemeClr val="dk1"/>
                </a:solidFill>
                <a:latin typeface="IBM Plex Sans Light"/>
                <a:ea typeface="IBM Plex Sans Light"/>
                <a:cs typeface="IBM Plex Sans Light"/>
                <a:sym typeface="IBM Plex Sans Light"/>
              </a:defRPr>
            </a:lvl3pPr>
            <a:lvl4pPr indent="0" lvl="3" marL="0" rtl="0" algn="r">
              <a:spcBef>
                <a:spcPts val="0"/>
              </a:spcBef>
              <a:buNone/>
              <a:defRPr sz="800">
                <a:solidFill>
                  <a:schemeClr val="dk1"/>
                </a:solidFill>
                <a:latin typeface="IBM Plex Sans Light"/>
                <a:ea typeface="IBM Plex Sans Light"/>
                <a:cs typeface="IBM Plex Sans Light"/>
                <a:sym typeface="IBM Plex Sans Light"/>
              </a:defRPr>
            </a:lvl4pPr>
            <a:lvl5pPr indent="0" lvl="4" marL="0" rtl="0" algn="r">
              <a:spcBef>
                <a:spcPts val="0"/>
              </a:spcBef>
              <a:buNone/>
              <a:defRPr sz="800">
                <a:solidFill>
                  <a:schemeClr val="dk1"/>
                </a:solidFill>
                <a:latin typeface="IBM Plex Sans Light"/>
                <a:ea typeface="IBM Plex Sans Light"/>
                <a:cs typeface="IBM Plex Sans Light"/>
                <a:sym typeface="IBM Plex Sans Light"/>
              </a:defRPr>
            </a:lvl5pPr>
            <a:lvl6pPr indent="0" lvl="5" marL="0" rtl="0" algn="r">
              <a:spcBef>
                <a:spcPts val="0"/>
              </a:spcBef>
              <a:buNone/>
              <a:defRPr sz="800">
                <a:solidFill>
                  <a:schemeClr val="dk1"/>
                </a:solidFill>
                <a:latin typeface="IBM Plex Sans Light"/>
                <a:ea typeface="IBM Plex Sans Light"/>
                <a:cs typeface="IBM Plex Sans Light"/>
                <a:sym typeface="IBM Plex Sans Light"/>
              </a:defRPr>
            </a:lvl6pPr>
            <a:lvl7pPr indent="0" lvl="6" marL="0" rtl="0" algn="r">
              <a:spcBef>
                <a:spcPts val="0"/>
              </a:spcBef>
              <a:buNone/>
              <a:defRPr sz="800">
                <a:solidFill>
                  <a:schemeClr val="dk1"/>
                </a:solidFill>
                <a:latin typeface="IBM Plex Sans Light"/>
                <a:ea typeface="IBM Plex Sans Light"/>
                <a:cs typeface="IBM Plex Sans Light"/>
                <a:sym typeface="IBM Plex Sans Light"/>
              </a:defRPr>
            </a:lvl7pPr>
            <a:lvl8pPr indent="0" lvl="7" marL="0" rtl="0" algn="r">
              <a:spcBef>
                <a:spcPts val="0"/>
              </a:spcBef>
              <a:buNone/>
              <a:defRPr sz="800">
                <a:solidFill>
                  <a:schemeClr val="dk1"/>
                </a:solidFill>
                <a:latin typeface="IBM Plex Sans Light"/>
                <a:ea typeface="IBM Plex Sans Light"/>
                <a:cs typeface="IBM Plex Sans Light"/>
                <a:sym typeface="IBM Plex Sans Light"/>
              </a:defRPr>
            </a:lvl8pPr>
            <a:lvl9pPr indent="0" lvl="8" marL="0" rtl="0" algn="r">
              <a:spcBef>
                <a:spcPts val="0"/>
              </a:spcBef>
              <a:buNone/>
              <a:defRPr sz="800">
                <a:solidFill>
                  <a:schemeClr val="dk1"/>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699" name="Google Shape;699;p59"/>
          <p:cNvSpPr txBox="1"/>
          <p:nvPr>
            <p:ph idx="1" type="body"/>
          </p:nvPr>
        </p:nvSpPr>
        <p:spPr>
          <a:xfrm>
            <a:off x="256033" y="1800183"/>
            <a:ext cx="55731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chemeClr val="lt1"/>
                </a:solidFill>
              </a:defRPr>
            </a:lvl1pPr>
            <a:lvl2pPr indent="-349250" lvl="1" marL="914400" rtl="0" algn="l">
              <a:lnSpc>
                <a:spcPct val="100000"/>
              </a:lnSpc>
              <a:spcBef>
                <a:spcPts val="1500"/>
              </a:spcBef>
              <a:spcAft>
                <a:spcPts val="0"/>
              </a:spcAft>
              <a:buClr>
                <a:schemeClr val="lt1"/>
              </a:buClr>
              <a:buSzPts val="1900"/>
              <a:buChar char="–"/>
              <a:defRPr>
                <a:solidFill>
                  <a:schemeClr val="lt1"/>
                </a:solidFill>
              </a:defRPr>
            </a:lvl2pPr>
            <a:lvl3pPr indent="-349250" lvl="2" marL="1371600" rtl="0" algn="l">
              <a:lnSpc>
                <a:spcPct val="100000"/>
              </a:lnSpc>
              <a:spcBef>
                <a:spcPts val="1500"/>
              </a:spcBef>
              <a:spcAft>
                <a:spcPts val="0"/>
              </a:spcAft>
              <a:buClr>
                <a:schemeClr val="lt1"/>
              </a:buClr>
              <a:buSzPts val="1900"/>
              <a:buChar char="•"/>
              <a:defRPr>
                <a:solidFill>
                  <a:schemeClr val="lt1"/>
                </a:solidFill>
              </a:defRPr>
            </a:lvl3pPr>
            <a:lvl4pPr indent="-349250" lvl="3" marL="1828800" rtl="0" algn="l">
              <a:lnSpc>
                <a:spcPct val="100000"/>
              </a:lnSpc>
              <a:spcBef>
                <a:spcPts val="1500"/>
              </a:spcBef>
              <a:spcAft>
                <a:spcPts val="0"/>
              </a:spcAft>
              <a:buClr>
                <a:schemeClr val="lt1"/>
              </a:buClr>
              <a:buSzPts val="1900"/>
              <a:buChar char="–"/>
              <a:defRPr>
                <a:solidFill>
                  <a:schemeClr val="lt1"/>
                </a:solidFill>
              </a:defRPr>
            </a:lvl4pPr>
            <a:lvl5pPr indent="-349250" lvl="4" marL="2286000" rtl="0" algn="l">
              <a:lnSpc>
                <a:spcPct val="100000"/>
              </a:lnSpc>
              <a:spcBef>
                <a:spcPts val="1500"/>
              </a:spcBef>
              <a:spcAft>
                <a:spcPts val="0"/>
              </a:spcAft>
              <a:buClr>
                <a:schemeClr val="lt1"/>
              </a:buClr>
              <a:buSzPts val="1900"/>
              <a:buChar char="»"/>
              <a:defRPr>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Dark Background">
  <p:cSld name="Title Only - Dark Background">
    <p:bg>
      <p:bgPr>
        <a:solidFill>
          <a:schemeClr val="lt1"/>
        </a:solidFill>
      </p:bgPr>
    </p:bg>
    <p:spTree>
      <p:nvGrpSpPr>
        <p:cNvPr id="700" name="Shape 700"/>
        <p:cNvGrpSpPr/>
        <p:nvPr/>
      </p:nvGrpSpPr>
      <p:grpSpPr>
        <a:xfrm>
          <a:off x="0" y="0"/>
          <a:ext cx="0" cy="0"/>
          <a:chOff x="0" y="0"/>
          <a:chExt cx="0" cy="0"/>
        </a:xfrm>
      </p:grpSpPr>
      <p:sp>
        <p:nvSpPr>
          <p:cNvPr id="701" name="Google Shape;701;p60"/>
          <p:cNvSpPr txBox="1"/>
          <p:nvPr>
            <p:ph type="title"/>
          </p:nvPr>
        </p:nvSpPr>
        <p:spPr>
          <a:xfrm>
            <a:off x="236881" y="224689"/>
            <a:ext cx="8627100" cy="838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02" name="Google Shape;702;p60"/>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03" name="Google Shape;703;p60"/>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 Dark Background">
  <p:cSld name="Title and Subtitle - Dark Background">
    <p:bg>
      <p:bgPr>
        <a:solidFill>
          <a:schemeClr val="lt1"/>
        </a:solidFill>
      </p:bgPr>
    </p:bg>
    <p:spTree>
      <p:nvGrpSpPr>
        <p:cNvPr id="704" name="Shape 704"/>
        <p:cNvGrpSpPr/>
        <p:nvPr/>
      </p:nvGrpSpPr>
      <p:grpSpPr>
        <a:xfrm>
          <a:off x="0" y="0"/>
          <a:ext cx="0" cy="0"/>
          <a:chOff x="0" y="0"/>
          <a:chExt cx="0" cy="0"/>
        </a:xfrm>
      </p:grpSpPr>
      <p:sp>
        <p:nvSpPr>
          <p:cNvPr id="705" name="Google Shape;705;p61"/>
          <p:cNvSpPr txBox="1"/>
          <p:nvPr>
            <p:ph type="title"/>
          </p:nvPr>
        </p:nvSpPr>
        <p:spPr>
          <a:xfrm>
            <a:off x="236881" y="224688"/>
            <a:ext cx="8627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06" name="Google Shape;706;p61"/>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07" name="Google Shape;707;p61"/>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61"/>
          <p:cNvSpPr txBox="1"/>
          <p:nvPr>
            <p:ph idx="1" type="body"/>
          </p:nvPr>
        </p:nvSpPr>
        <p:spPr>
          <a:xfrm>
            <a:off x="256032" y="987552"/>
            <a:ext cx="8627100" cy="4815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rgbClr val="868D95"/>
              </a:buClr>
              <a:buSzPts val="1700"/>
              <a:buNone/>
              <a:defRPr>
                <a:solidFill>
                  <a:srgbClr val="868D95"/>
                </a:solidFill>
              </a:defRPr>
            </a:lvl1pPr>
            <a:lvl2pPr indent="-349250" lvl="1" marL="914400" rtl="0" algn="l">
              <a:lnSpc>
                <a:spcPct val="100000"/>
              </a:lnSpc>
              <a:spcBef>
                <a:spcPts val="1500"/>
              </a:spcBef>
              <a:spcAft>
                <a:spcPts val="0"/>
              </a:spcAft>
              <a:buClr>
                <a:srgbClr val="868D95"/>
              </a:buClr>
              <a:buSzPts val="1900"/>
              <a:buChar char="–"/>
              <a:defRPr>
                <a:solidFill>
                  <a:srgbClr val="868D95"/>
                </a:solidFill>
              </a:defRPr>
            </a:lvl2pPr>
            <a:lvl3pPr indent="-349250" lvl="2" marL="1371600" rtl="0" algn="l">
              <a:lnSpc>
                <a:spcPct val="100000"/>
              </a:lnSpc>
              <a:spcBef>
                <a:spcPts val="1500"/>
              </a:spcBef>
              <a:spcAft>
                <a:spcPts val="0"/>
              </a:spcAft>
              <a:buClr>
                <a:srgbClr val="868D95"/>
              </a:buClr>
              <a:buSzPts val="1900"/>
              <a:buChar char="•"/>
              <a:defRPr>
                <a:solidFill>
                  <a:srgbClr val="868D95"/>
                </a:solidFill>
              </a:defRPr>
            </a:lvl3pPr>
            <a:lvl4pPr indent="-349250" lvl="3" marL="1828800" rtl="0" algn="l">
              <a:lnSpc>
                <a:spcPct val="100000"/>
              </a:lnSpc>
              <a:spcBef>
                <a:spcPts val="1500"/>
              </a:spcBef>
              <a:spcAft>
                <a:spcPts val="0"/>
              </a:spcAft>
              <a:buClr>
                <a:srgbClr val="868D95"/>
              </a:buClr>
              <a:buSzPts val="1900"/>
              <a:buChar char="–"/>
              <a:defRPr>
                <a:solidFill>
                  <a:srgbClr val="868D95"/>
                </a:solidFill>
              </a:defRPr>
            </a:lvl4pPr>
            <a:lvl5pPr indent="-349250" lvl="4" marL="2286000" rtl="0" algn="l">
              <a:lnSpc>
                <a:spcPct val="100000"/>
              </a:lnSpc>
              <a:spcBef>
                <a:spcPts val="1500"/>
              </a:spcBef>
              <a:spcAft>
                <a:spcPts val="0"/>
              </a:spcAft>
              <a:buClr>
                <a:srgbClr val="868D95"/>
              </a:buClr>
              <a:buSzPts val="1900"/>
              <a:buChar char="»"/>
              <a:defRPr>
                <a:solidFill>
                  <a:srgbClr val="868D95"/>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Text">
  <p:cSld name="1_Title and Text">
    <p:bg>
      <p:bgPr>
        <a:solidFill>
          <a:schemeClr val="lt1"/>
        </a:solidFill>
      </p:bgPr>
    </p:bg>
    <p:spTree>
      <p:nvGrpSpPr>
        <p:cNvPr id="709" name="Shape 709"/>
        <p:cNvGrpSpPr/>
        <p:nvPr/>
      </p:nvGrpSpPr>
      <p:grpSpPr>
        <a:xfrm>
          <a:off x="0" y="0"/>
          <a:ext cx="0" cy="0"/>
          <a:chOff x="0" y="0"/>
          <a:chExt cx="0" cy="0"/>
        </a:xfrm>
      </p:grpSpPr>
      <p:sp>
        <p:nvSpPr>
          <p:cNvPr id="710" name="Google Shape;710;p62"/>
          <p:cNvSpPr txBox="1"/>
          <p:nvPr>
            <p:ph type="title"/>
          </p:nvPr>
        </p:nvSpPr>
        <p:spPr>
          <a:xfrm>
            <a:off x="236881" y="224688"/>
            <a:ext cx="8627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11" name="Google Shape;711;p62"/>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12" name="Google Shape;712;p62"/>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13" name="Google Shape;713;p62"/>
          <p:cNvSpPr txBox="1"/>
          <p:nvPr>
            <p:ph idx="1" type="body"/>
          </p:nvPr>
        </p:nvSpPr>
        <p:spPr>
          <a:xfrm>
            <a:off x="256032" y="1804416"/>
            <a:ext cx="55839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14" name="Google Shape;714;p62"/>
          <p:cNvSpPr txBox="1"/>
          <p:nvPr>
            <p:ph idx="2" type="body"/>
          </p:nvPr>
        </p:nvSpPr>
        <p:spPr>
          <a:xfrm>
            <a:off x="6200700" y="1645999"/>
            <a:ext cx="5726700" cy="41685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600"/>
              </a:spcBef>
              <a:spcAft>
                <a:spcPts val="0"/>
              </a:spcAft>
              <a:buClr>
                <a:srgbClr val="0061FF"/>
              </a:buClr>
              <a:buSzPts val="12800"/>
              <a:buFont typeface="IBM Plex Sans ExtraLight"/>
              <a:buNone/>
              <a:defRPr b="0" i="0" sz="12800">
                <a:solidFill>
                  <a:srgbClr val="0061FF"/>
                </a:solidFill>
                <a:latin typeface="IBM Plex Sans ExtraLight"/>
                <a:ea typeface="IBM Plex Sans ExtraLight"/>
                <a:cs typeface="IBM Plex Sans ExtraLight"/>
                <a:sym typeface="IBM Plex Sans ExtraLight"/>
              </a:defRPr>
            </a:lvl1pPr>
            <a:lvl2pPr indent="-349250" lvl="1" marL="914400" rtl="0" algn="l">
              <a:lnSpc>
                <a:spcPct val="100000"/>
              </a:lnSpc>
              <a:spcBef>
                <a:spcPts val="1500"/>
              </a:spcBef>
              <a:spcAft>
                <a:spcPts val="0"/>
              </a:spcAft>
              <a:buSzPts val="1900"/>
              <a:buChar char="–"/>
              <a:defRPr>
                <a:solidFill>
                  <a:schemeClr val="dk1"/>
                </a:solidFill>
              </a:defRPr>
            </a:lvl2pPr>
            <a:lvl3pPr indent="-349250" lvl="2" marL="1371600" rtl="0" algn="l">
              <a:lnSpc>
                <a:spcPct val="100000"/>
              </a:lnSpc>
              <a:spcBef>
                <a:spcPts val="1500"/>
              </a:spcBef>
              <a:spcAft>
                <a:spcPts val="0"/>
              </a:spcAft>
              <a:buSzPts val="1900"/>
              <a:buChar char="•"/>
              <a:defRPr>
                <a:solidFill>
                  <a:schemeClr val="dk1"/>
                </a:solidFill>
              </a:defRPr>
            </a:lvl3pPr>
            <a:lvl4pPr indent="-349250" lvl="3" marL="1828800" rtl="0" algn="l">
              <a:lnSpc>
                <a:spcPct val="100000"/>
              </a:lnSpc>
              <a:spcBef>
                <a:spcPts val="1500"/>
              </a:spcBef>
              <a:spcAft>
                <a:spcPts val="0"/>
              </a:spcAft>
              <a:buSzPts val="1900"/>
              <a:buChar char="–"/>
              <a:defRPr>
                <a:solidFill>
                  <a:schemeClr val="dk1"/>
                </a:solidFill>
              </a:defRPr>
            </a:lvl4pPr>
            <a:lvl5pPr indent="-349250" lvl="4" marL="2286000" rtl="0" algn="l">
              <a:lnSpc>
                <a:spcPct val="100000"/>
              </a:lnSpc>
              <a:spcBef>
                <a:spcPts val="1500"/>
              </a:spcBef>
              <a:spcAft>
                <a:spcPts val="0"/>
              </a:spcAft>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Text">
  <p:cSld name="2_Title and Text">
    <p:bg>
      <p:bgPr>
        <a:solidFill>
          <a:schemeClr val="lt1"/>
        </a:solidFill>
      </p:bgPr>
    </p:bg>
    <p:spTree>
      <p:nvGrpSpPr>
        <p:cNvPr id="715" name="Shape 715"/>
        <p:cNvGrpSpPr/>
        <p:nvPr/>
      </p:nvGrpSpPr>
      <p:grpSpPr>
        <a:xfrm>
          <a:off x="0" y="0"/>
          <a:ext cx="0" cy="0"/>
          <a:chOff x="0" y="0"/>
          <a:chExt cx="0" cy="0"/>
        </a:xfrm>
      </p:grpSpPr>
      <p:sp>
        <p:nvSpPr>
          <p:cNvPr id="716" name="Google Shape;716;p63"/>
          <p:cNvSpPr txBox="1"/>
          <p:nvPr>
            <p:ph type="title"/>
          </p:nvPr>
        </p:nvSpPr>
        <p:spPr>
          <a:xfrm>
            <a:off x="236881" y="224688"/>
            <a:ext cx="86271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17" name="Google Shape;717;p63"/>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18" name="Google Shape;718;p63"/>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19" name="Google Shape;719;p63"/>
          <p:cNvSpPr txBox="1"/>
          <p:nvPr>
            <p:ph idx="1" type="body"/>
          </p:nvPr>
        </p:nvSpPr>
        <p:spPr>
          <a:xfrm>
            <a:off x="260265" y="1808649"/>
            <a:ext cx="55839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400"/>
              <a:buNone/>
              <a:defRPr sz="1600">
                <a:solidFill>
                  <a:schemeClr val="dk1"/>
                </a:solidFill>
              </a:defRPr>
            </a:lvl1pPr>
            <a:lvl2pPr indent="-330200" lvl="1" marL="914400" rtl="0" algn="l">
              <a:lnSpc>
                <a:spcPct val="100000"/>
              </a:lnSpc>
              <a:spcBef>
                <a:spcPts val="1500"/>
              </a:spcBef>
              <a:spcAft>
                <a:spcPts val="0"/>
              </a:spcAft>
              <a:buClr>
                <a:schemeClr val="dk1"/>
              </a:buClr>
              <a:buSzPts val="1600"/>
              <a:buChar char="–"/>
              <a:defRPr sz="1600">
                <a:solidFill>
                  <a:schemeClr val="dk1"/>
                </a:solidFill>
              </a:defRPr>
            </a:lvl2pPr>
            <a:lvl3pPr indent="-330200" lvl="2" marL="1371600" rtl="0" algn="l">
              <a:lnSpc>
                <a:spcPct val="100000"/>
              </a:lnSpc>
              <a:spcBef>
                <a:spcPts val="1500"/>
              </a:spcBef>
              <a:spcAft>
                <a:spcPts val="0"/>
              </a:spcAft>
              <a:buClr>
                <a:schemeClr val="dk1"/>
              </a:buClr>
              <a:buSzPts val="1600"/>
              <a:buChar char="•"/>
              <a:defRPr sz="1600">
                <a:solidFill>
                  <a:schemeClr val="dk1"/>
                </a:solidFill>
              </a:defRPr>
            </a:lvl3pPr>
            <a:lvl4pPr indent="-330200" lvl="3" marL="1828800" rtl="0" algn="l">
              <a:lnSpc>
                <a:spcPct val="100000"/>
              </a:lnSpc>
              <a:spcBef>
                <a:spcPts val="1500"/>
              </a:spcBef>
              <a:spcAft>
                <a:spcPts val="0"/>
              </a:spcAft>
              <a:buClr>
                <a:schemeClr val="dk1"/>
              </a:buClr>
              <a:buSzPts val="1600"/>
              <a:buChar char="–"/>
              <a:defRPr sz="1600">
                <a:solidFill>
                  <a:schemeClr val="dk1"/>
                </a:solidFill>
              </a:defRPr>
            </a:lvl4pPr>
            <a:lvl5pPr indent="-330200" lvl="4" marL="2286000" rtl="0" algn="l">
              <a:lnSpc>
                <a:spcPct val="100000"/>
              </a:lnSpc>
              <a:spcBef>
                <a:spcPts val="1500"/>
              </a:spcBef>
              <a:spcAft>
                <a:spcPts val="0"/>
              </a:spcAft>
              <a:buClr>
                <a:schemeClr val="dk1"/>
              </a:buClr>
              <a:buSzPts val="1600"/>
              <a:buChar char="»"/>
              <a:defRPr sz="1600">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20" name="Google Shape;720;p63"/>
          <p:cNvSpPr txBox="1"/>
          <p:nvPr>
            <p:ph idx="2" type="body"/>
          </p:nvPr>
        </p:nvSpPr>
        <p:spPr>
          <a:xfrm>
            <a:off x="6200700" y="1645999"/>
            <a:ext cx="5726700" cy="41685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600"/>
              </a:spcBef>
              <a:spcAft>
                <a:spcPts val="0"/>
              </a:spcAft>
              <a:buClr>
                <a:srgbClr val="0061FF"/>
              </a:buClr>
              <a:buSzPts val="12800"/>
              <a:buFont typeface="IBM Plex Sans ExtraLight"/>
              <a:buNone/>
              <a:defRPr b="0" i="0" sz="12800">
                <a:solidFill>
                  <a:srgbClr val="0061FF"/>
                </a:solidFill>
                <a:latin typeface="IBM Plex Sans ExtraLight"/>
                <a:ea typeface="IBM Plex Sans ExtraLight"/>
                <a:cs typeface="IBM Plex Sans ExtraLight"/>
                <a:sym typeface="IBM Plex Sans ExtraLight"/>
              </a:defRPr>
            </a:lvl1pPr>
            <a:lvl2pPr indent="-349250" lvl="1" marL="914400" rtl="0" algn="l">
              <a:lnSpc>
                <a:spcPct val="100000"/>
              </a:lnSpc>
              <a:spcBef>
                <a:spcPts val="1500"/>
              </a:spcBef>
              <a:spcAft>
                <a:spcPts val="0"/>
              </a:spcAft>
              <a:buSzPts val="1900"/>
              <a:buChar char="–"/>
              <a:defRPr>
                <a:solidFill>
                  <a:schemeClr val="dk1"/>
                </a:solidFill>
              </a:defRPr>
            </a:lvl2pPr>
            <a:lvl3pPr indent="-349250" lvl="2" marL="1371600" rtl="0" algn="l">
              <a:lnSpc>
                <a:spcPct val="100000"/>
              </a:lnSpc>
              <a:spcBef>
                <a:spcPts val="1500"/>
              </a:spcBef>
              <a:spcAft>
                <a:spcPts val="0"/>
              </a:spcAft>
              <a:buSzPts val="1900"/>
              <a:buChar char="•"/>
              <a:defRPr>
                <a:solidFill>
                  <a:schemeClr val="dk1"/>
                </a:solidFill>
              </a:defRPr>
            </a:lvl3pPr>
            <a:lvl4pPr indent="-349250" lvl="3" marL="1828800" rtl="0" algn="l">
              <a:lnSpc>
                <a:spcPct val="100000"/>
              </a:lnSpc>
              <a:spcBef>
                <a:spcPts val="1500"/>
              </a:spcBef>
              <a:spcAft>
                <a:spcPts val="0"/>
              </a:spcAft>
              <a:buSzPts val="1900"/>
              <a:buChar char="–"/>
              <a:defRPr>
                <a:solidFill>
                  <a:schemeClr val="dk1"/>
                </a:solidFill>
              </a:defRPr>
            </a:lvl4pPr>
            <a:lvl5pPr indent="-349250" lvl="4" marL="2286000" rtl="0" algn="l">
              <a:lnSpc>
                <a:spcPct val="100000"/>
              </a:lnSpc>
              <a:spcBef>
                <a:spcPts val="1500"/>
              </a:spcBef>
              <a:spcAft>
                <a:spcPts val="0"/>
              </a:spcAft>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grpSp>
        <p:nvGrpSpPr>
          <p:cNvPr id="131" name="Google Shape;131;p7"/>
          <p:cNvGrpSpPr/>
          <p:nvPr/>
        </p:nvGrpSpPr>
        <p:grpSpPr>
          <a:xfrm>
            <a:off x="-329674" y="-59376"/>
            <a:ext cx="12515851" cy="6923798"/>
            <a:chOff x="-329674" y="-51881"/>
            <a:chExt cx="12515851" cy="6923798"/>
          </a:xfrm>
        </p:grpSpPr>
        <p:sp>
          <p:nvSpPr>
            <p:cNvPr id="132" name="Google Shape;132;p7"/>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7"/>
          <p:cNvGrpSpPr/>
          <p:nvPr/>
        </p:nvGrpSpPr>
        <p:grpSpPr>
          <a:xfrm>
            <a:off x="1669293" y="1186483"/>
            <a:ext cx="8848345" cy="4477933"/>
            <a:chOff x="1669293" y="1186483"/>
            <a:chExt cx="8848345" cy="4477933"/>
          </a:xfrm>
        </p:grpSpPr>
        <p:sp>
          <p:nvSpPr>
            <p:cNvPr id="152" name="Google Shape;152;p7"/>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7"/>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7"/>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157" name="Google Shape;157;p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59" name="Google Shape;159;p7"/>
          <p:cNvPicPr preferRelativeResize="0"/>
          <p:nvPr/>
        </p:nvPicPr>
        <p:blipFill rotWithShape="1">
          <a:blip r:embed="rId2">
            <a:alphaModFix/>
          </a:blip>
          <a:srcRect b="0" l="0" r="0" t="0"/>
          <a:stretch/>
        </p:blipFill>
        <p:spPr>
          <a:xfrm>
            <a:off x="11084990" y="311818"/>
            <a:ext cx="740537" cy="316832"/>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bg>
      <p:bgPr>
        <a:solidFill>
          <a:schemeClr val="lt1"/>
        </a:solidFill>
      </p:bgPr>
    </p:bg>
    <p:spTree>
      <p:nvGrpSpPr>
        <p:cNvPr id="721" name="Shape 721"/>
        <p:cNvGrpSpPr/>
        <p:nvPr/>
      </p:nvGrpSpPr>
      <p:grpSpPr>
        <a:xfrm>
          <a:off x="0" y="0"/>
          <a:ext cx="0" cy="0"/>
          <a:chOff x="0" y="0"/>
          <a:chExt cx="0" cy="0"/>
        </a:xfrm>
      </p:grpSpPr>
      <p:sp>
        <p:nvSpPr>
          <p:cNvPr id="722" name="Google Shape;722;p64"/>
          <p:cNvSpPr txBox="1"/>
          <p:nvPr>
            <p:ph type="title"/>
          </p:nvPr>
        </p:nvSpPr>
        <p:spPr>
          <a:xfrm>
            <a:off x="236881" y="224688"/>
            <a:ext cx="5595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23" name="Google Shape;723;p64"/>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24" name="Google Shape;724;p64"/>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25" name="Google Shape;725;p64"/>
          <p:cNvSpPr txBox="1"/>
          <p:nvPr>
            <p:ph idx="1" type="body"/>
          </p:nvPr>
        </p:nvSpPr>
        <p:spPr>
          <a:xfrm>
            <a:off x="256032" y="1800183"/>
            <a:ext cx="55839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26" name="Google Shape;726;p64"/>
          <p:cNvSpPr/>
          <p:nvPr>
            <p:ph idx="2" type="pic"/>
          </p:nvPr>
        </p:nvSpPr>
        <p:spPr>
          <a:xfrm>
            <a:off x="6103526" y="0"/>
            <a:ext cx="60885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lt1"/>
                </a:solidFill>
                <a:latin typeface="IBM Plex Sans"/>
                <a:ea typeface="IBM Plex Sans"/>
                <a:cs typeface="IBM Plex Sans"/>
                <a:sym typeface="IBM Plex Sans"/>
              </a:defRPr>
            </a:lvl5pPr>
            <a:lvl6pPr lvl="5"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6pPr>
            <a:lvl7pPr lvl="6"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7pPr>
            <a:lvl8pPr lvl="7"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8pPr>
            <a:lvl9pPr lvl="8"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bg>
      <p:bgPr>
        <a:solidFill>
          <a:schemeClr val="lt1"/>
        </a:solidFill>
      </p:bgPr>
    </p:bg>
    <p:spTree>
      <p:nvGrpSpPr>
        <p:cNvPr id="727" name="Shape 727"/>
        <p:cNvGrpSpPr/>
        <p:nvPr/>
      </p:nvGrpSpPr>
      <p:grpSpPr>
        <a:xfrm>
          <a:off x="0" y="0"/>
          <a:ext cx="0" cy="0"/>
          <a:chOff x="0" y="0"/>
          <a:chExt cx="0" cy="0"/>
        </a:xfrm>
      </p:grpSpPr>
      <p:sp>
        <p:nvSpPr>
          <p:cNvPr id="728" name="Google Shape;728;p65"/>
          <p:cNvSpPr txBox="1"/>
          <p:nvPr>
            <p:ph type="title"/>
          </p:nvPr>
        </p:nvSpPr>
        <p:spPr>
          <a:xfrm>
            <a:off x="236881" y="224688"/>
            <a:ext cx="5595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29" name="Google Shape;729;p65"/>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30" name="Google Shape;730;p65"/>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p65"/>
          <p:cNvSpPr/>
          <p:nvPr>
            <p:ph idx="2" type="pic"/>
          </p:nvPr>
        </p:nvSpPr>
        <p:spPr>
          <a:xfrm>
            <a:off x="6103526" y="0"/>
            <a:ext cx="60885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lt1"/>
              </a:buClr>
              <a:buSzPts val="1900"/>
              <a:buFont typeface="Arial"/>
              <a:buChar char="–"/>
              <a:defRPr b="0" i="0" sz="1900" u="none" cap="none" strike="noStrike">
                <a:solidFill>
                  <a:schemeClr val="lt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lt1"/>
                </a:solidFill>
                <a:latin typeface="IBM Plex Sans"/>
                <a:ea typeface="IBM Plex Sans"/>
                <a:cs typeface="IBM Plex Sans"/>
                <a:sym typeface="IBM Plex Sans"/>
              </a:defRPr>
            </a:lvl5pPr>
            <a:lvl6pPr lvl="5"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6pPr>
            <a:lvl7pPr lvl="6"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7pPr>
            <a:lvl8pPr lvl="7"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8pPr>
            <a:lvl9pPr lvl="8" marR="0" rtl="0" algn="l">
              <a:spcBef>
                <a:spcPts val="300"/>
              </a:spcBef>
              <a:spcAft>
                <a:spcPts val="0"/>
              </a:spcAft>
              <a:buClr>
                <a:schemeClr val="lt1"/>
              </a:buClr>
              <a:buSzPts val="1700"/>
              <a:buFont typeface="Arial"/>
              <a:buChar char="»"/>
              <a:defRPr b="0" i="0" sz="17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column text - dark background">
  <p:cSld name="Title and 3-column text - dark background">
    <p:bg>
      <p:bgPr>
        <a:solidFill>
          <a:schemeClr val="lt1"/>
        </a:solidFill>
      </p:bgPr>
    </p:bg>
    <p:spTree>
      <p:nvGrpSpPr>
        <p:cNvPr id="732" name="Shape 732"/>
        <p:cNvGrpSpPr/>
        <p:nvPr/>
      </p:nvGrpSpPr>
      <p:grpSpPr>
        <a:xfrm>
          <a:off x="0" y="0"/>
          <a:ext cx="0" cy="0"/>
          <a:chOff x="0" y="0"/>
          <a:chExt cx="0" cy="0"/>
        </a:xfrm>
      </p:grpSpPr>
      <p:sp>
        <p:nvSpPr>
          <p:cNvPr id="733" name="Google Shape;733;p66"/>
          <p:cNvSpPr txBox="1"/>
          <p:nvPr>
            <p:ph type="title"/>
          </p:nvPr>
        </p:nvSpPr>
        <p:spPr>
          <a:xfrm>
            <a:off x="236880" y="224688"/>
            <a:ext cx="8631900" cy="841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34" name="Google Shape;734;p66"/>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35" name="Google Shape;735;p66"/>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36" name="Google Shape;736;p66"/>
          <p:cNvSpPr txBox="1"/>
          <p:nvPr>
            <p:ph idx="1" type="body"/>
          </p:nvPr>
        </p:nvSpPr>
        <p:spPr>
          <a:xfrm>
            <a:off x="6353674" y="2589239"/>
            <a:ext cx="2515200" cy="321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37" name="Google Shape;737;p66"/>
          <p:cNvSpPr txBox="1"/>
          <p:nvPr>
            <p:ph idx="2" type="body"/>
          </p:nvPr>
        </p:nvSpPr>
        <p:spPr>
          <a:xfrm>
            <a:off x="9393206" y="2589239"/>
            <a:ext cx="2532000" cy="3216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38" name="Google Shape;738;p66"/>
          <p:cNvSpPr txBox="1"/>
          <p:nvPr>
            <p:ph idx="3" type="body"/>
          </p:nvPr>
        </p:nvSpPr>
        <p:spPr>
          <a:xfrm>
            <a:off x="256303" y="1800183"/>
            <a:ext cx="5583900" cy="4011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dk1"/>
              </a:buClr>
              <a:buSzPts val="1700"/>
              <a:buNone/>
              <a:defRPr sz="1900">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39" name="Google Shape;739;p66"/>
          <p:cNvSpPr txBox="1"/>
          <p:nvPr>
            <p:ph idx="4" type="body"/>
          </p:nvPr>
        </p:nvSpPr>
        <p:spPr>
          <a:xfrm>
            <a:off x="6290914" y="1655025"/>
            <a:ext cx="2580000" cy="9867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5800"/>
              <a:buNone/>
              <a:defRPr b="0" i="0" sz="6400">
                <a:solidFill>
                  <a:schemeClr val="dk1"/>
                </a:solidFill>
                <a:latin typeface="IBM Plex Sans ExtraLight"/>
                <a:ea typeface="IBM Plex Sans ExtraLight"/>
                <a:cs typeface="IBM Plex Sans ExtraLight"/>
                <a:sym typeface="IBM Plex Sans ExtraLight"/>
              </a:defRPr>
            </a:lvl1pPr>
            <a:lvl2pPr indent="-349250" lvl="1" marL="914400" rtl="0" algn="l">
              <a:lnSpc>
                <a:spcPct val="100000"/>
              </a:lnSpc>
              <a:spcBef>
                <a:spcPts val="1500"/>
              </a:spcBef>
              <a:spcAft>
                <a:spcPts val="0"/>
              </a:spcAft>
              <a:buSzPts val="1900"/>
              <a:buChar char="–"/>
              <a:defRPr>
                <a:solidFill>
                  <a:schemeClr val="dk1"/>
                </a:solidFill>
              </a:defRPr>
            </a:lvl2pPr>
            <a:lvl3pPr indent="-349250" lvl="2" marL="1371600" rtl="0" algn="l">
              <a:lnSpc>
                <a:spcPct val="100000"/>
              </a:lnSpc>
              <a:spcBef>
                <a:spcPts val="1500"/>
              </a:spcBef>
              <a:spcAft>
                <a:spcPts val="0"/>
              </a:spcAft>
              <a:buSzPts val="1900"/>
              <a:buChar char="•"/>
              <a:defRPr>
                <a:solidFill>
                  <a:schemeClr val="dk1"/>
                </a:solidFill>
              </a:defRPr>
            </a:lvl3pPr>
            <a:lvl4pPr indent="-349250" lvl="3" marL="1828800" rtl="0" algn="l">
              <a:lnSpc>
                <a:spcPct val="100000"/>
              </a:lnSpc>
              <a:spcBef>
                <a:spcPts val="1500"/>
              </a:spcBef>
              <a:spcAft>
                <a:spcPts val="0"/>
              </a:spcAft>
              <a:buSzPts val="1900"/>
              <a:buChar char="–"/>
              <a:defRPr>
                <a:solidFill>
                  <a:schemeClr val="dk1"/>
                </a:solidFill>
              </a:defRPr>
            </a:lvl4pPr>
            <a:lvl5pPr indent="-349250" lvl="4" marL="2286000" rtl="0" algn="l">
              <a:lnSpc>
                <a:spcPct val="100000"/>
              </a:lnSpc>
              <a:spcBef>
                <a:spcPts val="1500"/>
              </a:spcBef>
              <a:spcAft>
                <a:spcPts val="0"/>
              </a:spcAft>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40" name="Google Shape;740;p66"/>
          <p:cNvSpPr txBox="1"/>
          <p:nvPr>
            <p:ph idx="5" type="body"/>
          </p:nvPr>
        </p:nvSpPr>
        <p:spPr>
          <a:xfrm>
            <a:off x="9332996" y="1655565"/>
            <a:ext cx="2589600" cy="987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5800"/>
              <a:buNone/>
              <a:defRPr b="0" i="0" sz="6400">
                <a:solidFill>
                  <a:schemeClr val="dk1"/>
                </a:solidFill>
                <a:latin typeface="IBM Plex Sans ExtraLight"/>
                <a:ea typeface="IBM Plex Sans ExtraLight"/>
                <a:cs typeface="IBM Plex Sans ExtraLight"/>
                <a:sym typeface="IBM Plex Sans ExtraLight"/>
              </a:defRPr>
            </a:lvl1pPr>
            <a:lvl2pPr indent="-349250" lvl="1" marL="914400" rtl="0" algn="l">
              <a:lnSpc>
                <a:spcPct val="100000"/>
              </a:lnSpc>
              <a:spcBef>
                <a:spcPts val="1500"/>
              </a:spcBef>
              <a:spcAft>
                <a:spcPts val="0"/>
              </a:spcAft>
              <a:buSzPts val="1900"/>
              <a:buChar char="–"/>
              <a:defRPr>
                <a:solidFill>
                  <a:schemeClr val="dk1"/>
                </a:solidFill>
              </a:defRPr>
            </a:lvl2pPr>
            <a:lvl3pPr indent="-349250" lvl="2" marL="1371600" rtl="0" algn="l">
              <a:lnSpc>
                <a:spcPct val="100000"/>
              </a:lnSpc>
              <a:spcBef>
                <a:spcPts val="1500"/>
              </a:spcBef>
              <a:spcAft>
                <a:spcPts val="0"/>
              </a:spcAft>
              <a:buSzPts val="1900"/>
              <a:buChar char="•"/>
              <a:defRPr>
                <a:solidFill>
                  <a:schemeClr val="dk1"/>
                </a:solidFill>
              </a:defRPr>
            </a:lvl3pPr>
            <a:lvl4pPr indent="-349250" lvl="3" marL="1828800" rtl="0" algn="l">
              <a:lnSpc>
                <a:spcPct val="100000"/>
              </a:lnSpc>
              <a:spcBef>
                <a:spcPts val="1500"/>
              </a:spcBef>
              <a:spcAft>
                <a:spcPts val="0"/>
              </a:spcAft>
              <a:buSzPts val="1900"/>
              <a:buChar char="–"/>
              <a:defRPr>
                <a:solidFill>
                  <a:schemeClr val="dk1"/>
                </a:solidFill>
              </a:defRPr>
            </a:lvl4pPr>
            <a:lvl5pPr indent="-349250" lvl="4" marL="2286000" rtl="0" algn="l">
              <a:lnSpc>
                <a:spcPct val="100000"/>
              </a:lnSpc>
              <a:spcBef>
                <a:spcPts val="1500"/>
              </a:spcBef>
              <a:spcAft>
                <a:spcPts val="0"/>
              </a:spcAft>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cxnSp>
        <p:nvCxnSpPr>
          <p:cNvPr id="741" name="Google Shape;741;p66"/>
          <p:cNvCxnSpPr/>
          <p:nvPr/>
        </p:nvCxnSpPr>
        <p:spPr>
          <a:xfrm>
            <a:off x="6091548" y="1847852"/>
            <a:ext cx="0" cy="3962400"/>
          </a:xfrm>
          <a:prstGeom prst="straightConnector1">
            <a:avLst/>
          </a:prstGeom>
          <a:noFill/>
          <a:ln cap="flat" cmpd="sng" w="9525">
            <a:solidFill>
              <a:schemeClr val="accent6"/>
            </a:solidFill>
            <a:prstDash val="solid"/>
            <a:round/>
            <a:headEnd len="sm" w="sm" type="none"/>
            <a:tailEnd len="sm" w="sm" type="none"/>
          </a:ln>
        </p:spPr>
      </p:cxnSp>
      <p:cxnSp>
        <p:nvCxnSpPr>
          <p:cNvPr id="742" name="Google Shape;742;p66"/>
          <p:cNvCxnSpPr/>
          <p:nvPr/>
        </p:nvCxnSpPr>
        <p:spPr>
          <a:xfrm>
            <a:off x="9145334" y="1847852"/>
            <a:ext cx="0" cy="3962400"/>
          </a:xfrm>
          <a:prstGeom prst="straightConnector1">
            <a:avLst/>
          </a:prstGeom>
          <a:noFill/>
          <a:ln cap="flat" cmpd="sng" w="9525">
            <a:solidFill>
              <a:schemeClr val="accent6"/>
            </a:solidFill>
            <a:prstDash val="solid"/>
            <a:round/>
            <a:headEnd len="sm" w="sm" type="none"/>
            <a:tailEnd len="sm" w="sm" type="none"/>
          </a:ln>
        </p:spPr>
      </p:cxnSp>
      <p:sp>
        <p:nvSpPr>
          <p:cNvPr id="743" name="Google Shape;743;p66"/>
          <p:cNvSpPr txBox="1"/>
          <p:nvPr>
            <p:ph idx="6" type="body"/>
          </p:nvPr>
        </p:nvSpPr>
        <p:spPr>
          <a:xfrm>
            <a:off x="6369052" y="6404714"/>
            <a:ext cx="4613100" cy="2223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500"/>
              </a:spcBef>
              <a:spcAft>
                <a:spcPts val="0"/>
              </a:spcAft>
              <a:buSzPts val="700"/>
              <a:buNone/>
              <a:defRPr sz="800">
                <a:solidFill>
                  <a:srgbClr val="868D95"/>
                </a:solidFill>
              </a:defRPr>
            </a:lvl1pPr>
            <a:lvl2pPr indent="-279400" lvl="1" marL="914400" rtl="0" algn="l">
              <a:lnSpc>
                <a:spcPct val="100000"/>
              </a:lnSpc>
              <a:spcBef>
                <a:spcPts val="1500"/>
              </a:spcBef>
              <a:spcAft>
                <a:spcPts val="0"/>
              </a:spcAft>
              <a:buSzPts val="800"/>
              <a:buChar char="–"/>
              <a:defRPr sz="800">
                <a:solidFill>
                  <a:srgbClr val="868D95"/>
                </a:solidFill>
              </a:defRPr>
            </a:lvl2pPr>
            <a:lvl3pPr indent="-279400" lvl="2" marL="1371600" rtl="0" algn="l">
              <a:lnSpc>
                <a:spcPct val="100000"/>
              </a:lnSpc>
              <a:spcBef>
                <a:spcPts val="1500"/>
              </a:spcBef>
              <a:spcAft>
                <a:spcPts val="0"/>
              </a:spcAft>
              <a:buSzPts val="800"/>
              <a:buChar char="•"/>
              <a:defRPr sz="800">
                <a:solidFill>
                  <a:srgbClr val="868D95"/>
                </a:solidFill>
              </a:defRPr>
            </a:lvl3pPr>
            <a:lvl4pPr indent="-279400" lvl="3" marL="1828800" rtl="0" algn="l">
              <a:lnSpc>
                <a:spcPct val="100000"/>
              </a:lnSpc>
              <a:spcBef>
                <a:spcPts val="1500"/>
              </a:spcBef>
              <a:spcAft>
                <a:spcPts val="0"/>
              </a:spcAft>
              <a:buSzPts val="800"/>
              <a:buChar char="–"/>
              <a:defRPr sz="800">
                <a:solidFill>
                  <a:srgbClr val="868D95"/>
                </a:solidFill>
              </a:defRPr>
            </a:lvl4pPr>
            <a:lvl5pPr indent="-279400" lvl="4" marL="2286000" rtl="0" algn="l">
              <a:lnSpc>
                <a:spcPct val="100000"/>
              </a:lnSpc>
              <a:spcBef>
                <a:spcPts val="1500"/>
              </a:spcBef>
              <a:spcAft>
                <a:spcPts val="0"/>
              </a:spcAft>
              <a:buSzPts val="800"/>
              <a:buChar char="»"/>
              <a:defRPr sz="800">
                <a:solidFill>
                  <a:srgbClr val="868D95"/>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gram with Aurora">
  <p:cSld name="Datagram with Aurora">
    <p:spTree>
      <p:nvGrpSpPr>
        <p:cNvPr id="744" name="Shape 744"/>
        <p:cNvGrpSpPr/>
        <p:nvPr/>
      </p:nvGrpSpPr>
      <p:grpSpPr>
        <a:xfrm>
          <a:off x="0" y="0"/>
          <a:ext cx="0" cy="0"/>
          <a:chOff x="0" y="0"/>
          <a:chExt cx="0" cy="0"/>
        </a:xfrm>
      </p:grpSpPr>
      <p:sp>
        <p:nvSpPr>
          <p:cNvPr descr="aurora-cover.png" id="745" name="Google Shape;745;p67"/>
          <p:cNvSpPr/>
          <p:nvPr/>
        </p:nvSpPr>
        <p:spPr>
          <a:xfrm flipH="1" rot="-5400000">
            <a:off x="-2207399" y="2207399"/>
            <a:ext cx="6858000" cy="2443200"/>
          </a:xfrm>
          <a:prstGeom prst="rect">
            <a:avLst/>
          </a:prstGeom>
          <a:noFill/>
          <a:ln>
            <a:noFill/>
          </a:ln>
        </p:spPr>
      </p:sp>
      <p:sp>
        <p:nvSpPr>
          <p:cNvPr id="746" name="Google Shape;746;p67"/>
          <p:cNvSpPr txBox="1"/>
          <p:nvPr>
            <p:ph type="title"/>
          </p:nvPr>
        </p:nvSpPr>
        <p:spPr>
          <a:xfrm>
            <a:off x="251280" y="1819939"/>
            <a:ext cx="5577900" cy="39903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100"/>
              <a:buFont typeface="IBM Plex Sans Light"/>
              <a:buNone/>
              <a:defRPr sz="2100"/>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747" name="Google Shape;747;p67"/>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48" name="Google Shape;748;p67"/>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49" name="Google Shape;749;p67"/>
          <p:cNvSpPr txBox="1"/>
          <p:nvPr>
            <p:ph idx="1" type="body"/>
          </p:nvPr>
        </p:nvSpPr>
        <p:spPr>
          <a:xfrm>
            <a:off x="105455" y="66637"/>
            <a:ext cx="5729100" cy="1794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500"/>
              </a:spcBef>
              <a:spcAft>
                <a:spcPts val="0"/>
              </a:spcAft>
              <a:buSzPts val="11500"/>
              <a:buNone/>
              <a:defRPr b="0" i="0" sz="12800">
                <a:latin typeface="IBM Plex Sans ExtraLight"/>
                <a:ea typeface="IBM Plex Sans ExtraLight"/>
                <a:cs typeface="IBM Plex Sans ExtraLight"/>
                <a:sym typeface="IBM Plex Sans ExtraLight"/>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50" name="Google Shape;750;p67"/>
          <p:cNvSpPr txBox="1"/>
          <p:nvPr>
            <p:ph idx="2" type="body"/>
          </p:nvPr>
        </p:nvSpPr>
        <p:spPr>
          <a:xfrm>
            <a:off x="6364224" y="6412992"/>
            <a:ext cx="4608300" cy="2196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1500"/>
              </a:spcBef>
              <a:spcAft>
                <a:spcPts val="0"/>
              </a:spcAft>
              <a:buSzPts val="700"/>
              <a:buNone/>
              <a:defRPr sz="800">
                <a:solidFill>
                  <a:srgbClr val="868D95"/>
                </a:solidFill>
              </a:defRPr>
            </a:lvl1pPr>
            <a:lvl2pPr indent="-279400" lvl="1" marL="914400" rtl="0" algn="l">
              <a:lnSpc>
                <a:spcPct val="100000"/>
              </a:lnSpc>
              <a:spcBef>
                <a:spcPts val="1500"/>
              </a:spcBef>
              <a:spcAft>
                <a:spcPts val="0"/>
              </a:spcAft>
              <a:buSzPts val="800"/>
              <a:buChar char="–"/>
              <a:defRPr sz="800">
                <a:solidFill>
                  <a:srgbClr val="868D95"/>
                </a:solidFill>
              </a:defRPr>
            </a:lvl2pPr>
            <a:lvl3pPr indent="-279400" lvl="2" marL="1371600" rtl="0" algn="l">
              <a:lnSpc>
                <a:spcPct val="100000"/>
              </a:lnSpc>
              <a:spcBef>
                <a:spcPts val="1500"/>
              </a:spcBef>
              <a:spcAft>
                <a:spcPts val="0"/>
              </a:spcAft>
              <a:buSzPts val="800"/>
              <a:buChar char="•"/>
              <a:defRPr sz="800">
                <a:solidFill>
                  <a:srgbClr val="868D95"/>
                </a:solidFill>
              </a:defRPr>
            </a:lvl3pPr>
            <a:lvl4pPr indent="-279400" lvl="3" marL="1828800" rtl="0" algn="l">
              <a:lnSpc>
                <a:spcPct val="100000"/>
              </a:lnSpc>
              <a:spcBef>
                <a:spcPts val="1500"/>
              </a:spcBef>
              <a:spcAft>
                <a:spcPts val="0"/>
              </a:spcAft>
              <a:buSzPts val="800"/>
              <a:buChar char="–"/>
              <a:defRPr sz="800">
                <a:solidFill>
                  <a:srgbClr val="868D95"/>
                </a:solidFill>
              </a:defRPr>
            </a:lvl4pPr>
            <a:lvl5pPr indent="-279400" lvl="4" marL="2286000" rtl="0" algn="l">
              <a:lnSpc>
                <a:spcPct val="100000"/>
              </a:lnSpc>
              <a:spcBef>
                <a:spcPts val="1500"/>
              </a:spcBef>
              <a:spcAft>
                <a:spcPts val="0"/>
              </a:spcAft>
              <a:buSzPts val="800"/>
              <a:buChar char="»"/>
              <a:defRPr sz="800">
                <a:solidFill>
                  <a:srgbClr val="868D95"/>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tagram with Picture - dark background">
  <p:cSld name="Datagram with Picture - dark background">
    <p:spTree>
      <p:nvGrpSpPr>
        <p:cNvPr id="751" name="Shape 751"/>
        <p:cNvGrpSpPr/>
        <p:nvPr/>
      </p:nvGrpSpPr>
      <p:grpSpPr>
        <a:xfrm>
          <a:off x="0" y="0"/>
          <a:ext cx="0" cy="0"/>
          <a:chOff x="0" y="0"/>
          <a:chExt cx="0" cy="0"/>
        </a:xfrm>
      </p:grpSpPr>
      <p:sp>
        <p:nvSpPr>
          <p:cNvPr id="752" name="Google Shape;752;p68"/>
          <p:cNvSpPr txBox="1"/>
          <p:nvPr>
            <p:ph idx="1" type="body"/>
          </p:nvPr>
        </p:nvSpPr>
        <p:spPr>
          <a:xfrm>
            <a:off x="255787" y="1825228"/>
            <a:ext cx="5573700" cy="812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900"/>
              <a:buNone/>
              <a:defRPr sz="2100">
                <a:latin typeface="IBM Plex Sans Light"/>
                <a:ea typeface="IBM Plex Sans Light"/>
                <a:cs typeface="IBM Plex Sans Light"/>
                <a:sym typeface="IBM Plex Sans Light"/>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53" name="Google Shape;753;p68"/>
          <p:cNvSpPr txBox="1"/>
          <p:nvPr>
            <p:ph idx="2" type="body"/>
          </p:nvPr>
        </p:nvSpPr>
        <p:spPr>
          <a:xfrm>
            <a:off x="266700" y="2723425"/>
            <a:ext cx="5558400" cy="184500"/>
          </a:xfrm>
          <a:prstGeom prst="rect">
            <a:avLst/>
          </a:prstGeom>
          <a:noFill/>
          <a:ln>
            <a:noFill/>
          </a:ln>
        </p:spPr>
        <p:txBody>
          <a:bodyPr anchorCtr="0" anchor="ctr" bIns="0" lIns="0" spcFirstLastPara="1" rIns="0" wrap="square" tIns="0">
            <a:normAutofit/>
          </a:bodyPr>
          <a:lstStyle>
            <a:lvl1pPr indent="-228600" lvl="0" marL="457200" rtl="0" algn="l">
              <a:lnSpc>
                <a:spcPct val="100000"/>
              </a:lnSpc>
              <a:spcBef>
                <a:spcPts val="0"/>
              </a:spcBef>
              <a:spcAft>
                <a:spcPts val="0"/>
              </a:spcAft>
              <a:buSzPts val="700"/>
              <a:buNone/>
              <a:defRPr sz="800">
                <a:solidFill>
                  <a:srgbClr val="868D95"/>
                </a:solidFill>
                <a:latin typeface="IBM Plex Sans Light"/>
                <a:ea typeface="IBM Plex Sans Light"/>
                <a:cs typeface="IBM Plex Sans Light"/>
                <a:sym typeface="IBM Plex Sans Light"/>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54" name="Google Shape;754;p68"/>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55" name="Google Shape;755;p68"/>
          <p:cNvSpPr txBox="1"/>
          <p:nvPr>
            <p:ph idx="3" type="body"/>
          </p:nvPr>
        </p:nvSpPr>
        <p:spPr>
          <a:xfrm>
            <a:off x="104404" y="67045"/>
            <a:ext cx="5724900" cy="1791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500"/>
              </a:spcBef>
              <a:spcAft>
                <a:spcPts val="0"/>
              </a:spcAft>
              <a:buSzPts val="11500"/>
              <a:buNone/>
              <a:defRPr sz="12800">
                <a:solidFill>
                  <a:schemeClr val="accent2"/>
                </a:solidFill>
                <a:latin typeface="IBM Plex Sans ExtraLight"/>
                <a:ea typeface="IBM Plex Sans ExtraLight"/>
                <a:cs typeface="IBM Plex Sans ExtraLight"/>
                <a:sym typeface="IBM Plex Sans ExtraLight"/>
              </a:defRPr>
            </a:lvl1pPr>
            <a:lvl2pPr indent="-1041400" lvl="1" marL="914400" rtl="0" algn="l">
              <a:lnSpc>
                <a:spcPct val="90000"/>
              </a:lnSpc>
              <a:spcBef>
                <a:spcPts val="1500"/>
              </a:spcBef>
              <a:spcAft>
                <a:spcPts val="0"/>
              </a:spcAft>
              <a:buSzPts val="12800"/>
              <a:buChar char="–"/>
              <a:defRPr sz="12800">
                <a:solidFill>
                  <a:schemeClr val="accent2"/>
                </a:solidFill>
                <a:latin typeface="IBM Plex Sans ExtraLight"/>
                <a:ea typeface="IBM Plex Sans ExtraLight"/>
                <a:cs typeface="IBM Plex Sans ExtraLight"/>
                <a:sym typeface="IBM Plex Sans ExtraLight"/>
              </a:defRPr>
            </a:lvl2pPr>
            <a:lvl3pPr indent="-1041400" lvl="2" marL="1371600" rtl="0" algn="l">
              <a:lnSpc>
                <a:spcPct val="90000"/>
              </a:lnSpc>
              <a:spcBef>
                <a:spcPts val="1500"/>
              </a:spcBef>
              <a:spcAft>
                <a:spcPts val="0"/>
              </a:spcAft>
              <a:buSzPts val="12800"/>
              <a:buChar char="•"/>
              <a:defRPr sz="12800">
                <a:solidFill>
                  <a:schemeClr val="accent2"/>
                </a:solidFill>
                <a:latin typeface="IBM Plex Sans ExtraLight"/>
                <a:ea typeface="IBM Plex Sans ExtraLight"/>
                <a:cs typeface="IBM Plex Sans ExtraLight"/>
                <a:sym typeface="IBM Plex Sans ExtraLight"/>
              </a:defRPr>
            </a:lvl3pPr>
            <a:lvl4pPr indent="-1041400" lvl="3" marL="1828800" rtl="0" algn="l">
              <a:lnSpc>
                <a:spcPct val="90000"/>
              </a:lnSpc>
              <a:spcBef>
                <a:spcPts val="1500"/>
              </a:spcBef>
              <a:spcAft>
                <a:spcPts val="0"/>
              </a:spcAft>
              <a:buSzPts val="12800"/>
              <a:buChar char="–"/>
              <a:defRPr sz="12800">
                <a:solidFill>
                  <a:schemeClr val="accent2"/>
                </a:solidFill>
                <a:latin typeface="IBM Plex Sans ExtraLight"/>
                <a:ea typeface="IBM Plex Sans ExtraLight"/>
                <a:cs typeface="IBM Plex Sans ExtraLight"/>
                <a:sym typeface="IBM Plex Sans ExtraLight"/>
              </a:defRPr>
            </a:lvl4pPr>
            <a:lvl5pPr indent="-1041400" lvl="4" marL="2286000" rtl="0" algn="l">
              <a:lnSpc>
                <a:spcPct val="90000"/>
              </a:lnSpc>
              <a:spcBef>
                <a:spcPts val="1500"/>
              </a:spcBef>
              <a:spcAft>
                <a:spcPts val="0"/>
              </a:spcAft>
              <a:buSzPts val="12800"/>
              <a:buChar char="»"/>
              <a:defRPr sz="12800">
                <a:solidFill>
                  <a:schemeClr val="accent2"/>
                </a:solidFill>
                <a:latin typeface="IBM Plex Sans ExtraLight"/>
                <a:ea typeface="IBM Plex Sans ExtraLight"/>
                <a:cs typeface="IBM Plex Sans ExtraLight"/>
                <a:sym typeface="IBM Plex Sans ExtraLight"/>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56" name="Google Shape;756;p68"/>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57" name="Google Shape;757;p68"/>
          <p:cNvSpPr/>
          <p:nvPr>
            <p:ph idx="4" type="pic"/>
          </p:nvPr>
        </p:nvSpPr>
        <p:spPr>
          <a:xfrm>
            <a:off x="6096000" y="0"/>
            <a:ext cx="60960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rosshair texture background" showMasterSp="0">
  <p:cSld name="Quote with crosshair texture background">
    <p:bg>
      <p:bgPr>
        <a:solidFill>
          <a:srgbClr val="F2F3F8"/>
        </a:solidFill>
      </p:bgPr>
    </p:bg>
    <p:spTree>
      <p:nvGrpSpPr>
        <p:cNvPr id="758" name="Shape 758"/>
        <p:cNvGrpSpPr/>
        <p:nvPr/>
      </p:nvGrpSpPr>
      <p:grpSpPr>
        <a:xfrm>
          <a:off x="0" y="0"/>
          <a:ext cx="0" cy="0"/>
          <a:chOff x="0" y="0"/>
          <a:chExt cx="0" cy="0"/>
        </a:xfrm>
      </p:grpSpPr>
      <p:grpSp>
        <p:nvGrpSpPr>
          <p:cNvPr id="759" name="Google Shape;759;p69"/>
          <p:cNvGrpSpPr/>
          <p:nvPr/>
        </p:nvGrpSpPr>
        <p:grpSpPr>
          <a:xfrm>
            <a:off x="-3" y="-1"/>
            <a:ext cx="12191695" cy="6857833"/>
            <a:chOff x="-2" y="0"/>
            <a:chExt cx="9144000" cy="5143503"/>
          </a:xfrm>
        </p:grpSpPr>
        <p:sp>
          <p:nvSpPr>
            <p:cNvPr id="760" name="Google Shape;760;p69"/>
            <p:cNvSpPr/>
            <p:nvPr/>
          </p:nvSpPr>
          <p:spPr>
            <a:xfrm flipH="1">
              <a:off x="-2" y="0"/>
              <a:ext cx="9144000" cy="5143500"/>
            </a:xfrm>
            <a:prstGeom prst="rect">
              <a:avLst/>
            </a:prstGeom>
            <a:solidFill>
              <a:srgbClr val="000000"/>
            </a:solidFill>
            <a:ln>
              <a:noFill/>
            </a:ln>
          </p:spPr>
          <p:txBody>
            <a:bodyPr anchorCtr="0" anchor="t" bIns="121900" lIns="121900" spcFirstLastPara="1" rIns="121900" wrap="square" tIns="121900">
              <a:noAutofit/>
            </a:bodyPr>
            <a:lstStyle/>
            <a:p>
              <a:pPr indent="0" lvl="0" marL="0" marR="0" rtl="0" algn="l">
                <a:lnSpc>
                  <a:spcPct val="90000"/>
                </a:lnSpc>
                <a:spcBef>
                  <a:spcPts val="0"/>
                </a:spcBef>
                <a:spcAft>
                  <a:spcPts val="0"/>
                </a:spcAft>
                <a:buNone/>
              </a:pPr>
              <a:r>
                <a:t/>
              </a:r>
              <a:endParaRPr sz="12800">
                <a:solidFill>
                  <a:schemeClr val="lt1"/>
                </a:solidFill>
                <a:latin typeface="IBM Plex Sans Light"/>
                <a:ea typeface="IBM Plex Sans Light"/>
                <a:cs typeface="IBM Plex Sans Light"/>
                <a:sym typeface="IBM Plex Sans Light"/>
              </a:endParaRPr>
            </a:p>
          </p:txBody>
        </p:sp>
        <p:sp>
          <p:nvSpPr>
            <p:cNvPr descr="image5.png" id="761" name="Google Shape;761;p69"/>
            <p:cNvSpPr/>
            <p:nvPr/>
          </p:nvSpPr>
          <p:spPr>
            <a:xfrm flipH="1">
              <a:off x="1154618" y="647703"/>
              <a:ext cx="7989300" cy="4495800"/>
            </a:xfrm>
            <a:prstGeom prst="rect">
              <a:avLst/>
            </a:prstGeom>
            <a:noFill/>
            <a:ln>
              <a:noFill/>
            </a:ln>
          </p:spPr>
        </p:sp>
      </p:grpSp>
      <p:sp>
        <p:nvSpPr>
          <p:cNvPr id="762" name="Google Shape;762;p69"/>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763" name="Google Shape;763;p69"/>
          <p:cNvSpPr txBox="1"/>
          <p:nvPr>
            <p:ph idx="1" type="body"/>
          </p:nvPr>
        </p:nvSpPr>
        <p:spPr>
          <a:xfrm>
            <a:off x="261484" y="2105377"/>
            <a:ext cx="5568000" cy="684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700"/>
              <a:buNone/>
              <a:defRPr sz="1900">
                <a:latin typeface="IBM Plex Sans SemiBold"/>
                <a:ea typeface="IBM Plex Sans SemiBold"/>
                <a:cs typeface="IBM Plex Sans SemiBold"/>
                <a:sym typeface="IBM Plex Sans SemiBold"/>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764" name="Google Shape;764;p69"/>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765" name="Google Shape;765;p69"/>
          <p:cNvSpPr txBox="1"/>
          <p:nvPr>
            <p:ph type="title"/>
          </p:nvPr>
        </p:nvSpPr>
        <p:spPr>
          <a:xfrm>
            <a:off x="236880" y="224689"/>
            <a:ext cx="8632500" cy="164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grpSp>
        <p:nvGrpSpPr>
          <p:cNvPr id="766" name="Google Shape;766;p69"/>
          <p:cNvGrpSpPr/>
          <p:nvPr/>
        </p:nvGrpSpPr>
        <p:grpSpPr>
          <a:xfrm>
            <a:off x="-281785" y="-288041"/>
            <a:ext cx="12772578" cy="7429510"/>
            <a:chOff x="-211344" y="-216036"/>
            <a:chExt cx="9579673" cy="5572272"/>
          </a:xfrm>
        </p:grpSpPr>
        <p:grpSp>
          <p:nvGrpSpPr>
            <p:cNvPr id="767" name="Google Shape;767;p69"/>
            <p:cNvGrpSpPr/>
            <p:nvPr/>
          </p:nvGrpSpPr>
          <p:grpSpPr>
            <a:xfrm>
              <a:off x="204788" y="-216036"/>
              <a:ext cx="8742222" cy="183000"/>
              <a:chOff x="204788" y="-201168"/>
              <a:chExt cx="8742222" cy="183000"/>
            </a:xfrm>
          </p:grpSpPr>
          <p:cxnSp>
            <p:nvCxnSpPr>
              <p:cNvPr id="768" name="Google Shape;768;p69"/>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69" name="Google Shape;769;p69"/>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0" name="Google Shape;770;p69"/>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1" name="Google Shape;771;p69"/>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2" name="Google Shape;772;p69"/>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3" name="Google Shape;773;p69"/>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4" name="Google Shape;774;p69"/>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5" name="Google Shape;775;p69"/>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6" name="Google Shape;776;p69"/>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7" name="Google Shape;777;p69"/>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78" name="Google Shape;778;p69"/>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779" name="Google Shape;779;p69"/>
            <p:cNvGrpSpPr/>
            <p:nvPr/>
          </p:nvGrpSpPr>
          <p:grpSpPr>
            <a:xfrm>
              <a:off x="204788" y="5173236"/>
              <a:ext cx="8742222" cy="183000"/>
              <a:chOff x="204788" y="-201168"/>
              <a:chExt cx="8742222" cy="183000"/>
            </a:xfrm>
          </p:grpSpPr>
          <p:cxnSp>
            <p:nvCxnSpPr>
              <p:cNvPr id="780" name="Google Shape;780;p69"/>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1" name="Google Shape;781;p69"/>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2" name="Google Shape;782;p69"/>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3" name="Google Shape;783;p69"/>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4" name="Google Shape;784;p69"/>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5" name="Google Shape;785;p69"/>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6" name="Google Shape;786;p69"/>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7" name="Google Shape;787;p69"/>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8" name="Google Shape;788;p69"/>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89" name="Google Shape;789;p69"/>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0" name="Google Shape;790;p69"/>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791" name="Google Shape;791;p69"/>
            <p:cNvGrpSpPr/>
            <p:nvPr/>
          </p:nvGrpSpPr>
          <p:grpSpPr>
            <a:xfrm>
              <a:off x="-211344" y="203195"/>
              <a:ext cx="183001" cy="4740007"/>
              <a:chOff x="-211344" y="203195"/>
              <a:chExt cx="183001" cy="4740007"/>
            </a:xfrm>
          </p:grpSpPr>
          <p:cxnSp>
            <p:nvCxnSpPr>
              <p:cNvPr id="792" name="Google Shape;792;p69"/>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3" name="Google Shape;793;p69"/>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4" name="Google Shape;794;p69"/>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5" name="Google Shape;795;p69"/>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6" name="Google Shape;796;p69"/>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7" name="Google Shape;797;p69"/>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8" name="Google Shape;798;p69"/>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799" name="Google Shape;799;p69"/>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0" name="Google Shape;800;p69"/>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801" name="Google Shape;801;p69"/>
            <p:cNvGrpSpPr/>
            <p:nvPr/>
          </p:nvGrpSpPr>
          <p:grpSpPr>
            <a:xfrm>
              <a:off x="9185328" y="203195"/>
              <a:ext cx="183001" cy="4740007"/>
              <a:chOff x="-211344" y="203195"/>
              <a:chExt cx="183001" cy="4740007"/>
            </a:xfrm>
          </p:grpSpPr>
          <p:cxnSp>
            <p:nvCxnSpPr>
              <p:cNvPr id="802" name="Google Shape;802;p69"/>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3" name="Google Shape;803;p69"/>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4" name="Google Shape;804;p69"/>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5" name="Google Shape;805;p69"/>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6" name="Google Shape;806;p69"/>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7" name="Google Shape;807;p69"/>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8" name="Google Shape;808;p69"/>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09" name="Google Shape;809;p69"/>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10" name="Google Shape;810;p69"/>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2-column" showMasterSp="0">
  <p:cSld name="title, text, 2-column">
    <p:bg>
      <p:bgPr>
        <a:solidFill>
          <a:srgbClr val="F2F3F8"/>
        </a:solidFill>
      </p:bgPr>
    </p:bg>
    <p:spTree>
      <p:nvGrpSpPr>
        <p:cNvPr id="811" name="Shape 811"/>
        <p:cNvGrpSpPr/>
        <p:nvPr/>
      </p:nvGrpSpPr>
      <p:grpSpPr>
        <a:xfrm>
          <a:off x="0" y="0"/>
          <a:ext cx="0" cy="0"/>
          <a:chOff x="0" y="0"/>
          <a:chExt cx="0" cy="0"/>
        </a:xfrm>
      </p:grpSpPr>
      <p:sp>
        <p:nvSpPr>
          <p:cNvPr id="812" name="Google Shape;812;p70"/>
          <p:cNvSpPr/>
          <p:nvPr/>
        </p:nvSpPr>
        <p:spPr>
          <a:xfrm>
            <a:off x="-6141" y="-1"/>
            <a:ext cx="6096000" cy="6858000"/>
          </a:xfrm>
          <a:prstGeom prst="rect">
            <a:avLst/>
          </a:prstGeom>
          <a:solidFill>
            <a:srgbClr val="000000"/>
          </a:solidFill>
          <a:ln>
            <a:noFill/>
          </a:ln>
        </p:spPr>
        <p:txBody>
          <a:bodyPr anchorCtr="0" anchor="ctr" bIns="121900" lIns="121900" spcFirstLastPara="1" rIns="121900" wrap="square" tIns="121900">
            <a:noAutofit/>
          </a:bodyPr>
          <a:lstStyle/>
          <a:p>
            <a:pPr indent="0" lvl="0" marL="0" marR="0" rtl="0" algn="ctr">
              <a:lnSpc>
                <a:spcPct val="90000"/>
              </a:lnSpc>
              <a:spcBef>
                <a:spcPts val="0"/>
              </a:spcBef>
              <a:spcAft>
                <a:spcPts val="0"/>
              </a:spcAft>
              <a:buNone/>
            </a:pPr>
            <a:r>
              <a:t/>
            </a:r>
            <a:endParaRPr sz="12800">
              <a:solidFill>
                <a:schemeClr val="lt1"/>
              </a:solidFill>
              <a:latin typeface="IBM Plex Sans Light"/>
              <a:ea typeface="IBM Plex Sans Light"/>
              <a:cs typeface="IBM Plex Sans Light"/>
              <a:sym typeface="IBM Plex Sans Light"/>
            </a:endParaRPr>
          </a:p>
        </p:txBody>
      </p:sp>
      <p:sp>
        <p:nvSpPr>
          <p:cNvPr id="813" name="Google Shape;813;p70"/>
          <p:cNvSpPr txBox="1"/>
          <p:nvPr>
            <p:ph idx="1" type="body"/>
          </p:nvPr>
        </p:nvSpPr>
        <p:spPr>
          <a:xfrm>
            <a:off x="6354233" y="220135"/>
            <a:ext cx="5571300" cy="559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700"/>
              <a:buNone/>
              <a:defRPr>
                <a:solidFill>
                  <a:srgbClr val="000000"/>
                </a:solidFill>
              </a:defRPr>
            </a:lvl1pPr>
            <a:lvl2pPr indent="-349250" lvl="1" marL="914400" rtl="0" algn="l">
              <a:lnSpc>
                <a:spcPct val="100000"/>
              </a:lnSpc>
              <a:spcBef>
                <a:spcPts val="1500"/>
              </a:spcBef>
              <a:spcAft>
                <a:spcPts val="0"/>
              </a:spcAft>
              <a:buClr>
                <a:schemeClr val="lt1"/>
              </a:buClr>
              <a:buSzPts val="1900"/>
              <a:buChar char="–"/>
              <a:defRPr>
                <a:solidFill>
                  <a:srgbClr val="000000"/>
                </a:solidFill>
              </a:defRPr>
            </a:lvl2pPr>
            <a:lvl3pPr indent="-349250" lvl="2" marL="1371600" rtl="0" algn="l">
              <a:lnSpc>
                <a:spcPct val="100000"/>
              </a:lnSpc>
              <a:spcBef>
                <a:spcPts val="1500"/>
              </a:spcBef>
              <a:spcAft>
                <a:spcPts val="0"/>
              </a:spcAft>
              <a:buClr>
                <a:schemeClr val="lt1"/>
              </a:buClr>
              <a:buSzPts val="1900"/>
              <a:buChar char="•"/>
              <a:defRPr>
                <a:solidFill>
                  <a:srgbClr val="000000"/>
                </a:solidFill>
              </a:defRPr>
            </a:lvl3pPr>
            <a:lvl4pPr indent="-349250" lvl="3" marL="1828800" rtl="0" algn="l">
              <a:lnSpc>
                <a:spcPct val="100000"/>
              </a:lnSpc>
              <a:spcBef>
                <a:spcPts val="1500"/>
              </a:spcBef>
              <a:spcAft>
                <a:spcPts val="0"/>
              </a:spcAft>
              <a:buClr>
                <a:schemeClr val="lt1"/>
              </a:buClr>
              <a:buSzPts val="1900"/>
              <a:buChar char="–"/>
              <a:defRPr>
                <a:solidFill>
                  <a:srgbClr val="000000"/>
                </a:solidFill>
              </a:defRPr>
            </a:lvl4pPr>
            <a:lvl5pPr indent="-349250" lvl="4" marL="2286000" rtl="0" algn="l">
              <a:lnSpc>
                <a:spcPct val="100000"/>
              </a:lnSpc>
              <a:spcBef>
                <a:spcPts val="1500"/>
              </a:spcBef>
              <a:spcAft>
                <a:spcPts val="0"/>
              </a:spcAft>
              <a:buClr>
                <a:schemeClr val="lt1"/>
              </a:buClr>
              <a:buSzPts val="1900"/>
              <a:buChar char="»"/>
              <a:defRPr>
                <a:solidFill>
                  <a:srgbClr val="000000"/>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14" name="Google Shape;814;p70"/>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815" name="Google Shape;815;p70"/>
          <p:cNvSpPr txBox="1"/>
          <p:nvPr>
            <p:ph type="title"/>
          </p:nvPr>
        </p:nvSpPr>
        <p:spPr>
          <a:xfrm>
            <a:off x="236880" y="230337"/>
            <a:ext cx="5595300" cy="5585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816" name="Google Shape;816;p70"/>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grpSp>
        <p:nvGrpSpPr>
          <p:cNvPr id="817" name="Google Shape;817;p70"/>
          <p:cNvGrpSpPr/>
          <p:nvPr/>
        </p:nvGrpSpPr>
        <p:grpSpPr>
          <a:xfrm>
            <a:off x="-281785" y="-288041"/>
            <a:ext cx="12772578" cy="7429510"/>
            <a:chOff x="-211344" y="-216036"/>
            <a:chExt cx="9579673" cy="5572272"/>
          </a:xfrm>
        </p:grpSpPr>
        <p:grpSp>
          <p:nvGrpSpPr>
            <p:cNvPr id="818" name="Google Shape;818;p70"/>
            <p:cNvGrpSpPr/>
            <p:nvPr/>
          </p:nvGrpSpPr>
          <p:grpSpPr>
            <a:xfrm>
              <a:off x="204788" y="-216036"/>
              <a:ext cx="8742222" cy="183000"/>
              <a:chOff x="204788" y="-201168"/>
              <a:chExt cx="8742222" cy="183000"/>
            </a:xfrm>
          </p:grpSpPr>
          <p:cxnSp>
            <p:nvCxnSpPr>
              <p:cNvPr id="819" name="Google Shape;819;p7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0" name="Google Shape;820;p7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1" name="Google Shape;821;p7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2" name="Google Shape;822;p7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3" name="Google Shape;823;p7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4" name="Google Shape;824;p7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5" name="Google Shape;825;p7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6" name="Google Shape;826;p7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7" name="Google Shape;827;p7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8" name="Google Shape;828;p7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29" name="Google Shape;829;p7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830" name="Google Shape;830;p70"/>
            <p:cNvGrpSpPr/>
            <p:nvPr/>
          </p:nvGrpSpPr>
          <p:grpSpPr>
            <a:xfrm>
              <a:off x="204788" y="5173236"/>
              <a:ext cx="8742222" cy="183000"/>
              <a:chOff x="204788" y="-201168"/>
              <a:chExt cx="8742222" cy="183000"/>
            </a:xfrm>
          </p:grpSpPr>
          <p:cxnSp>
            <p:nvCxnSpPr>
              <p:cNvPr id="831" name="Google Shape;831;p7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2" name="Google Shape;832;p7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3" name="Google Shape;833;p7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4" name="Google Shape;834;p7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5" name="Google Shape;835;p7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6" name="Google Shape;836;p7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7" name="Google Shape;837;p7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8" name="Google Shape;838;p7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39" name="Google Shape;839;p7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0" name="Google Shape;840;p7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1" name="Google Shape;841;p7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842" name="Google Shape;842;p70"/>
            <p:cNvGrpSpPr/>
            <p:nvPr/>
          </p:nvGrpSpPr>
          <p:grpSpPr>
            <a:xfrm>
              <a:off x="-211344" y="203195"/>
              <a:ext cx="183001" cy="4740007"/>
              <a:chOff x="-211344" y="203195"/>
              <a:chExt cx="183001" cy="4740007"/>
            </a:xfrm>
          </p:grpSpPr>
          <p:cxnSp>
            <p:nvCxnSpPr>
              <p:cNvPr id="843" name="Google Shape;843;p7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4" name="Google Shape;844;p7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5" name="Google Shape;845;p7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6" name="Google Shape;846;p7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7" name="Google Shape;847;p7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8" name="Google Shape;848;p7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49" name="Google Shape;849;p7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0" name="Google Shape;850;p7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1" name="Google Shape;851;p7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852" name="Google Shape;852;p70"/>
            <p:cNvGrpSpPr/>
            <p:nvPr/>
          </p:nvGrpSpPr>
          <p:grpSpPr>
            <a:xfrm>
              <a:off x="9185328" y="203195"/>
              <a:ext cx="183001" cy="4740007"/>
              <a:chOff x="-211344" y="203195"/>
              <a:chExt cx="183001" cy="4740007"/>
            </a:xfrm>
          </p:grpSpPr>
          <p:cxnSp>
            <p:nvCxnSpPr>
              <p:cNvPr id="853" name="Google Shape;853;p7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4" name="Google Shape;854;p7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5" name="Google Shape;855;p7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6" name="Google Shape;856;p7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7" name="Google Shape;857;p7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8" name="Google Shape;858;p7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59" name="Google Shape;859;p7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60" name="Google Shape;860;p7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61" name="Google Shape;861;p7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4 tall) - can be recolored">
  <p:cSld name="Boxes (4 tall) - can be recolored">
    <p:spTree>
      <p:nvGrpSpPr>
        <p:cNvPr id="862" name="Shape 862"/>
        <p:cNvGrpSpPr/>
        <p:nvPr/>
      </p:nvGrpSpPr>
      <p:grpSpPr>
        <a:xfrm>
          <a:off x="0" y="0"/>
          <a:ext cx="0" cy="0"/>
          <a:chOff x="0" y="0"/>
          <a:chExt cx="0" cy="0"/>
        </a:xfrm>
      </p:grpSpPr>
      <p:sp>
        <p:nvSpPr>
          <p:cNvPr id="863" name="Google Shape;863;p71"/>
          <p:cNvSpPr txBox="1"/>
          <p:nvPr>
            <p:ph idx="1" type="body"/>
          </p:nvPr>
        </p:nvSpPr>
        <p:spPr>
          <a:xfrm>
            <a:off x="0" y="0"/>
            <a:ext cx="3048000" cy="6864000"/>
          </a:xfrm>
          <a:prstGeom prst="rect">
            <a:avLst/>
          </a:prstGeom>
          <a:solidFill>
            <a:schemeClr val="lt1"/>
          </a:solidFill>
          <a:ln>
            <a:noFill/>
          </a:ln>
        </p:spPr>
        <p:txBody>
          <a:bodyPr anchorCtr="0" anchor="t" bIns="304800" lIns="256000" spcFirstLastPara="1" rIns="256000" wrap="square" tIns="219425">
            <a:noAutofit/>
          </a:bodyPr>
          <a:lstStyle>
            <a:lvl1pPr indent="-228600" lvl="0" marL="457200" rtl="0" algn="l">
              <a:lnSpc>
                <a:spcPct val="100000"/>
              </a:lnSpc>
              <a:spcBef>
                <a:spcPts val="1500"/>
              </a:spcBef>
              <a:spcAft>
                <a:spcPts val="0"/>
              </a:spcAft>
              <a:buClr>
                <a:schemeClr val="dk1"/>
              </a:buClr>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64" name="Google Shape;864;p71"/>
          <p:cNvSpPr txBox="1"/>
          <p:nvPr>
            <p:ph idx="2" type="body"/>
          </p:nvPr>
        </p:nvSpPr>
        <p:spPr>
          <a:xfrm>
            <a:off x="3048000" y="0"/>
            <a:ext cx="3048000" cy="6864000"/>
          </a:xfrm>
          <a:prstGeom prst="rect">
            <a:avLst/>
          </a:prstGeom>
          <a:solidFill>
            <a:schemeClr val="lt1"/>
          </a:solidFill>
          <a:ln>
            <a:noFill/>
          </a:ln>
        </p:spPr>
        <p:txBody>
          <a:bodyPr anchorCtr="0" anchor="t" bIns="304800" lIns="256000" spcFirstLastPara="1" rIns="256000" wrap="square" tIns="219425">
            <a:noAutofit/>
          </a:bodyPr>
          <a:lstStyle>
            <a:lvl1pPr indent="-228600" lvl="0" marL="457200" rtl="0" algn="l">
              <a:lnSpc>
                <a:spcPct val="100000"/>
              </a:lnSpc>
              <a:spcBef>
                <a:spcPts val="1500"/>
              </a:spcBef>
              <a:spcAft>
                <a:spcPts val="0"/>
              </a:spcAft>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65" name="Google Shape;865;p71"/>
          <p:cNvSpPr txBox="1"/>
          <p:nvPr>
            <p:ph idx="3" type="body"/>
          </p:nvPr>
        </p:nvSpPr>
        <p:spPr>
          <a:xfrm>
            <a:off x="6096000" y="0"/>
            <a:ext cx="3048000" cy="6864000"/>
          </a:xfrm>
          <a:prstGeom prst="rect">
            <a:avLst/>
          </a:prstGeom>
          <a:solidFill>
            <a:schemeClr val="lt1"/>
          </a:solidFill>
          <a:ln>
            <a:noFill/>
          </a:ln>
        </p:spPr>
        <p:txBody>
          <a:bodyPr anchorCtr="0" anchor="t" bIns="304800" lIns="256000" spcFirstLastPara="1" rIns="256000" wrap="square" tIns="219425">
            <a:noAutofit/>
          </a:bodyPr>
          <a:lstStyle>
            <a:lvl1pPr indent="-228600" lvl="0" marL="457200" rtl="0" algn="l">
              <a:lnSpc>
                <a:spcPct val="100000"/>
              </a:lnSpc>
              <a:spcBef>
                <a:spcPts val="1500"/>
              </a:spcBef>
              <a:spcAft>
                <a:spcPts val="0"/>
              </a:spcAft>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66" name="Google Shape;866;p71"/>
          <p:cNvSpPr txBox="1"/>
          <p:nvPr>
            <p:ph idx="4" type="body"/>
          </p:nvPr>
        </p:nvSpPr>
        <p:spPr>
          <a:xfrm>
            <a:off x="9144000" y="0"/>
            <a:ext cx="3048000" cy="6864000"/>
          </a:xfrm>
          <a:prstGeom prst="rect">
            <a:avLst/>
          </a:prstGeom>
          <a:solidFill>
            <a:schemeClr val="lt1"/>
          </a:solidFill>
          <a:ln>
            <a:noFill/>
          </a:ln>
        </p:spPr>
        <p:txBody>
          <a:bodyPr anchorCtr="0" anchor="t" bIns="304800" lIns="256000" spcFirstLastPara="1" rIns="256000" wrap="square" tIns="219425">
            <a:noAutofit/>
          </a:bodyPr>
          <a:lstStyle>
            <a:lvl1pPr indent="-228600" lvl="0" marL="457200" rtl="0" algn="l">
              <a:lnSpc>
                <a:spcPct val="100000"/>
              </a:lnSpc>
              <a:spcBef>
                <a:spcPts val="1500"/>
              </a:spcBef>
              <a:spcAft>
                <a:spcPts val="0"/>
              </a:spcAft>
              <a:buSzPts val="1700"/>
              <a:buNone/>
              <a:defRPr>
                <a:solidFill>
                  <a:schemeClr val="dk1"/>
                </a:solidFill>
              </a:defRPr>
            </a:lvl1pPr>
            <a:lvl2pPr indent="-349250" lvl="1" marL="914400" rtl="0" algn="l">
              <a:lnSpc>
                <a:spcPct val="100000"/>
              </a:lnSpc>
              <a:spcBef>
                <a:spcPts val="1500"/>
              </a:spcBef>
              <a:spcAft>
                <a:spcPts val="0"/>
              </a:spcAft>
              <a:buClr>
                <a:schemeClr val="dk1"/>
              </a:buClr>
              <a:buSzPts val="1900"/>
              <a:buChar char="–"/>
              <a:defRPr>
                <a:solidFill>
                  <a:schemeClr val="dk1"/>
                </a:solidFill>
              </a:defRPr>
            </a:lvl2pPr>
            <a:lvl3pPr indent="-349250" lvl="2" marL="1371600" rtl="0" algn="l">
              <a:lnSpc>
                <a:spcPct val="100000"/>
              </a:lnSpc>
              <a:spcBef>
                <a:spcPts val="1500"/>
              </a:spcBef>
              <a:spcAft>
                <a:spcPts val="0"/>
              </a:spcAft>
              <a:buClr>
                <a:schemeClr val="dk1"/>
              </a:buClr>
              <a:buSzPts val="1900"/>
              <a:buChar char="•"/>
              <a:defRPr>
                <a:solidFill>
                  <a:schemeClr val="dk1"/>
                </a:solidFill>
              </a:defRPr>
            </a:lvl3pPr>
            <a:lvl4pPr indent="-349250" lvl="3" marL="1828800" rtl="0" algn="l">
              <a:lnSpc>
                <a:spcPct val="100000"/>
              </a:lnSpc>
              <a:spcBef>
                <a:spcPts val="1500"/>
              </a:spcBef>
              <a:spcAft>
                <a:spcPts val="0"/>
              </a:spcAft>
              <a:buClr>
                <a:schemeClr val="dk1"/>
              </a:buClr>
              <a:buSzPts val="1900"/>
              <a:buChar char="–"/>
              <a:defRPr>
                <a:solidFill>
                  <a:schemeClr val="dk1"/>
                </a:solidFill>
              </a:defRPr>
            </a:lvl4pPr>
            <a:lvl5pPr indent="-349250" lvl="4" marL="2286000" rtl="0" algn="l">
              <a:lnSpc>
                <a:spcPct val="100000"/>
              </a:lnSpc>
              <a:spcBef>
                <a:spcPts val="1500"/>
              </a:spcBef>
              <a:spcAft>
                <a:spcPts val="0"/>
              </a:spcAft>
              <a:buClr>
                <a:schemeClr val="dk1"/>
              </a:buClr>
              <a:buSzPts val="1900"/>
              <a:buChar char="»"/>
              <a:defRPr>
                <a:solidFill>
                  <a:schemeClr val="dk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67" name="Google Shape;867;p71"/>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868" name="Google Shape;868;p71"/>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image, Icons with List">
  <p:cSld name="Title, image, Icons with List">
    <p:spTree>
      <p:nvGrpSpPr>
        <p:cNvPr id="869" name="Shape 869"/>
        <p:cNvGrpSpPr/>
        <p:nvPr/>
      </p:nvGrpSpPr>
      <p:grpSpPr>
        <a:xfrm>
          <a:off x="0" y="0"/>
          <a:ext cx="0" cy="0"/>
          <a:chOff x="0" y="0"/>
          <a:chExt cx="0" cy="0"/>
        </a:xfrm>
      </p:grpSpPr>
      <p:sp>
        <p:nvSpPr>
          <p:cNvPr id="870" name="Google Shape;870;p72"/>
          <p:cNvSpPr/>
          <p:nvPr>
            <p:ph idx="2" type="pic"/>
          </p:nvPr>
        </p:nvSpPr>
        <p:spPr>
          <a:xfrm>
            <a:off x="0" y="-1"/>
            <a:ext cx="6096000" cy="68580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id="871" name="Google Shape;871;p72"/>
          <p:cNvSpPr txBox="1"/>
          <p:nvPr>
            <p:ph idx="1" type="body"/>
          </p:nvPr>
        </p:nvSpPr>
        <p:spPr>
          <a:xfrm>
            <a:off x="7181090" y="1800999"/>
            <a:ext cx="3928500" cy="4024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872" name="Google Shape;872;p72"/>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873" name="Google Shape;873;p72"/>
          <p:cNvSpPr txBox="1"/>
          <p:nvPr>
            <p:ph type="title"/>
          </p:nvPr>
        </p:nvSpPr>
        <p:spPr>
          <a:xfrm>
            <a:off x="239376" y="230337"/>
            <a:ext cx="5595300" cy="5585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874" name="Google Shape;874;p72"/>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 dark background">
  <p:cSld name="Blank with footer - dark background">
    <p:spTree>
      <p:nvGrpSpPr>
        <p:cNvPr id="875" name="Shape 875"/>
        <p:cNvGrpSpPr/>
        <p:nvPr/>
      </p:nvGrpSpPr>
      <p:grpSpPr>
        <a:xfrm>
          <a:off x="0" y="0"/>
          <a:ext cx="0" cy="0"/>
          <a:chOff x="0" y="0"/>
          <a:chExt cx="0" cy="0"/>
        </a:xfrm>
      </p:grpSpPr>
      <p:sp>
        <p:nvSpPr>
          <p:cNvPr id="876" name="Google Shape;876;p73"/>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877" name="Google Shape;877;p73"/>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ack Bkgd" showMasterSp="0">
  <p:cSld name="Title and Content - Black Bkgd">
    <p:bg>
      <p:bgPr>
        <a:solidFill>
          <a:schemeClr val="dk1"/>
        </a:solidFill>
      </p:bgPr>
    </p:bg>
    <p:spTree>
      <p:nvGrpSpPr>
        <p:cNvPr id="165" name="Shape 165"/>
        <p:cNvGrpSpPr/>
        <p:nvPr/>
      </p:nvGrpSpPr>
      <p:grpSpPr>
        <a:xfrm>
          <a:off x="0" y="0"/>
          <a:ext cx="0" cy="0"/>
          <a:chOff x="0" y="0"/>
          <a:chExt cx="0" cy="0"/>
        </a:xfrm>
      </p:grpSpPr>
      <p:sp>
        <p:nvSpPr>
          <p:cNvPr id="166" name="Google Shape;166;p9"/>
          <p:cNvSpPr txBox="1"/>
          <p:nvPr>
            <p:ph idx="1" type="body"/>
          </p:nvPr>
        </p:nvSpPr>
        <p:spPr>
          <a:xfrm>
            <a:off x="292935" y="1097280"/>
            <a:ext cx="11581565" cy="4937760"/>
          </a:xfrm>
          <a:prstGeom prst="rect">
            <a:avLst/>
          </a:prstGeom>
          <a:noFill/>
          <a:ln>
            <a:noFill/>
          </a:ln>
        </p:spPr>
        <p:txBody>
          <a:bodyPr anchorCtr="0" anchor="t" bIns="45700" lIns="91425" spcFirstLastPara="1" rIns="91425" wrap="square" tIns="45700">
            <a:noAutofit/>
          </a:bodyPr>
          <a:lstStyle>
            <a:lvl1pPr indent="-359009" lvl="0" marL="457200" algn="l">
              <a:lnSpc>
                <a:spcPct val="120000"/>
              </a:lnSpc>
              <a:spcBef>
                <a:spcPts val="1000"/>
              </a:spcBef>
              <a:spcAft>
                <a:spcPts val="0"/>
              </a:spcAft>
              <a:buSzPts val="2054"/>
              <a:buChar char="▪"/>
              <a:defRPr b="0" i="0" sz="1867">
                <a:solidFill>
                  <a:schemeClr val="dk2"/>
                </a:solidFill>
                <a:latin typeface="IBM Plex Sans"/>
                <a:ea typeface="IBM Plex Sans"/>
                <a:cs typeface="IBM Plex Sans"/>
                <a:sym typeface="IBM Plex Sans"/>
              </a:defRPr>
            </a:lvl1pPr>
            <a:lvl2pPr indent="-359009" lvl="1" marL="914400" algn="l">
              <a:lnSpc>
                <a:spcPct val="120000"/>
              </a:lnSpc>
              <a:spcBef>
                <a:spcPts val="500"/>
              </a:spcBef>
              <a:spcAft>
                <a:spcPts val="0"/>
              </a:spcAft>
              <a:buSzPts val="2054"/>
              <a:buChar char="▪"/>
              <a:defRPr b="0" i="0" sz="1867">
                <a:solidFill>
                  <a:schemeClr val="dk2"/>
                </a:solidFill>
                <a:latin typeface="IBM Plex Sans"/>
                <a:ea typeface="IBM Plex Sans"/>
                <a:cs typeface="IBM Plex Sans"/>
                <a:sym typeface="IBM Plex Sans"/>
              </a:defRPr>
            </a:lvl2pPr>
            <a:lvl3pPr indent="-359009" lvl="2" marL="1371600" algn="l">
              <a:lnSpc>
                <a:spcPct val="120000"/>
              </a:lnSpc>
              <a:spcBef>
                <a:spcPts val="500"/>
              </a:spcBef>
              <a:spcAft>
                <a:spcPts val="0"/>
              </a:spcAft>
              <a:buSzPts val="2054"/>
              <a:buChar char="▪"/>
              <a:defRPr b="0" i="0" sz="1867">
                <a:solidFill>
                  <a:schemeClr val="dk2"/>
                </a:solidFill>
                <a:latin typeface="IBM Plex Sans"/>
                <a:ea typeface="IBM Plex Sans"/>
                <a:cs typeface="IBM Plex Sans"/>
                <a:sym typeface="IBM Plex Sans"/>
              </a:defRPr>
            </a:lvl3pPr>
            <a:lvl4pPr indent="-359009" lvl="3" marL="1828800" algn="l">
              <a:lnSpc>
                <a:spcPct val="120000"/>
              </a:lnSpc>
              <a:spcBef>
                <a:spcPts val="500"/>
              </a:spcBef>
              <a:spcAft>
                <a:spcPts val="0"/>
              </a:spcAft>
              <a:buSzPts val="2054"/>
              <a:buChar char="▪"/>
              <a:defRPr b="0" i="0" sz="1867">
                <a:solidFill>
                  <a:schemeClr val="dk2"/>
                </a:solidFill>
                <a:latin typeface="IBM Plex Sans"/>
                <a:ea typeface="IBM Plex Sans"/>
                <a:cs typeface="IBM Plex Sans"/>
                <a:sym typeface="IBM Plex Sans"/>
              </a:defRPr>
            </a:lvl4pPr>
            <a:lvl5pPr indent="-359009" lvl="4" marL="2286000" algn="l">
              <a:lnSpc>
                <a:spcPct val="120000"/>
              </a:lnSpc>
              <a:spcBef>
                <a:spcPts val="500"/>
              </a:spcBef>
              <a:spcAft>
                <a:spcPts val="0"/>
              </a:spcAft>
              <a:buSzPts val="2054"/>
              <a:buChar char="▪"/>
              <a:defRPr b="0" i="0" sz="1867">
                <a:solidFill>
                  <a:schemeClr val="dk2"/>
                </a:solidFill>
                <a:latin typeface="IBM Plex Sans"/>
                <a:ea typeface="IBM Plex Sans"/>
                <a:cs typeface="IBM Plex Sans"/>
                <a:sym typeface="IBM Plex Sans"/>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67" name="Google Shape;167;p9"/>
          <p:cNvSpPr txBox="1"/>
          <p:nvPr>
            <p:ph type="title"/>
          </p:nvPr>
        </p:nvSpPr>
        <p:spPr>
          <a:xfrm>
            <a:off x="292936" y="286400"/>
            <a:ext cx="11594265" cy="399400"/>
          </a:xfrm>
          <a:prstGeom prst="rect">
            <a:avLst/>
          </a:prstGeom>
          <a:noFill/>
          <a:ln>
            <a:noFill/>
          </a:ln>
        </p:spPr>
        <p:txBody>
          <a:bodyPr anchorCtr="0" anchor="ctr" bIns="228600" lIns="228600" spcFirstLastPara="1" rIns="228600" wrap="square" tIns="228600">
            <a:noAutofit/>
          </a:bodyPr>
          <a:lstStyle>
            <a:lvl1pPr lvl="0" algn="ctr">
              <a:lnSpc>
                <a:spcPct val="85000"/>
              </a:lnSpc>
              <a:spcBef>
                <a:spcPts val="0"/>
              </a:spcBef>
              <a:spcAft>
                <a:spcPts val="0"/>
              </a:spcAft>
              <a:buClr>
                <a:schemeClr val="dk2"/>
              </a:buClr>
              <a:buSzPts val="4000"/>
              <a:buFont typeface="Calibri"/>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69" name="Google Shape;169;p9"/>
          <p:cNvPicPr preferRelativeResize="0"/>
          <p:nvPr/>
        </p:nvPicPr>
        <p:blipFill rotWithShape="1">
          <a:blip r:embed="rId2">
            <a:alphaModFix/>
          </a:blip>
          <a:srcRect b="0" l="0" r="0" t="0"/>
          <a:stretch/>
        </p:blipFill>
        <p:spPr>
          <a:xfrm>
            <a:off x="11084990" y="311818"/>
            <a:ext cx="740537" cy="316832"/>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no footer - dark background" showMasterSp="0">
  <p:cSld name="Blank with no footer - dark background">
    <p:spTree>
      <p:nvGrpSpPr>
        <p:cNvPr id="878" name="Shape 878"/>
        <p:cNvGrpSpPr/>
        <p:nvPr/>
      </p:nvGrpSpPr>
      <p:grpSpPr>
        <a:xfrm>
          <a:off x="0" y="0"/>
          <a:ext cx="0" cy="0"/>
          <a:chOff x="0" y="0"/>
          <a:chExt cx="0" cy="0"/>
        </a:xfrm>
      </p:grpSpPr>
      <p:grpSp>
        <p:nvGrpSpPr>
          <p:cNvPr id="879" name="Google Shape;879;p74"/>
          <p:cNvGrpSpPr/>
          <p:nvPr/>
        </p:nvGrpSpPr>
        <p:grpSpPr>
          <a:xfrm>
            <a:off x="-281785" y="-288041"/>
            <a:ext cx="12772578" cy="7429510"/>
            <a:chOff x="-211344" y="-216036"/>
            <a:chExt cx="9579673" cy="5572272"/>
          </a:xfrm>
        </p:grpSpPr>
        <p:grpSp>
          <p:nvGrpSpPr>
            <p:cNvPr id="880" name="Google Shape;880;p74"/>
            <p:cNvGrpSpPr/>
            <p:nvPr/>
          </p:nvGrpSpPr>
          <p:grpSpPr>
            <a:xfrm>
              <a:off x="204788" y="-216036"/>
              <a:ext cx="8742222" cy="183000"/>
              <a:chOff x="204788" y="-201168"/>
              <a:chExt cx="8742222" cy="183000"/>
            </a:xfrm>
          </p:grpSpPr>
          <p:cxnSp>
            <p:nvCxnSpPr>
              <p:cNvPr id="881" name="Google Shape;881;p74"/>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2" name="Google Shape;882;p74"/>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3" name="Google Shape;883;p74"/>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4" name="Google Shape;884;p74"/>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5" name="Google Shape;885;p74"/>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6" name="Google Shape;886;p74"/>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7" name="Google Shape;887;p74"/>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8" name="Google Shape;888;p74"/>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89" name="Google Shape;889;p74"/>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0" name="Google Shape;890;p74"/>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1" name="Google Shape;891;p74"/>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892" name="Google Shape;892;p74"/>
            <p:cNvGrpSpPr/>
            <p:nvPr/>
          </p:nvGrpSpPr>
          <p:grpSpPr>
            <a:xfrm>
              <a:off x="204788" y="5173236"/>
              <a:ext cx="8742222" cy="183000"/>
              <a:chOff x="204788" y="-201168"/>
              <a:chExt cx="8742222" cy="183000"/>
            </a:xfrm>
          </p:grpSpPr>
          <p:cxnSp>
            <p:nvCxnSpPr>
              <p:cNvPr id="893" name="Google Shape;893;p74"/>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4" name="Google Shape;894;p74"/>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5" name="Google Shape;895;p74"/>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6" name="Google Shape;896;p74"/>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7" name="Google Shape;897;p74"/>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8" name="Google Shape;898;p74"/>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899" name="Google Shape;899;p74"/>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0" name="Google Shape;900;p74"/>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1" name="Google Shape;901;p74"/>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2" name="Google Shape;902;p74"/>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3" name="Google Shape;903;p74"/>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904" name="Google Shape;904;p74"/>
            <p:cNvGrpSpPr/>
            <p:nvPr/>
          </p:nvGrpSpPr>
          <p:grpSpPr>
            <a:xfrm>
              <a:off x="-211344" y="203195"/>
              <a:ext cx="183001" cy="4740007"/>
              <a:chOff x="-211344" y="203195"/>
              <a:chExt cx="183001" cy="4740007"/>
            </a:xfrm>
          </p:grpSpPr>
          <p:cxnSp>
            <p:nvCxnSpPr>
              <p:cNvPr id="905" name="Google Shape;905;p74"/>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6" name="Google Shape;906;p74"/>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7" name="Google Shape;907;p74"/>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8" name="Google Shape;908;p74"/>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09" name="Google Shape;909;p74"/>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0" name="Google Shape;910;p74"/>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1" name="Google Shape;911;p74"/>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2" name="Google Shape;912;p74"/>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3" name="Google Shape;913;p74"/>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914" name="Google Shape;914;p74"/>
            <p:cNvGrpSpPr/>
            <p:nvPr/>
          </p:nvGrpSpPr>
          <p:grpSpPr>
            <a:xfrm>
              <a:off x="9185328" y="203195"/>
              <a:ext cx="183001" cy="4740007"/>
              <a:chOff x="-211344" y="203195"/>
              <a:chExt cx="183001" cy="4740007"/>
            </a:xfrm>
          </p:grpSpPr>
          <p:cxnSp>
            <p:nvCxnSpPr>
              <p:cNvPr id="915" name="Google Shape;915;p74"/>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6" name="Google Shape;916;p74"/>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7" name="Google Shape;917;p74"/>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8" name="Google Shape;918;p74"/>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19" name="Google Shape;919;p74"/>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20" name="Google Shape;920;p74"/>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21" name="Google Shape;921;p74"/>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22" name="Google Shape;922;p74"/>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23" name="Google Shape;923;p74"/>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with Vertical Aurora">
  <p:cSld name="Title and text with Vertical Aurora">
    <p:spTree>
      <p:nvGrpSpPr>
        <p:cNvPr id="924" name="Shape 924"/>
        <p:cNvGrpSpPr/>
        <p:nvPr/>
      </p:nvGrpSpPr>
      <p:grpSpPr>
        <a:xfrm>
          <a:off x="0" y="0"/>
          <a:ext cx="0" cy="0"/>
          <a:chOff x="0" y="0"/>
          <a:chExt cx="0" cy="0"/>
        </a:xfrm>
      </p:grpSpPr>
      <p:sp>
        <p:nvSpPr>
          <p:cNvPr descr="aurora-cover.png" id="925" name="Google Shape;925;p75"/>
          <p:cNvSpPr/>
          <p:nvPr/>
        </p:nvSpPr>
        <p:spPr>
          <a:xfrm rot="5400000">
            <a:off x="1455853" y="2207399"/>
            <a:ext cx="6858000" cy="2443200"/>
          </a:xfrm>
          <a:prstGeom prst="rect">
            <a:avLst/>
          </a:prstGeom>
          <a:noFill/>
          <a:ln>
            <a:noFill/>
          </a:ln>
        </p:spPr>
      </p:sp>
      <p:sp>
        <p:nvSpPr>
          <p:cNvPr id="926" name="Google Shape;926;p75"/>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927" name="Google Shape;927;p75"/>
          <p:cNvSpPr txBox="1"/>
          <p:nvPr>
            <p:ph idx="1" type="body"/>
          </p:nvPr>
        </p:nvSpPr>
        <p:spPr>
          <a:xfrm>
            <a:off x="6350047" y="219441"/>
            <a:ext cx="5575200" cy="5592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28" name="Google Shape;928;p75"/>
          <p:cNvSpPr txBox="1"/>
          <p:nvPr>
            <p:ph type="title"/>
          </p:nvPr>
        </p:nvSpPr>
        <p:spPr>
          <a:xfrm>
            <a:off x="236881" y="224689"/>
            <a:ext cx="5578800" cy="5587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929" name="Google Shape;929;p75"/>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Divider slide">
    <p:bg>
      <p:bgPr>
        <a:solidFill>
          <a:srgbClr val="000000"/>
        </a:solidFill>
      </p:bgPr>
    </p:bg>
    <p:spTree>
      <p:nvGrpSpPr>
        <p:cNvPr id="930" name="Shape 930"/>
        <p:cNvGrpSpPr/>
        <p:nvPr/>
      </p:nvGrpSpPr>
      <p:grpSpPr>
        <a:xfrm>
          <a:off x="0" y="0"/>
          <a:ext cx="0" cy="0"/>
          <a:chOff x="0" y="0"/>
          <a:chExt cx="0" cy="0"/>
        </a:xfrm>
      </p:grpSpPr>
      <p:sp>
        <p:nvSpPr>
          <p:cNvPr descr="aurora-cover.png" id="931" name="Google Shape;931;p76"/>
          <p:cNvSpPr/>
          <p:nvPr/>
        </p:nvSpPr>
        <p:spPr>
          <a:xfrm flipH="1" rot="10800000">
            <a:off x="0" y="24226"/>
            <a:ext cx="12192000" cy="6858000"/>
          </a:xfrm>
          <a:prstGeom prst="rect">
            <a:avLst/>
          </a:prstGeom>
          <a:noFill/>
          <a:ln>
            <a:noFill/>
          </a:ln>
        </p:spPr>
      </p:sp>
      <p:sp>
        <p:nvSpPr>
          <p:cNvPr id="932" name="Google Shape;932;p76"/>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933" name="Google Shape;933;p76"/>
          <p:cNvSpPr txBox="1"/>
          <p:nvPr>
            <p:ph idx="1" type="body"/>
          </p:nvPr>
        </p:nvSpPr>
        <p:spPr>
          <a:xfrm>
            <a:off x="214900" y="2167467"/>
            <a:ext cx="11705100" cy="146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600"/>
              </a:spcBef>
              <a:spcAft>
                <a:spcPts val="0"/>
              </a:spcAft>
              <a:buSzPts val="4300"/>
              <a:buNone/>
              <a:defRPr sz="4800">
                <a:latin typeface="IBM Plex Sans Light"/>
                <a:ea typeface="IBM Plex Sans Light"/>
                <a:cs typeface="IBM Plex Sans Light"/>
                <a:sym typeface="IBM Plex Sans Light"/>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34" name="Google Shape;934;p76"/>
          <p:cNvSpPr txBox="1"/>
          <p:nvPr>
            <p:ph idx="2" type="body"/>
          </p:nvPr>
        </p:nvSpPr>
        <p:spPr>
          <a:xfrm>
            <a:off x="255407" y="1827233"/>
            <a:ext cx="11670000" cy="295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700"/>
              <a:buNone/>
              <a:defRPr sz="19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35" name="Google Shape;935;p76"/>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grpSp>
        <p:nvGrpSpPr>
          <p:cNvPr id="936" name="Google Shape;936;p76"/>
          <p:cNvGrpSpPr/>
          <p:nvPr/>
        </p:nvGrpSpPr>
        <p:grpSpPr>
          <a:xfrm>
            <a:off x="-281785" y="-288041"/>
            <a:ext cx="12772578" cy="7429510"/>
            <a:chOff x="-211344" y="-216036"/>
            <a:chExt cx="9579673" cy="5572272"/>
          </a:xfrm>
        </p:grpSpPr>
        <p:grpSp>
          <p:nvGrpSpPr>
            <p:cNvPr id="937" name="Google Shape;937;p76"/>
            <p:cNvGrpSpPr/>
            <p:nvPr/>
          </p:nvGrpSpPr>
          <p:grpSpPr>
            <a:xfrm>
              <a:off x="204788" y="-216036"/>
              <a:ext cx="8742222" cy="183000"/>
              <a:chOff x="204788" y="-201168"/>
              <a:chExt cx="8742222" cy="183000"/>
            </a:xfrm>
          </p:grpSpPr>
          <p:cxnSp>
            <p:nvCxnSpPr>
              <p:cNvPr id="938" name="Google Shape;938;p76"/>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39" name="Google Shape;939;p76"/>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0" name="Google Shape;940;p76"/>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1" name="Google Shape;941;p76"/>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2" name="Google Shape;942;p76"/>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3" name="Google Shape;943;p76"/>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4" name="Google Shape;944;p76"/>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5" name="Google Shape;945;p76"/>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6" name="Google Shape;946;p76"/>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7" name="Google Shape;947;p76"/>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48" name="Google Shape;948;p76"/>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949" name="Google Shape;949;p76"/>
            <p:cNvGrpSpPr/>
            <p:nvPr/>
          </p:nvGrpSpPr>
          <p:grpSpPr>
            <a:xfrm>
              <a:off x="204788" y="5173236"/>
              <a:ext cx="8742222" cy="183000"/>
              <a:chOff x="204788" y="-201168"/>
              <a:chExt cx="8742222" cy="183000"/>
            </a:xfrm>
          </p:grpSpPr>
          <p:cxnSp>
            <p:nvCxnSpPr>
              <p:cNvPr id="950" name="Google Shape;950;p76"/>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1" name="Google Shape;951;p76"/>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2" name="Google Shape;952;p76"/>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3" name="Google Shape;953;p76"/>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4" name="Google Shape;954;p76"/>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5" name="Google Shape;955;p76"/>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6" name="Google Shape;956;p76"/>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7" name="Google Shape;957;p76"/>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8" name="Google Shape;958;p76"/>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59" name="Google Shape;959;p76"/>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0" name="Google Shape;960;p76"/>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961" name="Google Shape;961;p76"/>
            <p:cNvGrpSpPr/>
            <p:nvPr/>
          </p:nvGrpSpPr>
          <p:grpSpPr>
            <a:xfrm>
              <a:off x="-211344" y="203195"/>
              <a:ext cx="183001" cy="4740007"/>
              <a:chOff x="-211344" y="203195"/>
              <a:chExt cx="183001" cy="4740007"/>
            </a:xfrm>
          </p:grpSpPr>
          <p:cxnSp>
            <p:nvCxnSpPr>
              <p:cNvPr id="962" name="Google Shape;962;p76"/>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3" name="Google Shape;963;p76"/>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4" name="Google Shape;964;p76"/>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5" name="Google Shape;965;p76"/>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6" name="Google Shape;966;p76"/>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7" name="Google Shape;967;p76"/>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8" name="Google Shape;968;p76"/>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69" name="Google Shape;969;p76"/>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0" name="Google Shape;970;p76"/>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971" name="Google Shape;971;p76"/>
            <p:cNvGrpSpPr/>
            <p:nvPr/>
          </p:nvGrpSpPr>
          <p:grpSpPr>
            <a:xfrm>
              <a:off x="9185328" y="203195"/>
              <a:ext cx="183001" cy="4740007"/>
              <a:chOff x="-211344" y="203195"/>
              <a:chExt cx="183001" cy="4740007"/>
            </a:xfrm>
          </p:grpSpPr>
          <p:cxnSp>
            <p:nvCxnSpPr>
              <p:cNvPr id="972" name="Google Shape;972;p76"/>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3" name="Google Shape;973;p76"/>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4" name="Google Shape;974;p76"/>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5" name="Google Shape;975;p76"/>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6" name="Google Shape;976;p76"/>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7" name="Google Shape;977;p76"/>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8" name="Google Shape;978;p76"/>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79" name="Google Shape;979;p76"/>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980" name="Google Shape;980;p76"/>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981" name="Shape 981"/>
        <p:cNvGrpSpPr/>
        <p:nvPr/>
      </p:nvGrpSpPr>
      <p:grpSpPr>
        <a:xfrm>
          <a:off x="0" y="0"/>
          <a:ext cx="0" cy="0"/>
          <a:chOff x="0" y="0"/>
          <a:chExt cx="0" cy="0"/>
        </a:xfrm>
      </p:grpSpPr>
      <p:sp>
        <p:nvSpPr>
          <p:cNvPr descr="aurora-cover.png" id="982" name="Google Shape;982;p77"/>
          <p:cNvSpPr/>
          <p:nvPr/>
        </p:nvSpPr>
        <p:spPr>
          <a:xfrm rot="5400000">
            <a:off x="4943401" y="-390599"/>
            <a:ext cx="6858000" cy="7639200"/>
          </a:xfrm>
          <a:prstGeom prst="rect">
            <a:avLst/>
          </a:prstGeom>
          <a:noFill/>
          <a:ln>
            <a:noFill/>
          </a:ln>
        </p:spPr>
      </p:sp>
      <p:sp>
        <p:nvSpPr>
          <p:cNvPr id="983" name="Google Shape;983;p77"/>
          <p:cNvSpPr txBox="1"/>
          <p:nvPr>
            <p:ph type="title"/>
          </p:nvPr>
        </p:nvSpPr>
        <p:spPr>
          <a:xfrm>
            <a:off x="105621" y="66797"/>
            <a:ext cx="11815500" cy="6275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b="0" i="0" sz="12800">
                <a:latin typeface="IBM Plex Sans ExtraLight"/>
                <a:ea typeface="IBM Plex Sans ExtraLight"/>
                <a:cs typeface="IBM Plex Sans ExtraLight"/>
                <a:sym typeface="IBM Plex Sans Extra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984" name="Google Shape;984;p77"/>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985" name="Google Shape;985;p77"/>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1 large, 4 small) - dark background">
  <p:cSld name="Boxes (1 large, 4 small) - dark background">
    <p:spTree>
      <p:nvGrpSpPr>
        <p:cNvPr id="986" name="Shape 986"/>
        <p:cNvGrpSpPr/>
        <p:nvPr/>
      </p:nvGrpSpPr>
      <p:grpSpPr>
        <a:xfrm>
          <a:off x="0" y="0"/>
          <a:ext cx="0" cy="0"/>
          <a:chOff x="0" y="0"/>
          <a:chExt cx="0" cy="0"/>
        </a:xfrm>
      </p:grpSpPr>
      <p:sp>
        <p:nvSpPr>
          <p:cNvPr id="987" name="Google Shape;987;p78"/>
          <p:cNvSpPr/>
          <p:nvPr>
            <p:ph idx="2" type="pic"/>
          </p:nvPr>
        </p:nvSpPr>
        <p:spPr>
          <a:xfrm>
            <a:off x="0" y="1"/>
            <a:ext cx="12192000" cy="3435300"/>
          </a:xfrm>
          <a:prstGeom prst="rect">
            <a:avLst/>
          </a:prstGeom>
          <a:noFill/>
          <a:ln>
            <a:noFill/>
          </a:ln>
        </p:spPr>
        <p:txBody>
          <a:bodyPr anchorCtr="0" anchor="t" bIns="0" lIns="0" spcFirstLastPara="1" rIns="0" wrap="square" tIns="0">
            <a:noAutofit/>
          </a:bodyPr>
          <a:lstStyle>
            <a:lvl1pPr lvl="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lvl="6"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lvl="7"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lvl="8"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descr="aurora-cover.png" id="988" name="Google Shape;988;p78"/>
          <p:cNvSpPr/>
          <p:nvPr/>
        </p:nvSpPr>
        <p:spPr>
          <a:xfrm>
            <a:off x="0" y="3436327"/>
            <a:ext cx="12192000" cy="3111600"/>
          </a:xfrm>
          <a:prstGeom prst="rect">
            <a:avLst/>
          </a:prstGeom>
          <a:noFill/>
          <a:ln>
            <a:noFill/>
          </a:ln>
        </p:spPr>
      </p:sp>
      <p:sp>
        <p:nvSpPr>
          <p:cNvPr id="989" name="Google Shape;989;p78"/>
          <p:cNvSpPr txBox="1"/>
          <p:nvPr>
            <p:ph idx="1" type="body"/>
          </p:nvPr>
        </p:nvSpPr>
        <p:spPr>
          <a:xfrm>
            <a:off x="6096000" y="3426883"/>
            <a:ext cx="3048000" cy="3431100"/>
          </a:xfrm>
          <a:prstGeom prst="rect">
            <a:avLst/>
          </a:prstGeom>
          <a:noFill/>
          <a:ln>
            <a:noFill/>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90" name="Google Shape;990;p78"/>
          <p:cNvSpPr txBox="1"/>
          <p:nvPr>
            <p:ph idx="3" type="body"/>
          </p:nvPr>
        </p:nvSpPr>
        <p:spPr>
          <a:xfrm>
            <a:off x="9144000" y="3426883"/>
            <a:ext cx="3048000" cy="3431100"/>
          </a:xfrm>
          <a:prstGeom prst="rect">
            <a:avLst/>
          </a:prstGeom>
          <a:noFill/>
          <a:ln>
            <a:noFill/>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91" name="Google Shape;991;p78"/>
          <p:cNvSpPr txBox="1"/>
          <p:nvPr>
            <p:ph idx="4" type="body"/>
          </p:nvPr>
        </p:nvSpPr>
        <p:spPr>
          <a:xfrm>
            <a:off x="3048001" y="3426884"/>
            <a:ext cx="3048000" cy="3431100"/>
          </a:xfrm>
          <a:prstGeom prst="rect">
            <a:avLst/>
          </a:prstGeom>
          <a:noFill/>
          <a:ln>
            <a:noFill/>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92" name="Google Shape;992;p78"/>
          <p:cNvSpPr txBox="1"/>
          <p:nvPr>
            <p:ph idx="5" type="body"/>
          </p:nvPr>
        </p:nvSpPr>
        <p:spPr>
          <a:xfrm>
            <a:off x="0" y="3426884"/>
            <a:ext cx="3048000" cy="3431100"/>
          </a:xfrm>
          <a:prstGeom prst="rect">
            <a:avLst/>
          </a:prstGeom>
          <a:noFill/>
          <a:ln>
            <a:noFill/>
          </a:ln>
        </p:spPr>
        <p:txBody>
          <a:bodyPr anchorCtr="0" anchor="t" bIns="304800" lIns="256000" spcFirstLastPara="1" rIns="256000" wrap="square" tIns="268200">
            <a:noAutofit/>
          </a:bodyPr>
          <a:lstStyle>
            <a:lvl1pPr indent="-228600" lvl="0" marL="457200" rtl="0" algn="l">
              <a:lnSpc>
                <a:spcPct val="100000"/>
              </a:lnSpc>
              <a:spcBef>
                <a:spcPts val="1500"/>
              </a:spcBef>
              <a:spcAft>
                <a:spcPts val="0"/>
              </a:spcAft>
              <a:buSzPts val="1700"/>
              <a:buNone/>
              <a:defRPr>
                <a:solidFill>
                  <a:schemeClr val="dk1"/>
                </a:solidFill>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93" name="Google Shape;993;p78"/>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994" name="Google Shape;994;p78"/>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995" name="Google Shape;995;p78"/>
          <p:cNvSpPr txBox="1"/>
          <p:nvPr>
            <p:ph type="title"/>
          </p:nvPr>
        </p:nvSpPr>
        <p:spPr>
          <a:xfrm>
            <a:off x="0" y="0"/>
            <a:ext cx="12192000" cy="3426000"/>
          </a:xfrm>
          <a:prstGeom prst="rect">
            <a:avLst/>
          </a:prstGeom>
          <a:noFill/>
          <a:ln>
            <a:noFill/>
          </a:ln>
        </p:spPr>
        <p:txBody>
          <a:bodyPr anchorCtr="0" anchor="t" bIns="304800" lIns="219425" spcFirstLastPara="1" rIns="304800" wrap="square" tIns="195075">
            <a:noAutofit/>
          </a:bodyPr>
          <a:lstStyle>
            <a:lvl1pPr lvl="0" rtl="0" algn="l">
              <a:lnSpc>
                <a:spcPct val="90000"/>
              </a:lnSpc>
              <a:spcBef>
                <a:spcPts val="0"/>
              </a:spcBef>
              <a:spcAft>
                <a:spcPts val="0"/>
              </a:spcAft>
              <a:buSzPts val="1900"/>
              <a:buNone/>
              <a:defRPr sz="4800"/>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on gradient" showMasterSp="0">
  <p:cSld name="Title, text (four columns) on gradient">
    <p:bg>
      <p:bgPr>
        <a:solidFill>
          <a:srgbClr val="000000"/>
        </a:solidFill>
      </p:bgPr>
    </p:bg>
    <p:spTree>
      <p:nvGrpSpPr>
        <p:cNvPr id="996" name="Shape 996"/>
        <p:cNvGrpSpPr/>
        <p:nvPr/>
      </p:nvGrpSpPr>
      <p:grpSpPr>
        <a:xfrm>
          <a:off x="0" y="0"/>
          <a:ext cx="0" cy="0"/>
          <a:chOff x="0" y="0"/>
          <a:chExt cx="0" cy="0"/>
        </a:xfrm>
      </p:grpSpPr>
      <p:sp>
        <p:nvSpPr>
          <p:cNvPr descr="aurora-cover.png" id="997" name="Google Shape;997;p79"/>
          <p:cNvSpPr/>
          <p:nvPr/>
        </p:nvSpPr>
        <p:spPr>
          <a:xfrm>
            <a:off x="0" y="1"/>
            <a:ext cx="12192000" cy="3111600"/>
          </a:xfrm>
          <a:prstGeom prst="rect">
            <a:avLst/>
          </a:prstGeom>
          <a:noFill/>
          <a:ln>
            <a:noFill/>
          </a:ln>
        </p:spPr>
      </p:sp>
      <p:sp>
        <p:nvSpPr>
          <p:cNvPr id="998" name="Google Shape;998;p79"/>
          <p:cNvSpPr txBox="1"/>
          <p:nvPr>
            <p:ph idx="1" type="body"/>
          </p:nvPr>
        </p:nvSpPr>
        <p:spPr>
          <a:xfrm>
            <a:off x="256032" y="1799691"/>
            <a:ext cx="2505900" cy="4015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999" name="Google Shape;999;p79"/>
          <p:cNvSpPr txBox="1"/>
          <p:nvPr>
            <p:ph idx="2" type="body"/>
          </p:nvPr>
        </p:nvSpPr>
        <p:spPr>
          <a:xfrm>
            <a:off x="3154325" y="1647260"/>
            <a:ext cx="2679600" cy="416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000" name="Google Shape;1000;p79"/>
          <p:cNvSpPr txBox="1"/>
          <p:nvPr>
            <p:ph idx="3" type="body"/>
          </p:nvPr>
        </p:nvSpPr>
        <p:spPr>
          <a:xfrm>
            <a:off x="6201833" y="1646768"/>
            <a:ext cx="2679600" cy="416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001" name="Google Shape;1001;p79"/>
          <p:cNvSpPr txBox="1"/>
          <p:nvPr>
            <p:ph idx="4" type="body"/>
          </p:nvPr>
        </p:nvSpPr>
        <p:spPr>
          <a:xfrm>
            <a:off x="9249833" y="1646768"/>
            <a:ext cx="2679600" cy="4167600"/>
          </a:xfrm>
          <a:prstGeom prst="rect">
            <a:avLst/>
          </a:prstGeom>
          <a:noFill/>
          <a:ln>
            <a:noFill/>
          </a:ln>
        </p:spPr>
        <p:txBody>
          <a:bodyPr anchorCtr="0" anchor="t" bIns="0" lIns="0" spcFirstLastPara="1" rIns="0" wrap="square" tIns="0">
            <a:norm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002" name="Google Shape;1002;p79"/>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1003" name="Google Shape;1003;p79"/>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004" name="Google Shape;1004;p79"/>
          <p:cNvSpPr txBox="1"/>
          <p:nvPr>
            <p:ph type="title"/>
          </p:nvPr>
        </p:nvSpPr>
        <p:spPr>
          <a:xfrm>
            <a:off x="235883" y="223691"/>
            <a:ext cx="8634900" cy="837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grpSp>
        <p:nvGrpSpPr>
          <p:cNvPr id="1005" name="Google Shape;1005;p79"/>
          <p:cNvGrpSpPr/>
          <p:nvPr/>
        </p:nvGrpSpPr>
        <p:grpSpPr>
          <a:xfrm>
            <a:off x="-281785" y="-288041"/>
            <a:ext cx="12772578" cy="7429510"/>
            <a:chOff x="-211344" y="-216036"/>
            <a:chExt cx="9579673" cy="5572272"/>
          </a:xfrm>
        </p:grpSpPr>
        <p:grpSp>
          <p:nvGrpSpPr>
            <p:cNvPr id="1006" name="Google Shape;1006;p79"/>
            <p:cNvGrpSpPr/>
            <p:nvPr/>
          </p:nvGrpSpPr>
          <p:grpSpPr>
            <a:xfrm>
              <a:off x="204788" y="-216036"/>
              <a:ext cx="8742222" cy="183000"/>
              <a:chOff x="204788" y="-201168"/>
              <a:chExt cx="8742222" cy="183000"/>
            </a:xfrm>
          </p:grpSpPr>
          <p:cxnSp>
            <p:nvCxnSpPr>
              <p:cNvPr id="1007" name="Google Shape;1007;p79"/>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08" name="Google Shape;1008;p79"/>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09" name="Google Shape;1009;p79"/>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0" name="Google Shape;1010;p79"/>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1" name="Google Shape;1011;p79"/>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2" name="Google Shape;1012;p79"/>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3" name="Google Shape;1013;p79"/>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4" name="Google Shape;1014;p79"/>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5" name="Google Shape;1015;p79"/>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6" name="Google Shape;1016;p79"/>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17" name="Google Shape;1017;p79"/>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18" name="Google Shape;1018;p79"/>
            <p:cNvGrpSpPr/>
            <p:nvPr/>
          </p:nvGrpSpPr>
          <p:grpSpPr>
            <a:xfrm>
              <a:off x="204788" y="5173236"/>
              <a:ext cx="8742222" cy="183000"/>
              <a:chOff x="204788" y="-201168"/>
              <a:chExt cx="8742222" cy="183000"/>
            </a:xfrm>
          </p:grpSpPr>
          <p:cxnSp>
            <p:nvCxnSpPr>
              <p:cNvPr id="1019" name="Google Shape;1019;p79"/>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0" name="Google Shape;1020;p79"/>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1" name="Google Shape;1021;p79"/>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2" name="Google Shape;1022;p79"/>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3" name="Google Shape;1023;p79"/>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4" name="Google Shape;1024;p79"/>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5" name="Google Shape;1025;p79"/>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6" name="Google Shape;1026;p79"/>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7" name="Google Shape;1027;p79"/>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8" name="Google Shape;1028;p79"/>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29" name="Google Shape;1029;p79"/>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30" name="Google Shape;1030;p79"/>
            <p:cNvGrpSpPr/>
            <p:nvPr/>
          </p:nvGrpSpPr>
          <p:grpSpPr>
            <a:xfrm>
              <a:off x="-211344" y="203195"/>
              <a:ext cx="183001" cy="4740007"/>
              <a:chOff x="-211344" y="203195"/>
              <a:chExt cx="183001" cy="4740007"/>
            </a:xfrm>
          </p:grpSpPr>
          <p:cxnSp>
            <p:nvCxnSpPr>
              <p:cNvPr id="1031" name="Google Shape;1031;p79"/>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2" name="Google Shape;1032;p79"/>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3" name="Google Shape;1033;p79"/>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4" name="Google Shape;1034;p79"/>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5" name="Google Shape;1035;p79"/>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6" name="Google Shape;1036;p79"/>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7" name="Google Shape;1037;p79"/>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8" name="Google Shape;1038;p79"/>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39" name="Google Shape;1039;p79"/>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40" name="Google Shape;1040;p79"/>
            <p:cNvGrpSpPr/>
            <p:nvPr/>
          </p:nvGrpSpPr>
          <p:grpSpPr>
            <a:xfrm>
              <a:off x="9185328" y="203195"/>
              <a:ext cx="183001" cy="4740007"/>
              <a:chOff x="-211344" y="203195"/>
              <a:chExt cx="183001" cy="4740007"/>
            </a:xfrm>
          </p:grpSpPr>
          <p:cxnSp>
            <p:nvCxnSpPr>
              <p:cNvPr id="1041" name="Google Shape;1041;p79"/>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2" name="Google Shape;1042;p79"/>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3" name="Google Shape;1043;p79"/>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4" name="Google Shape;1044;p79"/>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5" name="Google Shape;1045;p79"/>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6" name="Google Shape;1046;p79"/>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7" name="Google Shape;1047;p79"/>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8" name="Google Shape;1048;p79"/>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49" name="Google Shape;1049;p79"/>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showMasterSp="0">
  <p:cSld name="Divider (with page contents)">
    <p:bg>
      <p:bgPr>
        <a:solidFill>
          <a:srgbClr val="000000"/>
        </a:solidFill>
      </p:bgPr>
    </p:bg>
    <p:spTree>
      <p:nvGrpSpPr>
        <p:cNvPr id="1050" name="Shape 1050"/>
        <p:cNvGrpSpPr/>
        <p:nvPr/>
      </p:nvGrpSpPr>
      <p:grpSpPr>
        <a:xfrm>
          <a:off x="0" y="0"/>
          <a:ext cx="0" cy="0"/>
          <a:chOff x="0" y="0"/>
          <a:chExt cx="0" cy="0"/>
        </a:xfrm>
      </p:grpSpPr>
      <p:sp>
        <p:nvSpPr>
          <p:cNvPr descr="aurora-cover.png" id="1051" name="Google Shape;1051;p80"/>
          <p:cNvSpPr/>
          <p:nvPr/>
        </p:nvSpPr>
        <p:spPr>
          <a:xfrm>
            <a:off x="0" y="1"/>
            <a:ext cx="12192000" cy="3111600"/>
          </a:xfrm>
          <a:prstGeom prst="rect">
            <a:avLst/>
          </a:prstGeom>
          <a:noFill/>
          <a:ln>
            <a:noFill/>
          </a:ln>
        </p:spPr>
      </p:sp>
      <p:sp>
        <p:nvSpPr>
          <p:cNvPr id="1052" name="Google Shape;1052;p80"/>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sp>
        <p:nvSpPr>
          <p:cNvPr id="1053" name="Google Shape;1053;p80"/>
          <p:cNvSpPr txBox="1"/>
          <p:nvPr>
            <p:ph idx="1" type="body"/>
          </p:nvPr>
        </p:nvSpPr>
        <p:spPr>
          <a:xfrm>
            <a:off x="260265" y="1812884"/>
            <a:ext cx="5576400" cy="4008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400"/>
              <a:buNone/>
              <a:defRPr sz="1600"/>
            </a:lvl1pPr>
            <a:lvl2pPr indent="-228600" lvl="1" marL="914400" rtl="0" algn="l">
              <a:lnSpc>
                <a:spcPct val="100000"/>
              </a:lnSpc>
              <a:spcBef>
                <a:spcPts val="0"/>
              </a:spcBef>
              <a:spcAft>
                <a:spcPts val="0"/>
              </a:spcAft>
              <a:buSzPts val="1600"/>
              <a:buNone/>
              <a:defRPr sz="1600"/>
            </a:lvl2pPr>
            <a:lvl3pPr indent="-228600" lvl="2" marL="1371600" rtl="0" algn="l">
              <a:lnSpc>
                <a:spcPct val="100000"/>
              </a:lnSpc>
              <a:spcBef>
                <a:spcPts val="0"/>
              </a:spcBef>
              <a:spcAft>
                <a:spcPts val="0"/>
              </a:spcAft>
              <a:buSzPts val="1600"/>
              <a:buNone/>
              <a:defRPr sz="1600"/>
            </a:lvl3pPr>
            <a:lvl4pPr indent="-228600" lvl="3" marL="1828800" rtl="0" algn="l">
              <a:lnSpc>
                <a:spcPct val="100000"/>
              </a:lnSpc>
              <a:spcBef>
                <a:spcPts val="0"/>
              </a:spcBef>
              <a:spcAft>
                <a:spcPts val="0"/>
              </a:spcAft>
              <a:buSzPts val="1600"/>
              <a:buNone/>
              <a:defRPr sz="1600"/>
            </a:lvl4pPr>
            <a:lvl5pPr indent="-228600" lvl="4" marL="2286000" rtl="0" algn="l">
              <a:lnSpc>
                <a:spcPct val="100000"/>
              </a:lnSpc>
              <a:spcBef>
                <a:spcPts val="0"/>
              </a:spcBef>
              <a:spcAft>
                <a:spcPts val="0"/>
              </a:spcAft>
              <a:buSzPts val="1600"/>
              <a:buNone/>
              <a:defRPr sz="1600"/>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054" name="Google Shape;1054;p80"/>
          <p:cNvSpPr txBox="1"/>
          <p:nvPr>
            <p:ph type="title"/>
          </p:nvPr>
        </p:nvSpPr>
        <p:spPr>
          <a:xfrm>
            <a:off x="235881" y="223691"/>
            <a:ext cx="8632500" cy="837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055" name="Google Shape;1055;p80"/>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868D95"/>
              </a:buClr>
              <a:buSzPts val="800"/>
              <a:buFont typeface="IBM Plex Sans Light"/>
              <a:buNone/>
              <a:defRPr>
                <a:solidFill>
                  <a:srgbClr val="868D95"/>
                </a:solidFill>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grpSp>
        <p:nvGrpSpPr>
          <p:cNvPr id="1056" name="Google Shape;1056;p80"/>
          <p:cNvGrpSpPr/>
          <p:nvPr/>
        </p:nvGrpSpPr>
        <p:grpSpPr>
          <a:xfrm>
            <a:off x="-281785" y="-288041"/>
            <a:ext cx="12772578" cy="7429510"/>
            <a:chOff x="-211344" y="-216036"/>
            <a:chExt cx="9579673" cy="5572272"/>
          </a:xfrm>
        </p:grpSpPr>
        <p:grpSp>
          <p:nvGrpSpPr>
            <p:cNvPr id="1057" name="Google Shape;1057;p80"/>
            <p:cNvGrpSpPr/>
            <p:nvPr/>
          </p:nvGrpSpPr>
          <p:grpSpPr>
            <a:xfrm>
              <a:off x="204788" y="-216036"/>
              <a:ext cx="8742222" cy="183000"/>
              <a:chOff x="204788" y="-201168"/>
              <a:chExt cx="8742222" cy="183000"/>
            </a:xfrm>
          </p:grpSpPr>
          <p:cxnSp>
            <p:nvCxnSpPr>
              <p:cNvPr id="1058" name="Google Shape;1058;p8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59" name="Google Shape;1059;p8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0" name="Google Shape;1060;p8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1" name="Google Shape;1061;p8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2" name="Google Shape;1062;p8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3" name="Google Shape;1063;p8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4" name="Google Shape;1064;p8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5" name="Google Shape;1065;p8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6" name="Google Shape;1066;p8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7" name="Google Shape;1067;p8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68" name="Google Shape;1068;p8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69" name="Google Shape;1069;p80"/>
            <p:cNvGrpSpPr/>
            <p:nvPr/>
          </p:nvGrpSpPr>
          <p:grpSpPr>
            <a:xfrm>
              <a:off x="204788" y="5173236"/>
              <a:ext cx="8742222" cy="183000"/>
              <a:chOff x="204788" y="-201168"/>
              <a:chExt cx="8742222" cy="183000"/>
            </a:xfrm>
          </p:grpSpPr>
          <p:cxnSp>
            <p:nvCxnSpPr>
              <p:cNvPr id="1070" name="Google Shape;1070;p8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1" name="Google Shape;1071;p8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2" name="Google Shape;1072;p8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3" name="Google Shape;1073;p8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4" name="Google Shape;1074;p8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5" name="Google Shape;1075;p8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6" name="Google Shape;1076;p8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7" name="Google Shape;1077;p8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8" name="Google Shape;1078;p8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79" name="Google Shape;1079;p8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0" name="Google Shape;1080;p8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81" name="Google Shape;1081;p80"/>
            <p:cNvGrpSpPr/>
            <p:nvPr/>
          </p:nvGrpSpPr>
          <p:grpSpPr>
            <a:xfrm>
              <a:off x="-211344" y="203195"/>
              <a:ext cx="183001" cy="4740007"/>
              <a:chOff x="-211344" y="203195"/>
              <a:chExt cx="183001" cy="4740007"/>
            </a:xfrm>
          </p:grpSpPr>
          <p:cxnSp>
            <p:nvCxnSpPr>
              <p:cNvPr id="1082" name="Google Shape;1082;p8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3" name="Google Shape;1083;p8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4" name="Google Shape;1084;p8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5" name="Google Shape;1085;p8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6" name="Google Shape;1086;p8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7" name="Google Shape;1087;p8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8" name="Google Shape;1088;p8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89" name="Google Shape;1089;p8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0" name="Google Shape;1090;p8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091" name="Google Shape;1091;p80"/>
            <p:cNvGrpSpPr/>
            <p:nvPr/>
          </p:nvGrpSpPr>
          <p:grpSpPr>
            <a:xfrm>
              <a:off x="9185328" y="203195"/>
              <a:ext cx="183001" cy="4740007"/>
              <a:chOff x="-211344" y="203195"/>
              <a:chExt cx="183001" cy="4740007"/>
            </a:xfrm>
          </p:grpSpPr>
          <p:cxnSp>
            <p:nvCxnSpPr>
              <p:cNvPr id="1092" name="Google Shape;1092;p8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3" name="Google Shape;1093;p8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4" name="Google Shape;1094;p8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5" name="Google Shape;1095;p8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6" name="Google Shape;1096;p8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7" name="Google Shape;1097;p8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8" name="Google Shape;1098;p8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099" name="Google Shape;1099;p8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00" name="Google Shape;1100;p8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ield - Black Background" showMasterSp="0">
  <p:cSld name="Shield - Black Background">
    <p:spTree>
      <p:nvGrpSpPr>
        <p:cNvPr id="1101" name="Shape 1101"/>
        <p:cNvGrpSpPr/>
        <p:nvPr/>
      </p:nvGrpSpPr>
      <p:grpSpPr>
        <a:xfrm>
          <a:off x="0" y="0"/>
          <a:ext cx="0" cy="0"/>
          <a:chOff x="0" y="0"/>
          <a:chExt cx="0" cy="0"/>
        </a:xfrm>
      </p:grpSpPr>
      <p:sp>
        <p:nvSpPr>
          <p:cNvPr descr="Picture 3" id="1102" name="Google Shape;1102;p81"/>
          <p:cNvSpPr/>
          <p:nvPr/>
        </p:nvSpPr>
        <p:spPr>
          <a:xfrm>
            <a:off x="4826110" y="2161032"/>
            <a:ext cx="2539500" cy="2535900"/>
          </a:xfrm>
          <a:prstGeom prst="rect">
            <a:avLst/>
          </a:prstGeom>
          <a:noFill/>
          <a:ln>
            <a:noFill/>
          </a:ln>
        </p:spPr>
      </p:sp>
      <p:grpSp>
        <p:nvGrpSpPr>
          <p:cNvPr id="1103" name="Google Shape;1103;p81"/>
          <p:cNvGrpSpPr/>
          <p:nvPr/>
        </p:nvGrpSpPr>
        <p:grpSpPr>
          <a:xfrm>
            <a:off x="-281785" y="-288041"/>
            <a:ext cx="12772578" cy="7429510"/>
            <a:chOff x="-211344" y="-216036"/>
            <a:chExt cx="9579673" cy="5572272"/>
          </a:xfrm>
        </p:grpSpPr>
        <p:grpSp>
          <p:nvGrpSpPr>
            <p:cNvPr id="1104" name="Google Shape;1104;p81"/>
            <p:cNvGrpSpPr/>
            <p:nvPr/>
          </p:nvGrpSpPr>
          <p:grpSpPr>
            <a:xfrm>
              <a:off x="204788" y="-216036"/>
              <a:ext cx="8742222" cy="183000"/>
              <a:chOff x="204788" y="-201168"/>
              <a:chExt cx="8742222" cy="183000"/>
            </a:xfrm>
          </p:grpSpPr>
          <p:cxnSp>
            <p:nvCxnSpPr>
              <p:cNvPr id="1105" name="Google Shape;1105;p81"/>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06" name="Google Shape;1106;p81"/>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07" name="Google Shape;1107;p81"/>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08" name="Google Shape;1108;p81"/>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09" name="Google Shape;1109;p81"/>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0" name="Google Shape;1110;p81"/>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1" name="Google Shape;1111;p81"/>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2" name="Google Shape;1112;p81"/>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3" name="Google Shape;1113;p81"/>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4" name="Google Shape;1114;p81"/>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5" name="Google Shape;1115;p81"/>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16" name="Google Shape;1116;p81"/>
            <p:cNvGrpSpPr/>
            <p:nvPr/>
          </p:nvGrpSpPr>
          <p:grpSpPr>
            <a:xfrm>
              <a:off x="204788" y="5173236"/>
              <a:ext cx="8742222" cy="183000"/>
              <a:chOff x="204788" y="-201168"/>
              <a:chExt cx="8742222" cy="183000"/>
            </a:xfrm>
          </p:grpSpPr>
          <p:cxnSp>
            <p:nvCxnSpPr>
              <p:cNvPr id="1117" name="Google Shape;1117;p81"/>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8" name="Google Shape;1118;p81"/>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19" name="Google Shape;1119;p81"/>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0" name="Google Shape;1120;p81"/>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1" name="Google Shape;1121;p81"/>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2" name="Google Shape;1122;p81"/>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3" name="Google Shape;1123;p81"/>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4" name="Google Shape;1124;p81"/>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5" name="Google Shape;1125;p81"/>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6" name="Google Shape;1126;p81"/>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27" name="Google Shape;1127;p81"/>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28" name="Google Shape;1128;p81"/>
            <p:cNvGrpSpPr/>
            <p:nvPr/>
          </p:nvGrpSpPr>
          <p:grpSpPr>
            <a:xfrm>
              <a:off x="-211344" y="203195"/>
              <a:ext cx="183001" cy="4740007"/>
              <a:chOff x="-211344" y="203195"/>
              <a:chExt cx="183001" cy="4740007"/>
            </a:xfrm>
          </p:grpSpPr>
          <p:cxnSp>
            <p:nvCxnSpPr>
              <p:cNvPr id="1129" name="Google Shape;1129;p81"/>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0" name="Google Shape;1130;p81"/>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1" name="Google Shape;1131;p81"/>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2" name="Google Shape;1132;p81"/>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3" name="Google Shape;1133;p81"/>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4" name="Google Shape;1134;p81"/>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5" name="Google Shape;1135;p81"/>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6" name="Google Shape;1136;p81"/>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37" name="Google Shape;1137;p81"/>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38" name="Google Shape;1138;p81"/>
            <p:cNvGrpSpPr/>
            <p:nvPr/>
          </p:nvGrpSpPr>
          <p:grpSpPr>
            <a:xfrm>
              <a:off x="9185328" y="203195"/>
              <a:ext cx="183001" cy="4740007"/>
              <a:chOff x="-211344" y="203195"/>
              <a:chExt cx="183001" cy="4740007"/>
            </a:xfrm>
          </p:grpSpPr>
          <p:cxnSp>
            <p:nvCxnSpPr>
              <p:cNvPr id="1139" name="Google Shape;1139;p81"/>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0" name="Google Shape;1140;p81"/>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1" name="Google Shape;1141;p81"/>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2" name="Google Shape;1142;p81"/>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3" name="Google Shape;1143;p81"/>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4" name="Google Shape;1144;p81"/>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5" name="Google Shape;1145;p81"/>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6" name="Google Shape;1146;p81"/>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47" name="Google Shape;1147;p81"/>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ield with Aurora" showMasterSp="0">
  <p:cSld name="Shield with Aurora">
    <p:bg>
      <p:bgPr>
        <a:solidFill>
          <a:srgbClr val="F2F3F8"/>
        </a:solidFill>
      </p:bgPr>
    </p:bg>
    <p:spTree>
      <p:nvGrpSpPr>
        <p:cNvPr id="1148" name="Shape 1148"/>
        <p:cNvGrpSpPr/>
        <p:nvPr/>
      </p:nvGrpSpPr>
      <p:grpSpPr>
        <a:xfrm>
          <a:off x="0" y="0"/>
          <a:ext cx="0" cy="0"/>
          <a:chOff x="0" y="0"/>
          <a:chExt cx="0" cy="0"/>
        </a:xfrm>
      </p:grpSpPr>
      <p:sp>
        <p:nvSpPr>
          <p:cNvPr descr="aurora-cover.png" id="1149" name="Google Shape;1149;p82"/>
          <p:cNvSpPr/>
          <p:nvPr/>
        </p:nvSpPr>
        <p:spPr>
          <a:xfrm>
            <a:off x="0" y="0"/>
            <a:ext cx="12192000" cy="6858000"/>
          </a:xfrm>
          <a:prstGeom prst="rect">
            <a:avLst/>
          </a:prstGeom>
          <a:noFill/>
          <a:ln>
            <a:noFill/>
          </a:ln>
        </p:spPr>
      </p:sp>
      <p:sp>
        <p:nvSpPr>
          <p:cNvPr descr="Image" id="1150" name="Google Shape;1150;p82"/>
          <p:cNvSpPr/>
          <p:nvPr/>
        </p:nvSpPr>
        <p:spPr>
          <a:xfrm>
            <a:off x="5124465" y="2131468"/>
            <a:ext cx="2048700" cy="2569500"/>
          </a:xfrm>
          <a:prstGeom prst="rect">
            <a:avLst/>
          </a:prstGeom>
          <a:noFill/>
          <a:ln>
            <a:noFill/>
          </a:ln>
        </p:spPr>
      </p:sp>
      <p:grpSp>
        <p:nvGrpSpPr>
          <p:cNvPr id="1151" name="Google Shape;1151;p82"/>
          <p:cNvGrpSpPr/>
          <p:nvPr/>
        </p:nvGrpSpPr>
        <p:grpSpPr>
          <a:xfrm>
            <a:off x="-281785" y="-288041"/>
            <a:ext cx="12772578" cy="7429510"/>
            <a:chOff x="-211344" y="-216036"/>
            <a:chExt cx="9579673" cy="5572272"/>
          </a:xfrm>
        </p:grpSpPr>
        <p:grpSp>
          <p:nvGrpSpPr>
            <p:cNvPr id="1152" name="Google Shape;1152;p82"/>
            <p:cNvGrpSpPr/>
            <p:nvPr/>
          </p:nvGrpSpPr>
          <p:grpSpPr>
            <a:xfrm>
              <a:off x="204788" y="-216036"/>
              <a:ext cx="8742222" cy="183000"/>
              <a:chOff x="204788" y="-201168"/>
              <a:chExt cx="8742222" cy="183000"/>
            </a:xfrm>
          </p:grpSpPr>
          <p:cxnSp>
            <p:nvCxnSpPr>
              <p:cNvPr id="1153" name="Google Shape;1153;p82"/>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4" name="Google Shape;1154;p82"/>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5" name="Google Shape;1155;p82"/>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6" name="Google Shape;1156;p82"/>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7" name="Google Shape;1157;p82"/>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8" name="Google Shape;1158;p82"/>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59" name="Google Shape;1159;p82"/>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0" name="Google Shape;1160;p82"/>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1" name="Google Shape;1161;p82"/>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2" name="Google Shape;1162;p82"/>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3" name="Google Shape;1163;p82"/>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64" name="Google Shape;1164;p82"/>
            <p:cNvGrpSpPr/>
            <p:nvPr/>
          </p:nvGrpSpPr>
          <p:grpSpPr>
            <a:xfrm>
              <a:off x="204788" y="5173236"/>
              <a:ext cx="8742222" cy="183000"/>
              <a:chOff x="204788" y="-201168"/>
              <a:chExt cx="8742222" cy="183000"/>
            </a:xfrm>
          </p:grpSpPr>
          <p:cxnSp>
            <p:nvCxnSpPr>
              <p:cNvPr id="1165" name="Google Shape;1165;p82"/>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6" name="Google Shape;1166;p82"/>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7" name="Google Shape;1167;p82"/>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8" name="Google Shape;1168;p82"/>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69" name="Google Shape;1169;p82"/>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0" name="Google Shape;1170;p82"/>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1" name="Google Shape;1171;p82"/>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2" name="Google Shape;1172;p82"/>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3" name="Google Shape;1173;p82"/>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4" name="Google Shape;1174;p82"/>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5" name="Google Shape;1175;p82"/>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76" name="Google Shape;1176;p82"/>
            <p:cNvGrpSpPr/>
            <p:nvPr/>
          </p:nvGrpSpPr>
          <p:grpSpPr>
            <a:xfrm>
              <a:off x="-211344" y="203195"/>
              <a:ext cx="183001" cy="4740007"/>
              <a:chOff x="-211344" y="203195"/>
              <a:chExt cx="183001" cy="4740007"/>
            </a:xfrm>
          </p:grpSpPr>
          <p:cxnSp>
            <p:nvCxnSpPr>
              <p:cNvPr id="1177" name="Google Shape;1177;p82"/>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8" name="Google Shape;1178;p82"/>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79" name="Google Shape;1179;p82"/>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0" name="Google Shape;1180;p82"/>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1" name="Google Shape;1181;p82"/>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2" name="Google Shape;1182;p82"/>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3" name="Google Shape;1183;p82"/>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4" name="Google Shape;1184;p82"/>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5" name="Google Shape;1185;p82"/>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186" name="Google Shape;1186;p82"/>
            <p:cNvGrpSpPr/>
            <p:nvPr/>
          </p:nvGrpSpPr>
          <p:grpSpPr>
            <a:xfrm>
              <a:off x="9185328" y="203195"/>
              <a:ext cx="183001" cy="4740007"/>
              <a:chOff x="-211344" y="203195"/>
              <a:chExt cx="183001" cy="4740007"/>
            </a:xfrm>
          </p:grpSpPr>
          <p:cxnSp>
            <p:nvCxnSpPr>
              <p:cNvPr id="1187" name="Google Shape;1187;p82"/>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8" name="Google Shape;1188;p82"/>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89" name="Google Shape;1189;p82"/>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0" name="Google Shape;1190;p82"/>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1" name="Google Shape;1191;p82"/>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2" name="Google Shape;1192;p82"/>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3" name="Google Shape;1193;p82"/>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4" name="Google Shape;1194;p82"/>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195" name="Google Shape;1195;p82"/>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 Dark Background" showMasterSp="0">
  <p:cSld name="Questions - Dark Background">
    <p:spTree>
      <p:nvGrpSpPr>
        <p:cNvPr id="1196" name="Shape 1196"/>
        <p:cNvGrpSpPr/>
        <p:nvPr/>
      </p:nvGrpSpPr>
      <p:grpSpPr>
        <a:xfrm>
          <a:off x="0" y="0"/>
          <a:ext cx="0" cy="0"/>
          <a:chOff x="0" y="0"/>
          <a:chExt cx="0" cy="0"/>
        </a:xfrm>
      </p:grpSpPr>
      <p:sp>
        <p:nvSpPr>
          <p:cNvPr descr="aurora-cover.png" id="1197" name="Google Shape;1197;p83"/>
          <p:cNvSpPr/>
          <p:nvPr/>
        </p:nvSpPr>
        <p:spPr>
          <a:xfrm>
            <a:off x="0" y="1"/>
            <a:ext cx="12192000" cy="4467600"/>
          </a:xfrm>
          <a:prstGeom prst="rect">
            <a:avLst/>
          </a:prstGeom>
          <a:noFill/>
          <a:ln>
            <a:noFill/>
          </a:ln>
        </p:spPr>
      </p:sp>
      <p:sp>
        <p:nvSpPr>
          <p:cNvPr id="1198" name="Google Shape;1198;p83"/>
          <p:cNvSpPr txBox="1"/>
          <p:nvPr>
            <p:ph type="title"/>
          </p:nvPr>
        </p:nvSpPr>
        <p:spPr>
          <a:xfrm>
            <a:off x="238379" y="225105"/>
            <a:ext cx="5595300" cy="5585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grpSp>
        <p:nvGrpSpPr>
          <p:cNvPr id="1199" name="Google Shape;1199;p83"/>
          <p:cNvGrpSpPr/>
          <p:nvPr/>
        </p:nvGrpSpPr>
        <p:grpSpPr>
          <a:xfrm>
            <a:off x="-281785" y="-288041"/>
            <a:ext cx="12772578" cy="7429510"/>
            <a:chOff x="-211344" y="-216036"/>
            <a:chExt cx="9579673" cy="5572272"/>
          </a:xfrm>
        </p:grpSpPr>
        <p:grpSp>
          <p:nvGrpSpPr>
            <p:cNvPr id="1200" name="Google Shape;1200;p83"/>
            <p:cNvGrpSpPr/>
            <p:nvPr/>
          </p:nvGrpSpPr>
          <p:grpSpPr>
            <a:xfrm>
              <a:off x="204788" y="-216036"/>
              <a:ext cx="8742222" cy="183000"/>
              <a:chOff x="204788" y="-201168"/>
              <a:chExt cx="8742222" cy="183000"/>
            </a:xfrm>
          </p:grpSpPr>
          <p:cxnSp>
            <p:nvCxnSpPr>
              <p:cNvPr id="1201" name="Google Shape;1201;p83"/>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2" name="Google Shape;1202;p83"/>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3" name="Google Shape;1203;p83"/>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4" name="Google Shape;1204;p83"/>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5" name="Google Shape;1205;p83"/>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6" name="Google Shape;1206;p83"/>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7" name="Google Shape;1207;p83"/>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8" name="Google Shape;1208;p83"/>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09" name="Google Shape;1209;p83"/>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0" name="Google Shape;1210;p83"/>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1" name="Google Shape;1211;p83"/>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12" name="Google Shape;1212;p83"/>
            <p:cNvGrpSpPr/>
            <p:nvPr/>
          </p:nvGrpSpPr>
          <p:grpSpPr>
            <a:xfrm>
              <a:off x="204788" y="5173236"/>
              <a:ext cx="8742222" cy="183000"/>
              <a:chOff x="204788" y="-201168"/>
              <a:chExt cx="8742222" cy="183000"/>
            </a:xfrm>
          </p:grpSpPr>
          <p:cxnSp>
            <p:nvCxnSpPr>
              <p:cNvPr id="1213" name="Google Shape;1213;p83"/>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4" name="Google Shape;1214;p83"/>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5" name="Google Shape;1215;p83"/>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6" name="Google Shape;1216;p83"/>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7" name="Google Shape;1217;p83"/>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8" name="Google Shape;1218;p83"/>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19" name="Google Shape;1219;p83"/>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0" name="Google Shape;1220;p83"/>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1" name="Google Shape;1221;p83"/>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2" name="Google Shape;1222;p83"/>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3" name="Google Shape;1223;p83"/>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24" name="Google Shape;1224;p83"/>
            <p:cNvGrpSpPr/>
            <p:nvPr/>
          </p:nvGrpSpPr>
          <p:grpSpPr>
            <a:xfrm>
              <a:off x="-211344" y="203195"/>
              <a:ext cx="183001" cy="4740007"/>
              <a:chOff x="-211344" y="203195"/>
              <a:chExt cx="183001" cy="4740007"/>
            </a:xfrm>
          </p:grpSpPr>
          <p:cxnSp>
            <p:nvCxnSpPr>
              <p:cNvPr id="1225" name="Google Shape;1225;p83"/>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6" name="Google Shape;1226;p83"/>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7" name="Google Shape;1227;p83"/>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8" name="Google Shape;1228;p83"/>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29" name="Google Shape;1229;p83"/>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0" name="Google Shape;1230;p83"/>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1" name="Google Shape;1231;p83"/>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2" name="Google Shape;1232;p83"/>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3" name="Google Shape;1233;p83"/>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34" name="Google Shape;1234;p83"/>
            <p:cNvGrpSpPr/>
            <p:nvPr/>
          </p:nvGrpSpPr>
          <p:grpSpPr>
            <a:xfrm>
              <a:off x="9185328" y="203195"/>
              <a:ext cx="183001" cy="4740007"/>
              <a:chOff x="-211344" y="203195"/>
              <a:chExt cx="183001" cy="4740007"/>
            </a:xfrm>
          </p:grpSpPr>
          <p:cxnSp>
            <p:nvCxnSpPr>
              <p:cNvPr id="1235" name="Google Shape;1235;p83"/>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6" name="Google Shape;1236;p83"/>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7" name="Google Shape;1237;p83"/>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8" name="Google Shape;1238;p83"/>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39" name="Google Shape;1239;p83"/>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40" name="Google Shape;1240;p83"/>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41" name="Google Shape;1241;p83"/>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42" name="Google Shape;1242;p83"/>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43" name="Google Shape;1243;p83"/>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
        <p:nvSpPr>
          <p:cNvPr descr="Picture 8" id="1244" name="Google Shape;1244;p83"/>
          <p:cNvSpPr/>
          <p:nvPr/>
        </p:nvSpPr>
        <p:spPr>
          <a:xfrm>
            <a:off x="111245" y="6170460"/>
            <a:ext cx="2121600" cy="669900"/>
          </a:xfrm>
          <a:prstGeom prst="rect">
            <a:avLst/>
          </a:prstGeom>
          <a:noFill/>
          <a:ln>
            <a:noFill/>
          </a:ln>
        </p:spPr>
      </p:sp>
      <p:sp>
        <p:nvSpPr>
          <p:cNvPr descr="Picture 6" id="1245" name="Google Shape;1245;p83"/>
          <p:cNvSpPr/>
          <p:nvPr/>
        </p:nvSpPr>
        <p:spPr>
          <a:xfrm>
            <a:off x="11462004" y="6407444"/>
            <a:ext cx="463200" cy="1836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_2">
  <p:cSld name="2_Title Slide_2">
    <p:bg>
      <p:bgPr>
        <a:blipFill>
          <a:blip r:embed="rId2">
            <a:alphaModFix/>
          </a:blip>
          <a:stretch>
            <a:fillRect/>
          </a:stretch>
        </a:blipFill>
      </p:bgPr>
    </p:bg>
    <p:spTree>
      <p:nvGrpSpPr>
        <p:cNvPr id="175" name="Shape 175"/>
        <p:cNvGrpSpPr/>
        <p:nvPr/>
      </p:nvGrpSpPr>
      <p:grpSpPr>
        <a:xfrm>
          <a:off x="0" y="0"/>
          <a:ext cx="0" cy="0"/>
          <a:chOff x="0" y="0"/>
          <a:chExt cx="0" cy="0"/>
        </a:xfrm>
      </p:grpSpPr>
      <p:pic>
        <p:nvPicPr>
          <p:cNvPr id="176" name="Google Shape;176;p11"/>
          <p:cNvPicPr preferRelativeResize="0"/>
          <p:nvPr/>
        </p:nvPicPr>
        <p:blipFill rotWithShape="1">
          <a:blip r:embed="rId2">
            <a:alphaModFix/>
          </a:blip>
          <a:srcRect b="0" l="0" r="0" t="0"/>
          <a:stretch/>
        </p:blipFill>
        <p:spPr>
          <a:xfrm>
            <a:off x="0" y="-19859"/>
            <a:ext cx="12192000" cy="6856286"/>
          </a:xfrm>
          <a:prstGeom prst="rect">
            <a:avLst/>
          </a:prstGeom>
          <a:noFill/>
          <a:ln>
            <a:noFill/>
          </a:ln>
        </p:spPr>
      </p:pic>
      <p:sp>
        <p:nvSpPr>
          <p:cNvPr id="177" name="Google Shape;177;p11"/>
          <p:cNvSpPr txBox="1"/>
          <p:nvPr>
            <p:ph type="ctrTitle"/>
          </p:nvPr>
        </p:nvSpPr>
        <p:spPr>
          <a:xfrm>
            <a:off x="1171075" y="1148641"/>
            <a:ext cx="9524999" cy="2095453"/>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rgbClr val="0B2338"/>
              </a:buClr>
              <a:buSzPts val="5400"/>
              <a:buFont typeface="Arial"/>
              <a:buNone/>
              <a:defRPr sz="5400">
                <a:solidFill>
                  <a:srgbClr val="0B233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 name="Google Shape;178;p11"/>
          <p:cNvSpPr txBox="1"/>
          <p:nvPr>
            <p:ph idx="1" type="subTitle"/>
          </p:nvPr>
        </p:nvSpPr>
        <p:spPr>
          <a:xfrm>
            <a:off x="1171075" y="3914346"/>
            <a:ext cx="4838700" cy="2997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600"/>
              </a:spcBef>
              <a:spcAft>
                <a:spcPts val="0"/>
              </a:spcAft>
              <a:buClr>
                <a:srgbClr val="0B2338"/>
              </a:buClr>
              <a:buSzPts val="2000"/>
              <a:buNone/>
              <a:defRPr b="1" sz="2000">
                <a:solidFill>
                  <a:srgbClr val="0B2338"/>
                </a:solidFill>
              </a:defRPr>
            </a:lvl1pPr>
            <a:lvl2pPr lvl="1" algn="ctr">
              <a:lnSpc>
                <a:spcPct val="100000"/>
              </a:lnSpc>
              <a:spcBef>
                <a:spcPts val="600"/>
              </a:spcBef>
              <a:spcAft>
                <a:spcPts val="0"/>
              </a:spcAft>
              <a:buClr>
                <a:schemeClr val="lt2"/>
              </a:buClr>
              <a:buSzPts val="2000"/>
              <a:buNone/>
              <a:defRPr sz="2000"/>
            </a:lvl2pPr>
            <a:lvl3pPr lvl="2" algn="ctr">
              <a:lnSpc>
                <a:spcPct val="100000"/>
              </a:lnSpc>
              <a:spcBef>
                <a:spcPts val="600"/>
              </a:spcBef>
              <a:spcAft>
                <a:spcPts val="0"/>
              </a:spcAft>
              <a:buClr>
                <a:schemeClr val="lt2"/>
              </a:buClr>
              <a:buSzPts val="1980"/>
              <a:buNone/>
              <a:defRPr sz="1800"/>
            </a:lvl3pPr>
            <a:lvl4pPr lvl="3" algn="ctr">
              <a:lnSpc>
                <a:spcPct val="100000"/>
              </a:lnSpc>
              <a:spcBef>
                <a:spcPts val="600"/>
              </a:spcBef>
              <a:spcAft>
                <a:spcPts val="0"/>
              </a:spcAft>
              <a:buClr>
                <a:schemeClr val="lt2"/>
              </a:buClr>
              <a:buSzPts val="1760"/>
              <a:buNone/>
              <a:defRPr sz="1600"/>
            </a:lvl4pPr>
            <a:lvl5pPr lvl="4" algn="ctr">
              <a:lnSpc>
                <a:spcPct val="100000"/>
              </a:lnSpc>
              <a:spcBef>
                <a:spcPts val="600"/>
              </a:spcBef>
              <a:spcAft>
                <a:spcPts val="0"/>
              </a:spcAft>
              <a:buClr>
                <a:schemeClr val="lt2"/>
              </a:buClr>
              <a:buSzPts val="1520"/>
              <a:buNone/>
              <a:defRPr sz="1600"/>
            </a:lvl5pPr>
            <a:lvl6pPr lvl="5" algn="ctr">
              <a:lnSpc>
                <a:spcPct val="100000"/>
              </a:lnSpc>
              <a:spcBef>
                <a:spcPts val="600"/>
              </a:spcBef>
              <a:spcAft>
                <a:spcPts val="0"/>
              </a:spcAft>
              <a:buClr>
                <a:schemeClr val="lt2"/>
              </a:buClr>
              <a:buSzPts val="1760"/>
              <a:buNone/>
              <a:defRPr sz="1600"/>
            </a:lvl6pPr>
            <a:lvl7pPr lvl="6" algn="ctr">
              <a:lnSpc>
                <a:spcPct val="100000"/>
              </a:lnSpc>
              <a:spcBef>
                <a:spcPts val="600"/>
              </a:spcBef>
              <a:spcAft>
                <a:spcPts val="0"/>
              </a:spcAft>
              <a:buClr>
                <a:schemeClr val="lt2"/>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9" name="Google Shape;179;p11"/>
          <p:cNvSpPr txBox="1"/>
          <p:nvPr>
            <p:ph idx="2" type="body"/>
          </p:nvPr>
        </p:nvSpPr>
        <p:spPr>
          <a:xfrm>
            <a:off x="1171075" y="3408284"/>
            <a:ext cx="4838700" cy="398567"/>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600"/>
              </a:spcBef>
              <a:spcAft>
                <a:spcPts val="0"/>
              </a:spcAft>
              <a:buClr>
                <a:srgbClr val="0B2338"/>
              </a:buClr>
              <a:buSzPts val="2800"/>
              <a:buNone/>
              <a:defRPr sz="2800">
                <a:solidFill>
                  <a:srgbClr val="0B2338"/>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0" name="Google Shape;180;p11"/>
          <p:cNvSpPr txBox="1"/>
          <p:nvPr>
            <p:ph idx="3" type="body"/>
          </p:nvPr>
        </p:nvSpPr>
        <p:spPr>
          <a:xfrm>
            <a:off x="1" y="1"/>
            <a:ext cx="10394950" cy="114935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600"/>
              </a:spcBef>
              <a:spcAft>
                <a:spcPts val="0"/>
              </a:spcAft>
              <a:buClr>
                <a:srgbClr val="FF0000"/>
              </a:buClr>
              <a:buSzPts val="2400"/>
              <a:buFont typeface="Arial"/>
              <a:buNone/>
              <a:defRPr>
                <a:solidFill>
                  <a:srgbClr val="FF0000"/>
                </a:solidFill>
              </a:defRPr>
            </a:lvl1pPr>
            <a:lvl2pPr indent="-228600" lvl="1" marL="914400" algn="l">
              <a:lnSpc>
                <a:spcPct val="100000"/>
              </a:lnSpc>
              <a:spcBef>
                <a:spcPts val="600"/>
              </a:spcBef>
              <a:spcAft>
                <a:spcPts val="0"/>
              </a:spcAft>
              <a:buClr>
                <a:schemeClr val="lt2"/>
              </a:buClr>
              <a:buSzPts val="1800"/>
              <a:buNone/>
              <a:defRPr/>
            </a:lvl2pPr>
            <a:lvl3pPr indent="-354330" lvl="2" marL="1371600" algn="l">
              <a:lnSpc>
                <a:spcPct val="100000"/>
              </a:lnSpc>
              <a:spcBef>
                <a:spcPts val="600"/>
              </a:spcBef>
              <a:spcAft>
                <a:spcPts val="0"/>
              </a:spcAft>
              <a:buClr>
                <a:schemeClr val="lt2"/>
              </a:buClr>
              <a:buSzPts val="1980"/>
              <a:buChar char="▪"/>
              <a:defRPr/>
            </a:lvl3pPr>
            <a:lvl4pPr indent="-354330" lvl="3" marL="1828800" algn="l">
              <a:lnSpc>
                <a:spcPct val="100000"/>
              </a:lnSpc>
              <a:spcBef>
                <a:spcPts val="600"/>
              </a:spcBef>
              <a:spcAft>
                <a:spcPts val="0"/>
              </a:spcAft>
              <a:buClr>
                <a:schemeClr val="lt2"/>
              </a:buClr>
              <a:buSzPts val="1980"/>
              <a:buChar char="▪"/>
              <a:defRPr/>
            </a:lvl4pPr>
            <a:lvl5pPr indent="-337185" lvl="4" marL="2286000" algn="l">
              <a:lnSpc>
                <a:spcPct val="100000"/>
              </a:lnSpc>
              <a:spcBef>
                <a:spcPts val="600"/>
              </a:spcBef>
              <a:spcAft>
                <a:spcPts val="0"/>
              </a:spcAft>
              <a:buClr>
                <a:schemeClr val="lt2"/>
              </a:buClr>
              <a:buSzPts val="1710"/>
              <a:buChar char="▪"/>
              <a:defRPr/>
            </a:lvl5pPr>
            <a:lvl6pPr indent="-354329" lvl="5" marL="2743200" algn="l">
              <a:lnSpc>
                <a:spcPct val="100000"/>
              </a:lnSpc>
              <a:spcBef>
                <a:spcPts val="600"/>
              </a:spcBef>
              <a:spcAft>
                <a:spcPts val="0"/>
              </a:spcAft>
              <a:buClr>
                <a:schemeClr val="lt2"/>
              </a:buClr>
              <a:buSzPts val="1980"/>
              <a:buChar char="▪"/>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181" name="Google Shape;181;p11"/>
          <p:cNvPicPr preferRelativeResize="0"/>
          <p:nvPr/>
        </p:nvPicPr>
        <p:blipFill rotWithShape="1">
          <a:blip r:embed="rId3">
            <a:alphaModFix/>
          </a:blip>
          <a:srcRect b="0" l="0" r="0" t="0"/>
          <a:stretch/>
        </p:blipFill>
        <p:spPr>
          <a:xfrm>
            <a:off x="7315200" y="5719738"/>
            <a:ext cx="4297680" cy="530379"/>
          </a:xfrm>
          <a:prstGeom prst="rect">
            <a:avLst/>
          </a:prstGeom>
          <a:noFill/>
          <a:ln>
            <a:noFill/>
          </a:ln>
        </p:spPr>
      </p:pic>
      <p:sp>
        <p:nvSpPr>
          <p:cNvPr id="182" name="Google Shape;182;p11"/>
          <p:cNvSpPr txBox="1"/>
          <p:nvPr/>
        </p:nvSpPr>
        <p:spPr>
          <a:xfrm>
            <a:off x="3018074" y="6334780"/>
            <a:ext cx="615585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 2020 The MITRE Corporation. All Rights Reserved.</a:t>
            </a:r>
            <a:endParaRPr/>
          </a:p>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Approved for Public Release; Distribution Unlimited. Case Number 18-4154</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 Light Background" showMasterSp="0">
  <p:cSld name="Questions - Light Background">
    <p:bg>
      <p:bgPr>
        <a:solidFill>
          <a:srgbClr val="F2F3F8"/>
        </a:solidFill>
      </p:bgPr>
    </p:bg>
    <p:spTree>
      <p:nvGrpSpPr>
        <p:cNvPr id="1246" name="Shape 1246"/>
        <p:cNvGrpSpPr/>
        <p:nvPr/>
      </p:nvGrpSpPr>
      <p:grpSpPr>
        <a:xfrm>
          <a:off x="0" y="0"/>
          <a:ext cx="0" cy="0"/>
          <a:chOff x="0" y="0"/>
          <a:chExt cx="0" cy="0"/>
        </a:xfrm>
      </p:grpSpPr>
      <p:sp>
        <p:nvSpPr>
          <p:cNvPr descr="Picture 9" id="1247" name="Google Shape;1247;p84"/>
          <p:cNvSpPr/>
          <p:nvPr/>
        </p:nvSpPr>
        <p:spPr>
          <a:xfrm>
            <a:off x="109728" y="6169151"/>
            <a:ext cx="2123100" cy="670500"/>
          </a:xfrm>
          <a:prstGeom prst="rect">
            <a:avLst/>
          </a:prstGeom>
          <a:noFill/>
          <a:ln>
            <a:noFill/>
          </a:ln>
        </p:spPr>
      </p:sp>
      <p:sp>
        <p:nvSpPr>
          <p:cNvPr id="1248" name="Google Shape;1248;p84"/>
          <p:cNvSpPr txBox="1"/>
          <p:nvPr>
            <p:ph type="title"/>
          </p:nvPr>
        </p:nvSpPr>
        <p:spPr>
          <a:xfrm>
            <a:off x="238379" y="225105"/>
            <a:ext cx="5595300" cy="5585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latin typeface="IBM Plex Sans Light"/>
                <a:ea typeface="IBM Plex Sans Light"/>
                <a:cs typeface="IBM Plex Sans Light"/>
                <a:sym typeface="IBM Plex Sans 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249" name="Google Shape;1249;p84"/>
          <p:cNvSpPr/>
          <p:nvPr/>
        </p:nvSpPr>
        <p:spPr>
          <a:xfrm>
            <a:off x="11466051" y="6408392"/>
            <a:ext cx="463200" cy="184800"/>
          </a:xfrm>
          <a:prstGeom prst="rect">
            <a:avLst/>
          </a:prstGeom>
          <a:noFill/>
          <a:ln>
            <a:noFill/>
          </a:ln>
        </p:spPr>
      </p:sp>
      <p:grpSp>
        <p:nvGrpSpPr>
          <p:cNvPr id="1250" name="Google Shape;1250;p84"/>
          <p:cNvGrpSpPr/>
          <p:nvPr/>
        </p:nvGrpSpPr>
        <p:grpSpPr>
          <a:xfrm>
            <a:off x="-281785" y="-288041"/>
            <a:ext cx="12772578" cy="7429510"/>
            <a:chOff x="-211344" y="-216036"/>
            <a:chExt cx="9579673" cy="5572272"/>
          </a:xfrm>
        </p:grpSpPr>
        <p:grpSp>
          <p:nvGrpSpPr>
            <p:cNvPr id="1251" name="Google Shape;1251;p84"/>
            <p:cNvGrpSpPr/>
            <p:nvPr/>
          </p:nvGrpSpPr>
          <p:grpSpPr>
            <a:xfrm>
              <a:off x="204788" y="-216036"/>
              <a:ext cx="8742222" cy="183000"/>
              <a:chOff x="204788" y="-201168"/>
              <a:chExt cx="8742222" cy="183000"/>
            </a:xfrm>
          </p:grpSpPr>
          <p:cxnSp>
            <p:nvCxnSpPr>
              <p:cNvPr id="1252" name="Google Shape;1252;p84"/>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3" name="Google Shape;1253;p84"/>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4" name="Google Shape;1254;p84"/>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5" name="Google Shape;1255;p84"/>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6" name="Google Shape;1256;p84"/>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7" name="Google Shape;1257;p84"/>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8" name="Google Shape;1258;p84"/>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59" name="Google Shape;1259;p84"/>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0" name="Google Shape;1260;p84"/>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1" name="Google Shape;1261;p84"/>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2" name="Google Shape;1262;p84"/>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63" name="Google Shape;1263;p84"/>
            <p:cNvGrpSpPr/>
            <p:nvPr/>
          </p:nvGrpSpPr>
          <p:grpSpPr>
            <a:xfrm>
              <a:off x="204788" y="5173236"/>
              <a:ext cx="8742222" cy="183000"/>
              <a:chOff x="204788" y="-201168"/>
              <a:chExt cx="8742222" cy="183000"/>
            </a:xfrm>
          </p:grpSpPr>
          <p:cxnSp>
            <p:nvCxnSpPr>
              <p:cNvPr id="1264" name="Google Shape;1264;p84"/>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5" name="Google Shape;1265;p84"/>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6" name="Google Shape;1266;p84"/>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7" name="Google Shape;1267;p84"/>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8" name="Google Shape;1268;p84"/>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69" name="Google Shape;1269;p84"/>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0" name="Google Shape;1270;p84"/>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1" name="Google Shape;1271;p84"/>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2" name="Google Shape;1272;p84"/>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3" name="Google Shape;1273;p84"/>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4" name="Google Shape;1274;p84"/>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75" name="Google Shape;1275;p84"/>
            <p:cNvGrpSpPr/>
            <p:nvPr/>
          </p:nvGrpSpPr>
          <p:grpSpPr>
            <a:xfrm>
              <a:off x="-211344" y="203195"/>
              <a:ext cx="183001" cy="4740007"/>
              <a:chOff x="-211344" y="203195"/>
              <a:chExt cx="183001" cy="4740007"/>
            </a:xfrm>
          </p:grpSpPr>
          <p:cxnSp>
            <p:nvCxnSpPr>
              <p:cNvPr id="1276" name="Google Shape;1276;p84"/>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7" name="Google Shape;1277;p84"/>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8" name="Google Shape;1278;p84"/>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79" name="Google Shape;1279;p84"/>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0" name="Google Shape;1280;p84"/>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1" name="Google Shape;1281;p84"/>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2" name="Google Shape;1282;p84"/>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3" name="Google Shape;1283;p84"/>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4" name="Google Shape;1284;p84"/>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285" name="Google Shape;1285;p84"/>
            <p:cNvGrpSpPr/>
            <p:nvPr/>
          </p:nvGrpSpPr>
          <p:grpSpPr>
            <a:xfrm>
              <a:off x="9185328" y="203195"/>
              <a:ext cx="183001" cy="4740007"/>
              <a:chOff x="-211344" y="203195"/>
              <a:chExt cx="183001" cy="4740007"/>
            </a:xfrm>
          </p:grpSpPr>
          <p:cxnSp>
            <p:nvCxnSpPr>
              <p:cNvPr id="1286" name="Google Shape;1286;p84"/>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7" name="Google Shape;1287;p84"/>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8" name="Google Shape;1288;p84"/>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89" name="Google Shape;1289;p84"/>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90" name="Google Shape;1290;p84"/>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91" name="Google Shape;1291;p84"/>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92" name="Google Shape;1292;p84"/>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93" name="Google Shape;1293;p84"/>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294" name="Google Shape;1294;p84"/>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Black Bkgd - mandatory slide" showMasterSp="0">
  <p:cSld name="Thank you - Black Bkgd - mandatory slide">
    <p:spTree>
      <p:nvGrpSpPr>
        <p:cNvPr id="1295" name="Shape 1295"/>
        <p:cNvGrpSpPr/>
        <p:nvPr/>
      </p:nvGrpSpPr>
      <p:grpSpPr>
        <a:xfrm>
          <a:off x="0" y="0"/>
          <a:ext cx="0" cy="0"/>
          <a:chOff x="0" y="0"/>
          <a:chExt cx="0" cy="0"/>
        </a:xfrm>
      </p:grpSpPr>
      <p:sp>
        <p:nvSpPr>
          <p:cNvPr id="1296" name="Google Shape;1296;p85"/>
          <p:cNvSpPr txBox="1"/>
          <p:nvPr/>
        </p:nvSpPr>
        <p:spPr>
          <a:xfrm>
            <a:off x="6362700" y="1833033"/>
            <a:ext cx="5486400" cy="2039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800">
                <a:solidFill>
                  <a:srgbClr val="868D95"/>
                </a:solidFill>
                <a:latin typeface="IBM Plex Sans Light"/>
                <a:ea typeface="IBM Plex Sans Light"/>
                <a:cs typeface="IBM Plex Sans Light"/>
                <a:sym typeface="IBM Plex Sans Light"/>
              </a:rPr>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latin typeface="IBM Plex Sans Light"/>
              <a:ea typeface="IBM Plex Sans Light"/>
              <a:cs typeface="IBM Plex Sans Light"/>
              <a:sym typeface="IBM Plex Sans Light"/>
            </a:endParaRPr>
          </a:p>
          <a:p>
            <a:pPr indent="0" lvl="0" marL="0" marR="0" rtl="0" algn="l">
              <a:spcBef>
                <a:spcPts val="1500"/>
              </a:spcBef>
              <a:spcAft>
                <a:spcPts val="0"/>
              </a:spcAft>
              <a:buNone/>
            </a:pPr>
            <a:r>
              <a:rPr lang="en-US" sz="800">
                <a:solidFill>
                  <a:srgbClr val="868D95"/>
                </a:solidFill>
                <a:latin typeface="IBM Plex Sans Light"/>
                <a:ea typeface="IBM Plex Sans Light"/>
                <a:cs typeface="IBM Plex Sans Light"/>
                <a:sym typeface="IBM Plex Sans Light"/>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sz="1900"/>
          </a:p>
        </p:txBody>
      </p:sp>
      <p:sp>
        <p:nvSpPr>
          <p:cNvPr id="1297" name="Google Shape;1297;p85"/>
          <p:cNvSpPr txBox="1"/>
          <p:nvPr>
            <p:ph type="title"/>
          </p:nvPr>
        </p:nvSpPr>
        <p:spPr>
          <a:xfrm>
            <a:off x="235883" y="223691"/>
            <a:ext cx="5578800" cy="837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atin typeface="IBM Plex Sans Light"/>
                <a:ea typeface="IBM Plex Sans Light"/>
                <a:cs typeface="IBM Plex Sans Light"/>
                <a:sym typeface="IBM Plex Sans 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grpSp>
        <p:nvGrpSpPr>
          <p:cNvPr id="1298" name="Google Shape;1298;p85"/>
          <p:cNvGrpSpPr/>
          <p:nvPr/>
        </p:nvGrpSpPr>
        <p:grpSpPr>
          <a:xfrm>
            <a:off x="-281785" y="-288041"/>
            <a:ext cx="12772578" cy="7429510"/>
            <a:chOff x="-211344" y="-216036"/>
            <a:chExt cx="9579673" cy="5572272"/>
          </a:xfrm>
        </p:grpSpPr>
        <p:grpSp>
          <p:nvGrpSpPr>
            <p:cNvPr id="1299" name="Google Shape;1299;p85"/>
            <p:cNvGrpSpPr/>
            <p:nvPr/>
          </p:nvGrpSpPr>
          <p:grpSpPr>
            <a:xfrm>
              <a:off x="204788" y="-216036"/>
              <a:ext cx="8742222" cy="183000"/>
              <a:chOff x="204788" y="-201168"/>
              <a:chExt cx="8742222" cy="183000"/>
            </a:xfrm>
          </p:grpSpPr>
          <p:cxnSp>
            <p:nvCxnSpPr>
              <p:cNvPr id="1300" name="Google Shape;1300;p85"/>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1" name="Google Shape;1301;p85"/>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2" name="Google Shape;1302;p85"/>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3" name="Google Shape;1303;p85"/>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4" name="Google Shape;1304;p85"/>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5" name="Google Shape;1305;p85"/>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6" name="Google Shape;1306;p85"/>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7" name="Google Shape;1307;p85"/>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8" name="Google Shape;1308;p85"/>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09" name="Google Shape;1309;p85"/>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0" name="Google Shape;1310;p85"/>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11" name="Google Shape;1311;p85"/>
            <p:cNvGrpSpPr/>
            <p:nvPr/>
          </p:nvGrpSpPr>
          <p:grpSpPr>
            <a:xfrm>
              <a:off x="204788" y="5173236"/>
              <a:ext cx="8742222" cy="183000"/>
              <a:chOff x="204788" y="-201168"/>
              <a:chExt cx="8742222" cy="183000"/>
            </a:xfrm>
          </p:grpSpPr>
          <p:cxnSp>
            <p:nvCxnSpPr>
              <p:cNvPr id="1312" name="Google Shape;1312;p85"/>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3" name="Google Shape;1313;p85"/>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4" name="Google Shape;1314;p85"/>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5" name="Google Shape;1315;p85"/>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6" name="Google Shape;1316;p85"/>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7" name="Google Shape;1317;p85"/>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8" name="Google Shape;1318;p85"/>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19" name="Google Shape;1319;p85"/>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0" name="Google Shape;1320;p85"/>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1" name="Google Shape;1321;p85"/>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2" name="Google Shape;1322;p85"/>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23" name="Google Shape;1323;p85"/>
            <p:cNvGrpSpPr/>
            <p:nvPr/>
          </p:nvGrpSpPr>
          <p:grpSpPr>
            <a:xfrm>
              <a:off x="-211344" y="203195"/>
              <a:ext cx="183001" cy="4740007"/>
              <a:chOff x="-211344" y="203195"/>
              <a:chExt cx="183001" cy="4740007"/>
            </a:xfrm>
          </p:grpSpPr>
          <p:cxnSp>
            <p:nvCxnSpPr>
              <p:cNvPr id="1324" name="Google Shape;1324;p85"/>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5" name="Google Shape;1325;p85"/>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6" name="Google Shape;1326;p85"/>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7" name="Google Shape;1327;p85"/>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8" name="Google Shape;1328;p85"/>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29" name="Google Shape;1329;p85"/>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0" name="Google Shape;1330;p85"/>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1" name="Google Shape;1331;p85"/>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2" name="Google Shape;1332;p85"/>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33" name="Google Shape;1333;p85"/>
            <p:cNvGrpSpPr/>
            <p:nvPr/>
          </p:nvGrpSpPr>
          <p:grpSpPr>
            <a:xfrm>
              <a:off x="9185328" y="203195"/>
              <a:ext cx="183001" cy="4740007"/>
              <a:chOff x="-211344" y="203195"/>
              <a:chExt cx="183001" cy="4740007"/>
            </a:xfrm>
          </p:grpSpPr>
          <p:cxnSp>
            <p:nvCxnSpPr>
              <p:cNvPr id="1334" name="Google Shape;1334;p85"/>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5" name="Google Shape;1335;p85"/>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6" name="Google Shape;1336;p85"/>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7" name="Google Shape;1337;p85"/>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8" name="Google Shape;1338;p85"/>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39" name="Google Shape;1339;p85"/>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40" name="Google Shape;1340;p85"/>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41" name="Google Shape;1341;p85"/>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42" name="Google Shape;1342;p85"/>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
        <p:nvSpPr>
          <p:cNvPr descr="Picture 8" id="1343" name="Google Shape;1343;p85"/>
          <p:cNvSpPr/>
          <p:nvPr/>
        </p:nvSpPr>
        <p:spPr>
          <a:xfrm>
            <a:off x="111245" y="6170460"/>
            <a:ext cx="2121600" cy="669900"/>
          </a:xfrm>
          <a:prstGeom prst="rect">
            <a:avLst/>
          </a:prstGeom>
          <a:noFill/>
          <a:ln>
            <a:noFill/>
          </a:ln>
        </p:spPr>
      </p:sp>
      <p:sp>
        <p:nvSpPr>
          <p:cNvPr descr="Picture 6" id="1344" name="Google Shape;1344;p85"/>
          <p:cNvSpPr/>
          <p:nvPr/>
        </p:nvSpPr>
        <p:spPr>
          <a:xfrm>
            <a:off x="11462004" y="6407444"/>
            <a:ext cx="463200" cy="183600"/>
          </a:xfrm>
          <a:prstGeom prst="rect">
            <a:avLst/>
          </a:prstGeom>
          <a:noFill/>
          <a:ln>
            <a:noFill/>
          </a:ln>
        </p:spPr>
      </p:sp>
      <p:sp>
        <p:nvSpPr>
          <p:cNvPr id="1345" name="Google Shape;1345;p85"/>
          <p:cNvSpPr txBox="1"/>
          <p:nvPr>
            <p:ph idx="1" type="body"/>
          </p:nvPr>
        </p:nvSpPr>
        <p:spPr>
          <a:xfrm>
            <a:off x="260351" y="1811867"/>
            <a:ext cx="5560500" cy="3192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1400"/>
              <a:buNone/>
              <a:defRPr sz="1600"/>
            </a:lvl1pPr>
            <a:lvl2pPr indent="-330200" lvl="1" marL="914400" rtl="0" algn="l">
              <a:lnSpc>
                <a:spcPct val="100000"/>
              </a:lnSpc>
              <a:spcBef>
                <a:spcPts val="1500"/>
              </a:spcBef>
              <a:spcAft>
                <a:spcPts val="0"/>
              </a:spcAft>
              <a:buSzPts val="1600"/>
              <a:buChar char="–"/>
              <a:defRPr sz="1600"/>
            </a:lvl2pPr>
            <a:lvl3pPr indent="-330200" lvl="2" marL="1371600" rtl="0" algn="l">
              <a:lnSpc>
                <a:spcPct val="100000"/>
              </a:lnSpc>
              <a:spcBef>
                <a:spcPts val="1500"/>
              </a:spcBef>
              <a:spcAft>
                <a:spcPts val="0"/>
              </a:spcAft>
              <a:buSzPts val="1600"/>
              <a:buChar char="•"/>
              <a:defRPr sz="1600"/>
            </a:lvl3pPr>
            <a:lvl4pPr indent="-330200" lvl="3" marL="1828800" rtl="0" algn="l">
              <a:lnSpc>
                <a:spcPct val="100000"/>
              </a:lnSpc>
              <a:spcBef>
                <a:spcPts val="1500"/>
              </a:spcBef>
              <a:spcAft>
                <a:spcPts val="0"/>
              </a:spcAft>
              <a:buSzPts val="1600"/>
              <a:buChar char="–"/>
              <a:defRPr sz="1600"/>
            </a:lvl4pPr>
            <a:lvl5pPr indent="-330200" lvl="4" marL="2286000" rtl="0" algn="l">
              <a:lnSpc>
                <a:spcPct val="100000"/>
              </a:lnSpc>
              <a:spcBef>
                <a:spcPts val="1500"/>
              </a:spcBef>
              <a:spcAft>
                <a:spcPts val="0"/>
              </a:spcAft>
              <a:buSzPts val="1600"/>
              <a:buChar char="»"/>
              <a:defRPr sz="1600"/>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Light Bkgd - mandatory slide" showMasterSp="0">
  <p:cSld name="Thank you - Light Bkgd - mandatory slide">
    <p:bg>
      <p:bgPr>
        <a:solidFill>
          <a:srgbClr val="F2F3F8"/>
        </a:solidFill>
      </p:bgPr>
    </p:bg>
    <p:spTree>
      <p:nvGrpSpPr>
        <p:cNvPr id="1346" name="Shape 1346"/>
        <p:cNvGrpSpPr/>
        <p:nvPr/>
      </p:nvGrpSpPr>
      <p:grpSpPr>
        <a:xfrm>
          <a:off x="0" y="0"/>
          <a:ext cx="0" cy="0"/>
          <a:chOff x="0" y="0"/>
          <a:chExt cx="0" cy="0"/>
        </a:xfrm>
      </p:grpSpPr>
      <p:sp>
        <p:nvSpPr>
          <p:cNvPr id="1347" name="Google Shape;1347;p86"/>
          <p:cNvSpPr txBox="1"/>
          <p:nvPr/>
        </p:nvSpPr>
        <p:spPr>
          <a:xfrm>
            <a:off x="6362700" y="1828800"/>
            <a:ext cx="5486400" cy="3981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800">
                <a:solidFill>
                  <a:srgbClr val="868D95"/>
                </a:solidFill>
                <a:latin typeface="IBM Plex Sans Light"/>
                <a:ea typeface="IBM Plex Sans Light"/>
                <a:cs typeface="IBM Plex Sans Light"/>
                <a:sym typeface="IBM Plex Sans Light"/>
              </a:rPr>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endParaRPr sz="1200">
              <a:solidFill>
                <a:srgbClr val="868D95"/>
              </a:solidFill>
              <a:latin typeface="IBM Plex Sans Light"/>
              <a:ea typeface="IBM Plex Sans Light"/>
              <a:cs typeface="IBM Plex Sans Light"/>
              <a:sym typeface="IBM Plex Sans Light"/>
            </a:endParaRPr>
          </a:p>
          <a:p>
            <a:pPr indent="0" lvl="0" marL="0" marR="0" rtl="0" algn="l">
              <a:spcBef>
                <a:spcPts val="1500"/>
              </a:spcBef>
              <a:spcAft>
                <a:spcPts val="0"/>
              </a:spcAft>
              <a:buNone/>
            </a:pPr>
            <a:r>
              <a:rPr lang="en-US" sz="800">
                <a:solidFill>
                  <a:srgbClr val="868D95"/>
                </a:solidFill>
                <a:latin typeface="IBM Plex Sans Light"/>
                <a:ea typeface="IBM Plex Sans Light"/>
                <a:cs typeface="IBM Plex Sans Light"/>
                <a:sym typeface="IBM Plex Sans Light"/>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sz="1900"/>
          </a:p>
        </p:txBody>
      </p:sp>
      <p:sp>
        <p:nvSpPr>
          <p:cNvPr id="1348" name="Google Shape;1348;p86"/>
          <p:cNvSpPr txBox="1"/>
          <p:nvPr>
            <p:ph type="title"/>
          </p:nvPr>
        </p:nvSpPr>
        <p:spPr>
          <a:xfrm>
            <a:off x="235883" y="223691"/>
            <a:ext cx="5578800" cy="837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lt1"/>
                </a:solidFill>
                <a:latin typeface="IBM Plex Sans Light"/>
                <a:ea typeface="IBM Plex Sans Light"/>
                <a:cs typeface="IBM Plex Sans Light"/>
                <a:sym typeface="IBM Plex Sans Light"/>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grpSp>
        <p:nvGrpSpPr>
          <p:cNvPr id="1349" name="Google Shape;1349;p86"/>
          <p:cNvGrpSpPr/>
          <p:nvPr/>
        </p:nvGrpSpPr>
        <p:grpSpPr>
          <a:xfrm>
            <a:off x="-281785" y="-288041"/>
            <a:ext cx="12772578" cy="7429510"/>
            <a:chOff x="-211344" y="-216036"/>
            <a:chExt cx="9579673" cy="5572272"/>
          </a:xfrm>
        </p:grpSpPr>
        <p:grpSp>
          <p:nvGrpSpPr>
            <p:cNvPr id="1350" name="Google Shape;1350;p86"/>
            <p:cNvGrpSpPr/>
            <p:nvPr/>
          </p:nvGrpSpPr>
          <p:grpSpPr>
            <a:xfrm>
              <a:off x="204788" y="-216036"/>
              <a:ext cx="8742222" cy="183000"/>
              <a:chOff x="204788" y="-201168"/>
              <a:chExt cx="8742222" cy="183000"/>
            </a:xfrm>
          </p:grpSpPr>
          <p:cxnSp>
            <p:nvCxnSpPr>
              <p:cNvPr id="1351" name="Google Shape;1351;p86"/>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2" name="Google Shape;1352;p86"/>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3" name="Google Shape;1353;p86"/>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4" name="Google Shape;1354;p86"/>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5" name="Google Shape;1355;p86"/>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6" name="Google Shape;1356;p86"/>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7" name="Google Shape;1357;p86"/>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8" name="Google Shape;1358;p86"/>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59" name="Google Shape;1359;p86"/>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0" name="Google Shape;1360;p86"/>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1" name="Google Shape;1361;p86"/>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62" name="Google Shape;1362;p86"/>
            <p:cNvGrpSpPr/>
            <p:nvPr/>
          </p:nvGrpSpPr>
          <p:grpSpPr>
            <a:xfrm>
              <a:off x="204788" y="5173236"/>
              <a:ext cx="8742222" cy="183000"/>
              <a:chOff x="204788" y="-201168"/>
              <a:chExt cx="8742222" cy="183000"/>
            </a:xfrm>
          </p:grpSpPr>
          <p:cxnSp>
            <p:nvCxnSpPr>
              <p:cNvPr id="1363" name="Google Shape;1363;p86"/>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4" name="Google Shape;1364;p86"/>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5" name="Google Shape;1365;p86"/>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6" name="Google Shape;1366;p86"/>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7" name="Google Shape;1367;p86"/>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8" name="Google Shape;1368;p86"/>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69" name="Google Shape;1369;p86"/>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0" name="Google Shape;1370;p86"/>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1" name="Google Shape;1371;p86"/>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2" name="Google Shape;1372;p86"/>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3" name="Google Shape;1373;p86"/>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74" name="Google Shape;1374;p86"/>
            <p:cNvGrpSpPr/>
            <p:nvPr/>
          </p:nvGrpSpPr>
          <p:grpSpPr>
            <a:xfrm>
              <a:off x="-211344" y="203195"/>
              <a:ext cx="183001" cy="4740007"/>
              <a:chOff x="-211344" y="203195"/>
              <a:chExt cx="183001" cy="4740007"/>
            </a:xfrm>
          </p:grpSpPr>
          <p:cxnSp>
            <p:nvCxnSpPr>
              <p:cNvPr id="1375" name="Google Shape;1375;p86"/>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6" name="Google Shape;1376;p86"/>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7" name="Google Shape;1377;p86"/>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8" name="Google Shape;1378;p86"/>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79" name="Google Shape;1379;p86"/>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0" name="Google Shape;1380;p86"/>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1" name="Google Shape;1381;p86"/>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2" name="Google Shape;1382;p86"/>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3" name="Google Shape;1383;p86"/>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384" name="Google Shape;1384;p86"/>
            <p:cNvGrpSpPr/>
            <p:nvPr/>
          </p:nvGrpSpPr>
          <p:grpSpPr>
            <a:xfrm>
              <a:off x="9185328" y="203195"/>
              <a:ext cx="183001" cy="4740007"/>
              <a:chOff x="-211344" y="203195"/>
              <a:chExt cx="183001" cy="4740007"/>
            </a:xfrm>
          </p:grpSpPr>
          <p:cxnSp>
            <p:nvCxnSpPr>
              <p:cNvPr id="1385" name="Google Shape;1385;p86"/>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6" name="Google Shape;1386;p86"/>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7" name="Google Shape;1387;p86"/>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8" name="Google Shape;1388;p86"/>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89" name="Google Shape;1389;p86"/>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90" name="Google Shape;1390;p86"/>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91" name="Google Shape;1391;p86"/>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92" name="Google Shape;1392;p86"/>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393" name="Google Shape;1393;p86"/>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
        <p:nvSpPr>
          <p:cNvPr descr="Picture 9" id="1394" name="Google Shape;1394;p86"/>
          <p:cNvSpPr/>
          <p:nvPr/>
        </p:nvSpPr>
        <p:spPr>
          <a:xfrm>
            <a:off x="109728" y="6169151"/>
            <a:ext cx="2123100" cy="670500"/>
          </a:xfrm>
          <a:prstGeom prst="rect">
            <a:avLst/>
          </a:prstGeom>
          <a:noFill/>
          <a:ln>
            <a:noFill/>
          </a:ln>
        </p:spPr>
      </p:sp>
      <p:sp>
        <p:nvSpPr>
          <p:cNvPr id="1395" name="Google Shape;1395;p86"/>
          <p:cNvSpPr/>
          <p:nvPr/>
        </p:nvSpPr>
        <p:spPr>
          <a:xfrm>
            <a:off x="11466051" y="6408392"/>
            <a:ext cx="463200" cy="184800"/>
          </a:xfrm>
          <a:prstGeom prst="rect">
            <a:avLst/>
          </a:prstGeom>
          <a:noFill/>
          <a:ln>
            <a:noFill/>
          </a:ln>
        </p:spPr>
      </p:sp>
      <p:sp>
        <p:nvSpPr>
          <p:cNvPr id="1396" name="Google Shape;1396;p86"/>
          <p:cNvSpPr txBox="1"/>
          <p:nvPr>
            <p:ph idx="1" type="body"/>
          </p:nvPr>
        </p:nvSpPr>
        <p:spPr>
          <a:xfrm>
            <a:off x="260349" y="1807635"/>
            <a:ext cx="5578800" cy="4002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Clr>
                <a:schemeClr val="lt1"/>
              </a:buClr>
              <a:buSzPts val="1400"/>
              <a:buNone/>
              <a:defRPr sz="1600">
                <a:solidFill>
                  <a:schemeClr val="lt1"/>
                </a:solidFill>
              </a:defRPr>
            </a:lvl1pPr>
            <a:lvl2pPr indent="-330200" lvl="1" marL="914400" rtl="0" algn="l">
              <a:lnSpc>
                <a:spcPct val="100000"/>
              </a:lnSpc>
              <a:spcBef>
                <a:spcPts val="1500"/>
              </a:spcBef>
              <a:spcAft>
                <a:spcPts val="0"/>
              </a:spcAft>
              <a:buClr>
                <a:schemeClr val="lt1"/>
              </a:buClr>
              <a:buSzPts val="1600"/>
              <a:buChar char="–"/>
              <a:defRPr sz="1600">
                <a:solidFill>
                  <a:schemeClr val="lt1"/>
                </a:solidFill>
              </a:defRPr>
            </a:lvl2pPr>
            <a:lvl3pPr indent="-330200" lvl="2" marL="1371600" rtl="0" algn="l">
              <a:lnSpc>
                <a:spcPct val="100000"/>
              </a:lnSpc>
              <a:spcBef>
                <a:spcPts val="1500"/>
              </a:spcBef>
              <a:spcAft>
                <a:spcPts val="0"/>
              </a:spcAft>
              <a:buClr>
                <a:schemeClr val="lt1"/>
              </a:buClr>
              <a:buSzPts val="1600"/>
              <a:buChar char="•"/>
              <a:defRPr sz="1600">
                <a:solidFill>
                  <a:schemeClr val="lt1"/>
                </a:solidFill>
              </a:defRPr>
            </a:lvl3pPr>
            <a:lvl4pPr indent="-330200" lvl="3" marL="1828800" rtl="0" algn="l">
              <a:lnSpc>
                <a:spcPct val="100000"/>
              </a:lnSpc>
              <a:spcBef>
                <a:spcPts val="1500"/>
              </a:spcBef>
              <a:spcAft>
                <a:spcPts val="0"/>
              </a:spcAft>
              <a:buClr>
                <a:schemeClr val="lt1"/>
              </a:buClr>
              <a:buSzPts val="1600"/>
              <a:buChar char="–"/>
              <a:defRPr sz="1600">
                <a:solidFill>
                  <a:schemeClr val="lt1"/>
                </a:solidFill>
              </a:defRPr>
            </a:lvl4pPr>
            <a:lvl5pPr indent="-330200" lvl="4" marL="2286000" rtl="0" algn="l">
              <a:lnSpc>
                <a:spcPct val="100000"/>
              </a:lnSpc>
              <a:spcBef>
                <a:spcPts val="1500"/>
              </a:spcBef>
              <a:spcAft>
                <a:spcPts val="0"/>
              </a:spcAft>
              <a:buClr>
                <a:schemeClr val="lt1"/>
              </a:buClr>
              <a:buSzPts val="1600"/>
              <a:buChar char="»"/>
              <a:defRPr sz="1600">
                <a:solidFill>
                  <a:schemeClr val="lt1"/>
                </a:solidFill>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BM sign-off" showMasterSp="0">
  <p:cSld name="IBM sign-off">
    <p:bg>
      <p:bgPr>
        <a:solidFill>
          <a:srgbClr val="F2F3F8"/>
        </a:solidFill>
      </p:bgPr>
    </p:bg>
    <p:spTree>
      <p:nvGrpSpPr>
        <p:cNvPr id="1397" name="Shape 1397"/>
        <p:cNvGrpSpPr/>
        <p:nvPr/>
      </p:nvGrpSpPr>
      <p:grpSpPr>
        <a:xfrm>
          <a:off x="0" y="0"/>
          <a:ext cx="0" cy="0"/>
          <a:chOff x="0" y="0"/>
          <a:chExt cx="0" cy="0"/>
        </a:xfrm>
      </p:grpSpPr>
      <p:sp>
        <p:nvSpPr>
          <p:cNvPr descr="aurora-cover.png" id="1398" name="Google Shape;1398;p87"/>
          <p:cNvSpPr/>
          <p:nvPr/>
        </p:nvSpPr>
        <p:spPr>
          <a:xfrm>
            <a:off x="0" y="0"/>
            <a:ext cx="12192000" cy="6858000"/>
          </a:xfrm>
          <a:prstGeom prst="rect">
            <a:avLst/>
          </a:prstGeom>
          <a:noFill/>
          <a:ln>
            <a:noFill/>
          </a:ln>
        </p:spPr>
      </p:sp>
      <p:sp>
        <p:nvSpPr>
          <p:cNvPr descr="Picture 5" id="1399" name="Google Shape;1399;p87"/>
          <p:cNvSpPr/>
          <p:nvPr/>
        </p:nvSpPr>
        <p:spPr>
          <a:xfrm>
            <a:off x="5234603" y="3087488"/>
            <a:ext cx="1722900" cy="683100"/>
          </a:xfrm>
          <a:prstGeom prst="rect">
            <a:avLst/>
          </a:prstGeom>
          <a:noFill/>
          <a:ln>
            <a:noFill/>
          </a:ln>
        </p:spPr>
      </p:sp>
      <p:grpSp>
        <p:nvGrpSpPr>
          <p:cNvPr id="1400" name="Google Shape;1400;p87"/>
          <p:cNvGrpSpPr/>
          <p:nvPr/>
        </p:nvGrpSpPr>
        <p:grpSpPr>
          <a:xfrm>
            <a:off x="-281785" y="-288041"/>
            <a:ext cx="12772578" cy="7429510"/>
            <a:chOff x="-211344" y="-216036"/>
            <a:chExt cx="9579673" cy="5572272"/>
          </a:xfrm>
        </p:grpSpPr>
        <p:grpSp>
          <p:nvGrpSpPr>
            <p:cNvPr id="1401" name="Google Shape;1401;p87"/>
            <p:cNvGrpSpPr/>
            <p:nvPr/>
          </p:nvGrpSpPr>
          <p:grpSpPr>
            <a:xfrm>
              <a:off x="204788" y="-216036"/>
              <a:ext cx="8742222" cy="183000"/>
              <a:chOff x="204788" y="-201168"/>
              <a:chExt cx="8742222" cy="183000"/>
            </a:xfrm>
          </p:grpSpPr>
          <p:cxnSp>
            <p:nvCxnSpPr>
              <p:cNvPr id="1402" name="Google Shape;1402;p87"/>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3" name="Google Shape;1403;p87"/>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4" name="Google Shape;1404;p87"/>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5" name="Google Shape;1405;p87"/>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6" name="Google Shape;1406;p87"/>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7" name="Google Shape;1407;p87"/>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8" name="Google Shape;1408;p87"/>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09" name="Google Shape;1409;p87"/>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0" name="Google Shape;1410;p87"/>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1" name="Google Shape;1411;p87"/>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2" name="Google Shape;1412;p87"/>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413" name="Google Shape;1413;p87"/>
            <p:cNvGrpSpPr/>
            <p:nvPr/>
          </p:nvGrpSpPr>
          <p:grpSpPr>
            <a:xfrm>
              <a:off x="204788" y="5173236"/>
              <a:ext cx="8742222" cy="183000"/>
              <a:chOff x="204788" y="-201168"/>
              <a:chExt cx="8742222" cy="183000"/>
            </a:xfrm>
          </p:grpSpPr>
          <p:cxnSp>
            <p:nvCxnSpPr>
              <p:cNvPr id="1414" name="Google Shape;1414;p87"/>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5" name="Google Shape;1415;p87"/>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6" name="Google Shape;1416;p87"/>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7" name="Google Shape;1417;p87"/>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8" name="Google Shape;1418;p87"/>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19" name="Google Shape;1419;p87"/>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0" name="Google Shape;1420;p87"/>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1" name="Google Shape;1421;p87"/>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2" name="Google Shape;1422;p87"/>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3" name="Google Shape;1423;p87"/>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4" name="Google Shape;1424;p87"/>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425" name="Google Shape;1425;p87"/>
            <p:cNvGrpSpPr/>
            <p:nvPr/>
          </p:nvGrpSpPr>
          <p:grpSpPr>
            <a:xfrm>
              <a:off x="-211344" y="203195"/>
              <a:ext cx="183001" cy="4740007"/>
              <a:chOff x="-211344" y="203195"/>
              <a:chExt cx="183001" cy="4740007"/>
            </a:xfrm>
          </p:grpSpPr>
          <p:cxnSp>
            <p:nvCxnSpPr>
              <p:cNvPr id="1426" name="Google Shape;1426;p87"/>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7" name="Google Shape;1427;p87"/>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8" name="Google Shape;1428;p87"/>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29" name="Google Shape;1429;p87"/>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0" name="Google Shape;1430;p87"/>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1" name="Google Shape;1431;p87"/>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2" name="Google Shape;1432;p87"/>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3" name="Google Shape;1433;p87"/>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4" name="Google Shape;1434;p87"/>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1435" name="Google Shape;1435;p87"/>
            <p:cNvGrpSpPr/>
            <p:nvPr/>
          </p:nvGrpSpPr>
          <p:grpSpPr>
            <a:xfrm>
              <a:off x="9185328" y="203195"/>
              <a:ext cx="183001" cy="4740007"/>
              <a:chOff x="-211344" y="203195"/>
              <a:chExt cx="183001" cy="4740007"/>
            </a:xfrm>
          </p:grpSpPr>
          <p:cxnSp>
            <p:nvCxnSpPr>
              <p:cNvPr id="1436" name="Google Shape;1436;p87"/>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7" name="Google Shape;1437;p87"/>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8" name="Google Shape;1438;p87"/>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39" name="Google Shape;1439;p87"/>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40" name="Google Shape;1440;p87"/>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41" name="Google Shape;1441;p87"/>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42" name="Google Shape;1442;p87"/>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43" name="Google Shape;1443;p87"/>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1444" name="Google Shape;1444;p87"/>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445" name="Shape 1445"/>
        <p:cNvGrpSpPr/>
        <p:nvPr/>
      </p:nvGrpSpPr>
      <p:grpSpPr>
        <a:xfrm>
          <a:off x="0" y="0"/>
          <a:ext cx="0" cy="0"/>
          <a:chOff x="0" y="0"/>
          <a:chExt cx="0" cy="0"/>
        </a:xfrm>
      </p:grpSpPr>
      <p:sp>
        <p:nvSpPr>
          <p:cNvPr id="1446" name="Google Shape;1446;p88"/>
          <p:cNvSpPr/>
          <p:nvPr/>
        </p:nvSpPr>
        <p:spPr>
          <a:xfrm>
            <a:off x="11339019" y="6515114"/>
            <a:ext cx="471600" cy="190500"/>
          </a:xfrm>
          <a:prstGeom prst="rect">
            <a:avLst/>
          </a:prstGeom>
          <a:noFill/>
          <a:ln>
            <a:noFill/>
          </a:ln>
        </p:spPr>
      </p:sp>
      <p:grpSp>
        <p:nvGrpSpPr>
          <p:cNvPr id="1447" name="Google Shape;1447;p88"/>
          <p:cNvGrpSpPr/>
          <p:nvPr/>
        </p:nvGrpSpPr>
        <p:grpSpPr>
          <a:xfrm>
            <a:off x="379033" y="6577885"/>
            <a:ext cx="4763011" cy="188951"/>
            <a:chOff x="454858" y="7893792"/>
            <a:chExt cx="5715842" cy="226751"/>
          </a:xfrm>
        </p:grpSpPr>
        <p:sp>
          <p:nvSpPr>
            <p:cNvPr id="1448" name="Google Shape;1448;p88"/>
            <p:cNvSpPr txBox="1"/>
            <p:nvPr/>
          </p:nvSpPr>
          <p:spPr>
            <a:xfrm>
              <a:off x="1155432" y="7900043"/>
              <a:ext cx="1371600" cy="220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US" sz="700">
                  <a:solidFill>
                    <a:schemeClr val="dk2"/>
                  </a:solidFill>
                  <a:latin typeface="IBM Plex Sans"/>
                  <a:ea typeface="IBM Plex Sans"/>
                  <a:cs typeface="IBM Plex Sans"/>
                  <a:sym typeface="IBM Plex Sans"/>
                </a:rPr>
                <a:t> 6 May 2021</a:t>
              </a:r>
              <a:endParaRPr b="0" i="0" sz="700">
                <a:solidFill>
                  <a:schemeClr val="dk2"/>
                </a:solidFill>
                <a:latin typeface="IBM Plex Sans"/>
                <a:ea typeface="IBM Plex Sans"/>
                <a:cs typeface="IBM Plex Sans"/>
                <a:sym typeface="IBM Plex Sans"/>
              </a:endParaRPr>
            </a:p>
          </p:txBody>
        </p:sp>
        <p:sp>
          <p:nvSpPr>
            <p:cNvPr id="1449" name="Google Shape;1449;p88"/>
            <p:cNvSpPr txBox="1"/>
            <p:nvPr/>
          </p:nvSpPr>
          <p:spPr>
            <a:xfrm>
              <a:off x="914400" y="7900803"/>
              <a:ext cx="1371600" cy="219000"/>
            </a:xfrm>
            <a:prstGeom prst="rect">
              <a:avLst/>
            </a:prstGeom>
            <a:solidFill>
              <a:schemeClr val="lt1"/>
            </a:solid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700">
                  <a:solidFill>
                    <a:schemeClr val="dk2"/>
                  </a:solidFill>
                  <a:latin typeface="IBM Plex Sans"/>
                  <a:ea typeface="IBM Plex Sans"/>
                  <a:cs typeface="IBM Plex Sans"/>
                  <a:sym typeface="IBM Plex Sans"/>
                </a:rPr>
                <a:t>© Copyright IBM Corporation               </a:t>
              </a:r>
              <a:endParaRPr sz="1900"/>
            </a:p>
          </p:txBody>
        </p:sp>
        <p:sp>
          <p:nvSpPr>
            <p:cNvPr id="1450" name="Google Shape;1450;p88"/>
            <p:cNvSpPr txBox="1"/>
            <p:nvPr/>
          </p:nvSpPr>
          <p:spPr>
            <a:xfrm>
              <a:off x="2256150" y="7900043"/>
              <a:ext cx="1371600" cy="2205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None/>
              </a:pPr>
              <a:r>
                <a:rPr b="0" i="0" lang="en-US" sz="700">
                  <a:solidFill>
                    <a:schemeClr val="dk2"/>
                  </a:solidFill>
                  <a:latin typeface="IBM Plex Sans"/>
                  <a:ea typeface="IBM Plex Sans"/>
                  <a:cs typeface="IBM Plex Sans"/>
                  <a:sym typeface="IBM Plex Sans"/>
                </a:rPr>
                <a:t> 6 May 2021</a:t>
              </a:r>
              <a:endParaRPr b="0" i="0" sz="700">
                <a:solidFill>
                  <a:schemeClr val="dk2"/>
                </a:solidFill>
                <a:latin typeface="IBM Plex Sans"/>
                <a:ea typeface="IBM Plex Sans"/>
                <a:cs typeface="IBM Plex Sans"/>
                <a:sym typeface="IBM Plex Sans"/>
              </a:endParaRPr>
            </a:p>
          </p:txBody>
        </p:sp>
        <p:sp>
          <p:nvSpPr>
            <p:cNvPr id="1451" name="Google Shape;1451;p88"/>
            <p:cNvSpPr txBox="1"/>
            <p:nvPr/>
          </p:nvSpPr>
          <p:spPr>
            <a:xfrm>
              <a:off x="3886200" y="7900803"/>
              <a:ext cx="2284500" cy="219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700">
                  <a:solidFill>
                    <a:schemeClr val="dk2"/>
                  </a:solidFill>
                  <a:latin typeface="IBM Plex Sans"/>
                  <a:ea typeface="IBM Plex Sans"/>
                  <a:cs typeface="IBM Plex Sans"/>
                  <a:sym typeface="IBM Plex Sans"/>
                </a:rPr>
                <a:t>IBM Security | Consulting and System Integration</a:t>
              </a:r>
              <a:endParaRPr sz="1900"/>
            </a:p>
          </p:txBody>
        </p:sp>
        <p:sp>
          <p:nvSpPr>
            <p:cNvPr id="1452" name="Google Shape;1452;p88"/>
            <p:cNvSpPr txBox="1"/>
            <p:nvPr/>
          </p:nvSpPr>
          <p:spPr>
            <a:xfrm>
              <a:off x="454858" y="7893792"/>
              <a:ext cx="327900" cy="2190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fld id="{00000000-1234-1234-1234-123412341234}" type="slidenum">
                <a:rPr b="0" i="0" lang="en-US" sz="700">
                  <a:solidFill>
                    <a:schemeClr val="dk2"/>
                  </a:solidFill>
                  <a:latin typeface="IBM Plex Sans"/>
                  <a:ea typeface="IBM Plex Sans"/>
                  <a:cs typeface="IBM Plex Sans"/>
                  <a:sym typeface="IBM Plex Sans"/>
                </a:rPr>
                <a:t>‹#›</a:t>
              </a:fld>
              <a:endParaRPr b="0" i="0" sz="700">
                <a:solidFill>
                  <a:schemeClr val="dk2"/>
                </a:solidFill>
                <a:latin typeface="IBM Plex Sans"/>
                <a:ea typeface="IBM Plex Sans"/>
                <a:cs typeface="IBM Plex Sans"/>
                <a:sym typeface="IBM Plex Sans"/>
              </a:endParaRPr>
            </a:p>
          </p:txBody>
        </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p:cSld name="title, text (two columns)">
    <p:spTree>
      <p:nvGrpSpPr>
        <p:cNvPr id="1503" name="Shape 1503"/>
        <p:cNvGrpSpPr/>
        <p:nvPr/>
      </p:nvGrpSpPr>
      <p:grpSpPr>
        <a:xfrm>
          <a:off x="0" y="0"/>
          <a:ext cx="0" cy="0"/>
          <a:chOff x="0" y="0"/>
          <a:chExt cx="0" cy="0"/>
        </a:xfrm>
      </p:grpSpPr>
      <p:sp>
        <p:nvSpPr>
          <p:cNvPr id="1504" name="Google Shape;1504;p90"/>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05" name="Google Shape;1505;p90"/>
          <p:cNvSpPr txBox="1"/>
          <p:nvPr>
            <p:ph idx="1" type="body"/>
          </p:nvPr>
        </p:nvSpPr>
        <p:spPr>
          <a:xfrm>
            <a:off x="292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06" name="Google Shape;1506;p90"/>
          <p:cNvSpPr txBox="1"/>
          <p:nvPr>
            <p:ph idx="2" type="body"/>
          </p:nvPr>
        </p:nvSpPr>
        <p:spPr>
          <a:xfrm>
            <a:off x="6388609"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07" name="Google Shape;1507;p90"/>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08" name="Google Shape;1508;p90"/>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no footer ">
  <p:cSld name="Blank with no footer ">
    <p:spTree>
      <p:nvGrpSpPr>
        <p:cNvPr id="1509" name="Shape 1509"/>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big text">
    <p:spTree>
      <p:nvGrpSpPr>
        <p:cNvPr id="1510" name="Shape 1510"/>
        <p:cNvGrpSpPr/>
        <p:nvPr/>
      </p:nvGrpSpPr>
      <p:grpSpPr>
        <a:xfrm>
          <a:off x="0" y="0"/>
          <a:ext cx="0" cy="0"/>
          <a:chOff x="0" y="0"/>
          <a:chExt cx="0" cy="0"/>
        </a:xfrm>
      </p:grpSpPr>
      <p:sp>
        <p:nvSpPr>
          <p:cNvPr id="1511" name="Google Shape;1511;p92"/>
          <p:cNvSpPr txBox="1"/>
          <p:nvPr>
            <p:ph type="title"/>
          </p:nvPr>
        </p:nvSpPr>
        <p:spPr>
          <a:xfrm>
            <a:off x="182881" y="121920"/>
            <a:ext cx="11704500" cy="5872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b="1" i="0" sz="12800">
                <a:latin typeface="IBM Plex Sans"/>
                <a:ea typeface="IBM Plex Sans"/>
                <a:cs typeface="IBM Plex Sans"/>
                <a:sym typeface="IBM Plex Sans"/>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12" name="Google Shape;1512;p92"/>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800"/>
              <a:buFont typeface="IBM Plex Sans"/>
              <a:buNone/>
              <a:defRPr>
                <a:latin typeface="IBM Plex Sans"/>
                <a:ea typeface="IBM Plex Sans"/>
                <a:cs typeface="IBM Plex Sans"/>
                <a:sym typeface="IBM Plex Sans"/>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13" name="Google Shape;1513;p92"/>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800">
                <a:solidFill>
                  <a:schemeClr val="dk1"/>
                </a:solidFill>
                <a:latin typeface="IBM Plex Sans"/>
                <a:ea typeface="IBM Plex Sans"/>
                <a:cs typeface="IBM Plex Sans"/>
                <a:sym typeface="IBM Plex Sans"/>
              </a:defRPr>
            </a:lvl1pPr>
            <a:lvl2pPr indent="0" lvl="1" marL="0" rtl="0" algn="r">
              <a:spcBef>
                <a:spcPts val="0"/>
              </a:spcBef>
              <a:buNone/>
              <a:defRPr sz="800">
                <a:solidFill>
                  <a:schemeClr val="dk1"/>
                </a:solidFill>
                <a:latin typeface="IBM Plex Sans"/>
                <a:ea typeface="IBM Plex Sans"/>
                <a:cs typeface="IBM Plex Sans"/>
                <a:sym typeface="IBM Plex Sans"/>
              </a:defRPr>
            </a:lvl2pPr>
            <a:lvl3pPr indent="0" lvl="2" marL="0" rtl="0" algn="r">
              <a:spcBef>
                <a:spcPts val="0"/>
              </a:spcBef>
              <a:buNone/>
              <a:defRPr sz="800">
                <a:solidFill>
                  <a:schemeClr val="dk1"/>
                </a:solidFill>
                <a:latin typeface="IBM Plex Sans"/>
                <a:ea typeface="IBM Plex Sans"/>
                <a:cs typeface="IBM Plex Sans"/>
                <a:sym typeface="IBM Plex Sans"/>
              </a:defRPr>
            </a:lvl3pPr>
            <a:lvl4pPr indent="0" lvl="3" marL="0" rtl="0" algn="r">
              <a:spcBef>
                <a:spcPts val="0"/>
              </a:spcBef>
              <a:buNone/>
              <a:defRPr sz="800">
                <a:solidFill>
                  <a:schemeClr val="dk1"/>
                </a:solidFill>
                <a:latin typeface="IBM Plex Sans"/>
                <a:ea typeface="IBM Plex Sans"/>
                <a:cs typeface="IBM Plex Sans"/>
                <a:sym typeface="IBM Plex Sans"/>
              </a:defRPr>
            </a:lvl4pPr>
            <a:lvl5pPr indent="0" lvl="4" marL="0" rtl="0" algn="r">
              <a:spcBef>
                <a:spcPts val="0"/>
              </a:spcBef>
              <a:buNone/>
              <a:defRPr sz="800">
                <a:solidFill>
                  <a:schemeClr val="dk1"/>
                </a:solidFill>
                <a:latin typeface="IBM Plex Sans"/>
                <a:ea typeface="IBM Plex Sans"/>
                <a:cs typeface="IBM Plex Sans"/>
                <a:sym typeface="IBM Plex Sans"/>
              </a:defRPr>
            </a:lvl5pPr>
            <a:lvl6pPr indent="0" lvl="5" marL="0" rtl="0" algn="r">
              <a:spcBef>
                <a:spcPts val="0"/>
              </a:spcBef>
              <a:buNone/>
              <a:defRPr sz="800">
                <a:solidFill>
                  <a:schemeClr val="dk1"/>
                </a:solidFill>
                <a:latin typeface="IBM Plex Sans"/>
                <a:ea typeface="IBM Plex Sans"/>
                <a:cs typeface="IBM Plex Sans"/>
                <a:sym typeface="IBM Plex Sans"/>
              </a:defRPr>
            </a:lvl6pPr>
            <a:lvl7pPr indent="0" lvl="6" marL="0" rtl="0" algn="r">
              <a:spcBef>
                <a:spcPts val="0"/>
              </a:spcBef>
              <a:buNone/>
              <a:defRPr sz="800">
                <a:solidFill>
                  <a:schemeClr val="dk1"/>
                </a:solidFill>
                <a:latin typeface="IBM Plex Sans"/>
                <a:ea typeface="IBM Plex Sans"/>
                <a:cs typeface="IBM Plex Sans"/>
                <a:sym typeface="IBM Plex Sans"/>
              </a:defRPr>
            </a:lvl7pPr>
            <a:lvl8pPr indent="0" lvl="7" marL="0" rtl="0" algn="r">
              <a:spcBef>
                <a:spcPts val="0"/>
              </a:spcBef>
              <a:buNone/>
              <a:defRPr sz="800">
                <a:solidFill>
                  <a:schemeClr val="dk1"/>
                </a:solidFill>
                <a:latin typeface="IBM Plex Sans"/>
                <a:ea typeface="IBM Plex Sans"/>
                <a:cs typeface="IBM Plex Sans"/>
                <a:sym typeface="IBM Plex Sans"/>
              </a:defRPr>
            </a:lvl8pPr>
            <a:lvl9pPr indent="0" lvl="8" marL="0" rtl="0" algn="r">
              <a:spcBef>
                <a:spcPts val="0"/>
              </a:spcBef>
              <a:buNone/>
              <a:defRPr sz="800">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1514" name="Shape 1514"/>
        <p:cNvGrpSpPr/>
        <p:nvPr/>
      </p:nvGrpSpPr>
      <p:grpSpPr>
        <a:xfrm>
          <a:off x="0" y="0"/>
          <a:ext cx="0" cy="0"/>
          <a:chOff x="0" y="0"/>
          <a:chExt cx="0" cy="0"/>
        </a:xfrm>
      </p:grpSpPr>
      <p:sp>
        <p:nvSpPr>
          <p:cNvPr id="1515" name="Google Shape;1515;p93"/>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descr="IBM 8-bar logo" id="1516" name="Google Shape;1516;p93"/>
          <p:cNvSpPr/>
          <p:nvPr/>
        </p:nvSpPr>
        <p:spPr>
          <a:xfrm>
            <a:off x="11191749" y="6257436"/>
            <a:ext cx="695700" cy="275700"/>
          </a:xfrm>
          <a:prstGeom prst="rect">
            <a:avLst/>
          </a:prstGeom>
          <a:noFill/>
          <a:ln>
            <a:noFill/>
          </a:ln>
        </p:spPr>
      </p:sp>
      <p:sp>
        <p:nvSpPr>
          <p:cNvPr id="1517" name="Google Shape;1517;p93"/>
          <p:cNvSpPr txBox="1"/>
          <p:nvPr/>
        </p:nvSpPr>
        <p:spPr>
          <a:xfrm>
            <a:off x="301881" y="6301044"/>
            <a:ext cx="5522700" cy="40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1" i="0" lang="en-US" sz="2100">
                <a:solidFill>
                  <a:schemeClr val="dk1"/>
                </a:solidFill>
                <a:latin typeface="IBM Plex Sans"/>
                <a:ea typeface="IBM Plex Sans"/>
                <a:cs typeface="IBM Plex Sans"/>
                <a:sym typeface="IBM Plex Sans"/>
              </a:rPr>
              <a:t>Research</a:t>
            </a:r>
            <a:endParaRPr sz="190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p:cSld name="1_cover">
    <p:spTree>
      <p:nvGrpSpPr>
        <p:cNvPr id="1518" name="Shape 1518"/>
        <p:cNvGrpSpPr/>
        <p:nvPr/>
      </p:nvGrpSpPr>
      <p:grpSpPr>
        <a:xfrm>
          <a:off x="0" y="0"/>
          <a:ext cx="0" cy="0"/>
          <a:chOff x="0" y="0"/>
          <a:chExt cx="0" cy="0"/>
        </a:xfrm>
      </p:grpSpPr>
      <p:sp>
        <p:nvSpPr>
          <p:cNvPr id="1519" name="Google Shape;1519;p94"/>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solidFill>
                  <a:schemeClr val="dk1"/>
                </a:solidFill>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20" name="Google Shape;1520;p94"/>
          <p:cNvSpPr/>
          <p:nvPr/>
        </p:nvSpPr>
        <p:spPr>
          <a:xfrm>
            <a:off x="304800" y="6257544"/>
            <a:ext cx="2334900" cy="279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ullet List_White">
  <p:cSld name="1_Bullet List_White">
    <p:bg>
      <p:bgPr>
        <a:solidFill>
          <a:schemeClr val="dk2"/>
        </a:solidFill>
      </p:bgPr>
    </p:bg>
    <p:spTree>
      <p:nvGrpSpPr>
        <p:cNvPr id="183" name="Shape 183"/>
        <p:cNvGrpSpPr/>
        <p:nvPr/>
      </p:nvGrpSpPr>
      <p:grpSpPr>
        <a:xfrm>
          <a:off x="0" y="0"/>
          <a:ext cx="0" cy="0"/>
          <a:chOff x="0" y="0"/>
          <a:chExt cx="0" cy="0"/>
        </a:xfrm>
      </p:grpSpPr>
      <p:sp>
        <p:nvSpPr>
          <p:cNvPr id="184" name="Google Shape;184;p12"/>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algn="r">
              <a:spcBef>
                <a:spcPts val="0"/>
              </a:spcBef>
              <a:buNone/>
              <a:defRPr b="0" i="0" sz="800" u="none" cap="none" strike="noStrike">
                <a:solidFill>
                  <a:schemeClr val="lt1"/>
                </a:solidFill>
                <a:latin typeface="Arial"/>
                <a:ea typeface="Arial"/>
                <a:cs typeface="Arial"/>
                <a:sym typeface="Arial"/>
              </a:defRPr>
            </a:lvl1pPr>
            <a:lvl2pPr indent="0" lvl="1" marL="0" algn="r">
              <a:spcBef>
                <a:spcPts val="0"/>
              </a:spcBef>
              <a:buNone/>
              <a:defRPr b="0" i="0" sz="800" u="none" cap="none" strike="noStrike">
                <a:solidFill>
                  <a:schemeClr val="lt1"/>
                </a:solidFill>
                <a:latin typeface="Arial"/>
                <a:ea typeface="Arial"/>
                <a:cs typeface="Arial"/>
                <a:sym typeface="Arial"/>
              </a:defRPr>
            </a:lvl2pPr>
            <a:lvl3pPr indent="0" lvl="2" marL="0" algn="r">
              <a:spcBef>
                <a:spcPts val="0"/>
              </a:spcBef>
              <a:buNone/>
              <a:defRPr b="0" i="0" sz="800" u="none" cap="none" strike="noStrike">
                <a:solidFill>
                  <a:schemeClr val="lt1"/>
                </a:solidFill>
                <a:latin typeface="Arial"/>
                <a:ea typeface="Arial"/>
                <a:cs typeface="Arial"/>
                <a:sym typeface="Arial"/>
              </a:defRPr>
            </a:lvl3pPr>
            <a:lvl4pPr indent="0" lvl="3" marL="0" algn="r">
              <a:spcBef>
                <a:spcPts val="0"/>
              </a:spcBef>
              <a:buNone/>
              <a:defRPr b="0" i="0" sz="800" u="none" cap="none" strike="noStrike">
                <a:solidFill>
                  <a:schemeClr val="lt1"/>
                </a:solidFill>
                <a:latin typeface="Arial"/>
                <a:ea typeface="Arial"/>
                <a:cs typeface="Arial"/>
                <a:sym typeface="Arial"/>
              </a:defRPr>
            </a:lvl4pPr>
            <a:lvl5pPr indent="0" lvl="4" marL="0" algn="r">
              <a:spcBef>
                <a:spcPts val="0"/>
              </a:spcBef>
              <a:buNone/>
              <a:defRPr b="0" i="0" sz="800" u="none" cap="none" strike="noStrike">
                <a:solidFill>
                  <a:schemeClr val="lt1"/>
                </a:solidFill>
                <a:latin typeface="Arial"/>
                <a:ea typeface="Arial"/>
                <a:cs typeface="Arial"/>
                <a:sym typeface="Arial"/>
              </a:defRPr>
            </a:lvl5pPr>
            <a:lvl6pPr indent="0" lvl="5" marL="0" algn="r">
              <a:spcBef>
                <a:spcPts val="0"/>
              </a:spcBef>
              <a:buNone/>
              <a:defRPr b="0" i="0" sz="800" u="none" cap="none" strike="noStrike">
                <a:solidFill>
                  <a:schemeClr val="lt1"/>
                </a:solidFill>
                <a:latin typeface="Arial"/>
                <a:ea typeface="Arial"/>
                <a:cs typeface="Arial"/>
                <a:sym typeface="Arial"/>
              </a:defRPr>
            </a:lvl6pPr>
            <a:lvl7pPr indent="0" lvl="6" marL="0" algn="r">
              <a:spcBef>
                <a:spcPts val="0"/>
              </a:spcBef>
              <a:buNone/>
              <a:defRPr b="0" i="0" sz="800" u="none" cap="none" strike="noStrike">
                <a:solidFill>
                  <a:schemeClr val="lt1"/>
                </a:solidFill>
                <a:latin typeface="Arial"/>
                <a:ea typeface="Arial"/>
                <a:cs typeface="Arial"/>
                <a:sym typeface="Arial"/>
              </a:defRPr>
            </a:lvl7pPr>
            <a:lvl8pPr indent="0" lvl="7" marL="0" algn="r">
              <a:spcBef>
                <a:spcPts val="0"/>
              </a:spcBef>
              <a:buNone/>
              <a:defRPr b="0" i="0" sz="800" u="none" cap="none" strike="noStrike">
                <a:solidFill>
                  <a:schemeClr val="lt1"/>
                </a:solidFill>
                <a:latin typeface="Arial"/>
                <a:ea typeface="Arial"/>
                <a:cs typeface="Arial"/>
                <a:sym typeface="Arial"/>
              </a:defRPr>
            </a:lvl8pPr>
            <a:lvl9pPr indent="0" lvl="8" marL="0" algn="r">
              <a:spcBef>
                <a:spcPts val="0"/>
              </a:spcBef>
              <a:buNone/>
              <a:defRPr b="0" i="0" sz="8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2"/>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3200"/>
              <a:buFont typeface="Arial"/>
              <a:buNone/>
              <a:defRPr sz="32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12"/>
          <p:cNvSpPr txBox="1"/>
          <p:nvPr>
            <p:ph idx="1" type="body"/>
          </p:nvPr>
        </p:nvSpPr>
        <p:spPr>
          <a:xfrm>
            <a:off x="457200" y="1246909"/>
            <a:ext cx="11277600" cy="5001491"/>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00"/>
              </a:spcBef>
              <a:spcAft>
                <a:spcPts val="0"/>
              </a:spcAft>
              <a:buClr>
                <a:schemeClr val="lt2"/>
              </a:buClr>
              <a:buSzPts val="2400"/>
              <a:buFont typeface="Noto Sans Symbols"/>
              <a:buChar char="▪"/>
              <a:defRPr b="0">
                <a:solidFill>
                  <a:schemeClr val="lt2"/>
                </a:solidFill>
              </a:defRPr>
            </a:lvl1pPr>
            <a:lvl2pPr indent="-381000" lvl="1" marL="914400" algn="l">
              <a:lnSpc>
                <a:spcPct val="100000"/>
              </a:lnSpc>
              <a:spcBef>
                <a:spcPts val="600"/>
              </a:spcBef>
              <a:spcAft>
                <a:spcPts val="0"/>
              </a:spcAft>
              <a:buClr>
                <a:schemeClr val="lt1"/>
              </a:buClr>
              <a:buSzPts val="2400"/>
              <a:buFont typeface="Noto Sans Symbols"/>
              <a:buChar char="▪"/>
              <a:defRPr>
                <a:solidFill>
                  <a:schemeClr val="lt2"/>
                </a:solidFill>
              </a:defRPr>
            </a:lvl2pPr>
            <a:lvl3pPr indent="-368300" lvl="2" marL="1371600" algn="l">
              <a:lnSpc>
                <a:spcPct val="100000"/>
              </a:lnSpc>
              <a:spcBef>
                <a:spcPts val="600"/>
              </a:spcBef>
              <a:spcAft>
                <a:spcPts val="0"/>
              </a:spcAft>
              <a:buClr>
                <a:schemeClr val="lt2"/>
              </a:buClr>
              <a:buSzPts val="2200"/>
              <a:buFont typeface="Noto Sans Symbols"/>
              <a:buChar char="▪"/>
              <a:defRPr sz="2200">
                <a:solidFill>
                  <a:schemeClr val="lt2"/>
                </a:solidFill>
              </a:defRPr>
            </a:lvl3pPr>
            <a:lvl4pPr indent="-382269" lvl="3" marL="1828800" algn="l">
              <a:lnSpc>
                <a:spcPct val="100000"/>
              </a:lnSpc>
              <a:spcBef>
                <a:spcPts val="600"/>
              </a:spcBef>
              <a:spcAft>
                <a:spcPts val="0"/>
              </a:spcAft>
              <a:buClr>
                <a:schemeClr val="lt2"/>
              </a:buClr>
              <a:buSzPts val="2420"/>
              <a:buFont typeface="Courier New"/>
              <a:buChar char="o"/>
              <a:defRPr sz="2200">
                <a:solidFill>
                  <a:schemeClr val="lt2"/>
                </a:solidFill>
              </a:defRPr>
            </a:lvl4pPr>
            <a:lvl5pPr indent="-342900" lvl="4" marL="2286000" algn="l">
              <a:lnSpc>
                <a:spcPct val="100000"/>
              </a:lnSpc>
              <a:spcBef>
                <a:spcPts val="600"/>
              </a:spcBef>
              <a:spcAft>
                <a:spcPts val="0"/>
              </a:spcAft>
              <a:buClr>
                <a:schemeClr val="lt2"/>
              </a:buClr>
              <a:buSzPts val="1800"/>
              <a:buFont typeface="Noto Sans Symbols"/>
              <a:buChar char="▪"/>
              <a:defRPr sz="1800">
                <a:solidFill>
                  <a:schemeClr val="lt2"/>
                </a:solidFill>
              </a:defRPr>
            </a:lvl5pPr>
            <a:lvl6pPr indent="-330200" lvl="5" marL="2743200" algn="l">
              <a:lnSpc>
                <a:spcPct val="100000"/>
              </a:lnSpc>
              <a:spcBef>
                <a:spcPts val="600"/>
              </a:spcBef>
              <a:spcAft>
                <a:spcPts val="0"/>
              </a:spcAft>
              <a:buClr>
                <a:schemeClr val="lt1"/>
              </a:buClr>
              <a:buSzPts val="1600"/>
              <a:buFont typeface="Noto Sans Symbols"/>
              <a:buChar char="▪"/>
              <a:defRPr sz="1600">
                <a:solidFill>
                  <a:schemeClr val="lt1"/>
                </a:solidFill>
              </a:defRPr>
            </a:lvl6pPr>
            <a:lvl7pPr indent="-342900" lvl="6" marL="3200400" algn="l">
              <a:lnSpc>
                <a:spcPct val="100000"/>
              </a:lnSpc>
              <a:spcBef>
                <a:spcPts val="600"/>
              </a:spcBef>
              <a:spcAft>
                <a:spcPts val="0"/>
              </a:spcAft>
              <a:buClr>
                <a:schemeClr val="lt2"/>
              </a:buClr>
              <a:buSzPts val="1800"/>
              <a:buChar char="▪"/>
              <a:defRPr/>
            </a:lvl7pPr>
            <a:lvl8pPr indent="-228600" lvl="7" marL="3657600" algn="l">
              <a:lnSpc>
                <a:spcPct val="90000"/>
              </a:lnSpc>
              <a:spcBef>
                <a:spcPts val="500"/>
              </a:spcBef>
              <a:spcAft>
                <a:spcPts val="0"/>
              </a:spcAft>
              <a:buClr>
                <a:schemeClr val="lt1"/>
              </a:buClr>
              <a:buSzPts val="1800"/>
              <a:buNone/>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187" name="Google Shape;187;p12"/>
          <p:cNvPicPr preferRelativeResize="0"/>
          <p:nvPr/>
        </p:nvPicPr>
        <p:blipFill rotWithShape="1">
          <a:blip r:embed="rId2">
            <a:alphaModFix/>
          </a:blip>
          <a:srcRect b="0" l="0" r="0" t="0"/>
          <a:stretch/>
        </p:blipFill>
        <p:spPr>
          <a:xfrm>
            <a:off x="435530" y="6483429"/>
            <a:ext cx="621880" cy="238387"/>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spTree>
      <p:nvGrpSpPr>
        <p:cNvPr id="1521" name="Shape 1521"/>
        <p:cNvGrpSpPr/>
        <p:nvPr/>
      </p:nvGrpSpPr>
      <p:grpSpPr>
        <a:xfrm>
          <a:off x="0" y="0"/>
          <a:ext cx="0" cy="0"/>
          <a:chOff x="0" y="0"/>
          <a:chExt cx="0" cy="0"/>
        </a:xfrm>
      </p:grpSpPr>
      <p:sp>
        <p:nvSpPr>
          <p:cNvPr id="1522" name="Google Shape;1522;p95"/>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23" name="Google Shape;1523;p95"/>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24" name="Google Shape;1524;p95"/>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800"/>
              <a:buFont typeface="IBM Plex Sans"/>
              <a:buNone/>
              <a:defRPr sz="800">
                <a:solidFill>
                  <a:schemeClr val="dk1"/>
                </a:solidFill>
                <a:latin typeface="IBM Plex Sans"/>
                <a:ea typeface="IBM Plex Sans"/>
                <a:cs typeface="IBM Plex Sans"/>
                <a:sym typeface="IBM Plex Sans"/>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page contents)">
  <p:cSld name="divider (with page contents)">
    <p:spTree>
      <p:nvGrpSpPr>
        <p:cNvPr id="1525" name="Shape 1525"/>
        <p:cNvGrpSpPr/>
        <p:nvPr/>
      </p:nvGrpSpPr>
      <p:grpSpPr>
        <a:xfrm>
          <a:off x="0" y="0"/>
          <a:ext cx="0" cy="0"/>
          <a:chOff x="0" y="0"/>
          <a:chExt cx="0" cy="0"/>
        </a:xfrm>
      </p:grpSpPr>
      <p:sp>
        <p:nvSpPr>
          <p:cNvPr id="1526" name="Google Shape;1526;p96"/>
          <p:cNvSpPr txBox="1"/>
          <p:nvPr>
            <p:ph type="title"/>
          </p:nvPr>
        </p:nvSpPr>
        <p:spPr>
          <a:xfrm>
            <a:off x="280416" y="268224"/>
            <a:ext cx="5522700" cy="1066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27" name="Google Shape;1527;p96"/>
          <p:cNvSpPr txBox="1"/>
          <p:nvPr>
            <p:ph idx="1" type="body"/>
          </p:nvPr>
        </p:nvSpPr>
        <p:spPr>
          <a:xfrm>
            <a:off x="292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a:lvl1pPr>
            <a:lvl2pPr indent="-228600" lvl="1" marL="914400" rtl="0" algn="l">
              <a:lnSpc>
                <a:spcPct val="100000"/>
              </a:lnSpc>
              <a:spcBef>
                <a:spcPts val="0"/>
              </a:spcBef>
              <a:spcAft>
                <a:spcPts val="0"/>
              </a:spcAft>
              <a:buSzPts val="1900"/>
              <a:buNone/>
              <a:defRPr/>
            </a:lvl2pPr>
            <a:lvl3pPr indent="-228600" lvl="2" marL="1371600" rtl="0" algn="l">
              <a:lnSpc>
                <a:spcPct val="100000"/>
              </a:lnSpc>
              <a:spcBef>
                <a:spcPts val="0"/>
              </a:spcBef>
              <a:spcAft>
                <a:spcPts val="0"/>
              </a:spcAft>
              <a:buSzPts val="1900"/>
              <a:buNone/>
              <a:defRPr/>
            </a:lvl3pPr>
            <a:lvl4pPr indent="-228600" lvl="3" marL="1828800" rtl="0" algn="l">
              <a:lnSpc>
                <a:spcPct val="100000"/>
              </a:lnSpc>
              <a:spcBef>
                <a:spcPts val="0"/>
              </a:spcBef>
              <a:spcAft>
                <a:spcPts val="0"/>
              </a:spcAft>
              <a:buSzPts val="1900"/>
              <a:buNone/>
              <a:defRPr/>
            </a:lvl4pPr>
            <a:lvl5pPr indent="-228600" lvl="4" marL="2286000" rtl="0" algn="l">
              <a:lnSpc>
                <a:spcPct val="100000"/>
              </a:lnSpc>
              <a:spcBef>
                <a:spcPts val="0"/>
              </a:spcBef>
              <a:spcAft>
                <a:spcPts val="0"/>
              </a:spcAft>
              <a:buSzPts val="1900"/>
              <a:buNone/>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28" name="Google Shape;1528;p96"/>
          <p:cNvSpPr txBox="1"/>
          <p:nvPr>
            <p:ph idx="2" type="body"/>
          </p:nvPr>
        </p:nvSpPr>
        <p:spPr>
          <a:xfrm>
            <a:off x="6388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SzPts val="1700"/>
              <a:buNone/>
              <a:defRPr/>
            </a:lvl1pPr>
            <a:lvl2pPr indent="-228600" lvl="1" marL="914400" rtl="0" algn="l">
              <a:lnSpc>
                <a:spcPct val="100000"/>
              </a:lnSpc>
              <a:spcBef>
                <a:spcPts val="0"/>
              </a:spcBef>
              <a:spcAft>
                <a:spcPts val="0"/>
              </a:spcAft>
              <a:buSzPts val="1900"/>
              <a:buNone/>
              <a:defRPr/>
            </a:lvl2pPr>
            <a:lvl3pPr indent="-228600" lvl="2" marL="1371600" rtl="0" algn="l">
              <a:lnSpc>
                <a:spcPct val="100000"/>
              </a:lnSpc>
              <a:spcBef>
                <a:spcPts val="0"/>
              </a:spcBef>
              <a:spcAft>
                <a:spcPts val="0"/>
              </a:spcAft>
              <a:buSzPts val="1900"/>
              <a:buNone/>
              <a:defRPr/>
            </a:lvl3pPr>
            <a:lvl4pPr indent="-228600" lvl="3" marL="1828800" rtl="0" algn="l">
              <a:lnSpc>
                <a:spcPct val="100000"/>
              </a:lnSpc>
              <a:spcBef>
                <a:spcPts val="0"/>
              </a:spcBef>
              <a:spcAft>
                <a:spcPts val="0"/>
              </a:spcAft>
              <a:buSzPts val="1900"/>
              <a:buNone/>
              <a:defRPr/>
            </a:lvl4pPr>
            <a:lvl5pPr indent="-228600" lvl="4" marL="2286000" rtl="0" algn="l">
              <a:lnSpc>
                <a:spcPct val="100000"/>
              </a:lnSpc>
              <a:spcBef>
                <a:spcPts val="0"/>
              </a:spcBef>
              <a:spcAft>
                <a:spcPts val="0"/>
              </a:spcAft>
              <a:buSzPts val="1900"/>
              <a:buNone/>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29" name="Google Shape;1529;p96"/>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30" name="Google Shape;1530;p96"/>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p:cSld name="fact, number">
    <p:spTree>
      <p:nvGrpSpPr>
        <p:cNvPr id="1531" name="Shape 1531"/>
        <p:cNvGrpSpPr/>
        <p:nvPr/>
      </p:nvGrpSpPr>
      <p:grpSpPr>
        <a:xfrm>
          <a:off x="0" y="0"/>
          <a:ext cx="0" cy="0"/>
          <a:chOff x="0" y="0"/>
          <a:chExt cx="0" cy="0"/>
        </a:xfrm>
      </p:grpSpPr>
      <p:sp>
        <p:nvSpPr>
          <p:cNvPr id="1532" name="Google Shape;1532;p97"/>
          <p:cNvSpPr txBox="1"/>
          <p:nvPr>
            <p:ph type="title"/>
          </p:nvPr>
        </p:nvSpPr>
        <p:spPr>
          <a:xfrm>
            <a:off x="292608" y="292608"/>
            <a:ext cx="5510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sz="2100"/>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33" name="Google Shape;1533;p97"/>
          <p:cNvSpPr txBox="1"/>
          <p:nvPr>
            <p:ph idx="1" type="body"/>
          </p:nvPr>
        </p:nvSpPr>
        <p:spPr>
          <a:xfrm>
            <a:off x="182880" y="1511808"/>
            <a:ext cx="5608500" cy="4482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500"/>
              </a:spcBef>
              <a:spcAft>
                <a:spcPts val="0"/>
              </a:spcAft>
              <a:buSzPts val="11500"/>
              <a:buNone/>
              <a:defRPr b="1" i="0" sz="12800">
                <a:latin typeface="IBM Plex Sans"/>
                <a:ea typeface="IBM Plex Sans"/>
                <a:cs typeface="IBM Plex Sans"/>
                <a:sym typeface="IBM Plex Sans"/>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34" name="Google Shape;1534;p97"/>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35" name="Google Shape;1535;p97"/>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ct, number, half-image (bleeds)">
  <p:cSld name="fact, number, half-image (bleeds)">
    <p:spTree>
      <p:nvGrpSpPr>
        <p:cNvPr id="1536" name="Shape 1536"/>
        <p:cNvGrpSpPr/>
        <p:nvPr/>
      </p:nvGrpSpPr>
      <p:grpSpPr>
        <a:xfrm>
          <a:off x="0" y="0"/>
          <a:ext cx="0" cy="0"/>
          <a:chOff x="0" y="0"/>
          <a:chExt cx="0" cy="0"/>
        </a:xfrm>
      </p:grpSpPr>
      <p:sp>
        <p:nvSpPr>
          <p:cNvPr id="1537" name="Google Shape;1537;p98"/>
          <p:cNvSpPr txBox="1"/>
          <p:nvPr>
            <p:ph type="title"/>
          </p:nvPr>
        </p:nvSpPr>
        <p:spPr>
          <a:xfrm>
            <a:off x="292608" y="292608"/>
            <a:ext cx="5510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sz="2100"/>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38" name="Google Shape;1538;p98"/>
          <p:cNvSpPr txBox="1"/>
          <p:nvPr>
            <p:ph idx="1" type="body"/>
          </p:nvPr>
        </p:nvSpPr>
        <p:spPr>
          <a:xfrm>
            <a:off x="182880" y="1511808"/>
            <a:ext cx="5608500" cy="4482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500"/>
              </a:spcBef>
              <a:spcAft>
                <a:spcPts val="0"/>
              </a:spcAft>
              <a:buSzPts val="11500"/>
              <a:buNone/>
              <a:defRPr b="1" i="0" sz="12800">
                <a:latin typeface="IBM Plex Sans"/>
                <a:ea typeface="IBM Plex Sans"/>
                <a:cs typeface="IBM Plex Sans"/>
                <a:sym typeface="IBM Plex Sans"/>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39" name="Google Shape;1539;p98"/>
          <p:cNvSpPr/>
          <p:nvPr>
            <p:ph idx="2" type="pic"/>
          </p:nvPr>
        </p:nvSpPr>
        <p:spPr>
          <a:xfrm>
            <a:off x="6096000" y="0"/>
            <a:ext cx="6096000" cy="68580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540" name="Google Shape;1540;p98"/>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41" name="Google Shape;1541;p98"/>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542" name="Shape 1542"/>
        <p:cNvGrpSpPr/>
        <p:nvPr/>
      </p:nvGrpSpPr>
      <p:grpSpPr>
        <a:xfrm>
          <a:off x="0" y="0"/>
          <a:ext cx="0" cy="0"/>
          <a:chOff x="0" y="0"/>
          <a:chExt cx="0" cy="0"/>
        </a:xfrm>
      </p:grpSpPr>
      <p:sp>
        <p:nvSpPr>
          <p:cNvPr id="1543" name="Google Shape;1543;p99"/>
          <p:cNvSpPr txBox="1"/>
          <p:nvPr>
            <p:ph type="title"/>
          </p:nvPr>
        </p:nvSpPr>
        <p:spPr>
          <a:xfrm>
            <a:off x="280417" y="268224"/>
            <a:ext cx="74169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44" name="Google Shape;1544;p99"/>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45" name="Google Shape;1545;p99"/>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title, text">
    <p:spTree>
      <p:nvGrpSpPr>
        <p:cNvPr id="1546" name="Shape 1546"/>
        <p:cNvGrpSpPr/>
        <p:nvPr/>
      </p:nvGrpSpPr>
      <p:grpSpPr>
        <a:xfrm>
          <a:off x="0" y="0"/>
          <a:ext cx="0" cy="0"/>
          <a:chOff x="0" y="0"/>
          <a:chExt cx="0" cy="0"/>
        </a:xfrm>
      </p:grpSpPr>
      <p:sp>
        <p:nvSpPr>
          <p:cNvPr id="1547" name="Google Shape;1547;p100"/>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48" name="Google Shape;1548;p100"/>
          <p:cNvSpPr txBox="1"/>
          <p:nvPr>
            <p:ph idx="1" type="body"/>
          </p:nvPr>
        </p:nvSpPr>
        <p:spPr>
          <a:xfrm>
            <a:off x="6388608" y="268224"/>
            <a:ext cx="5498400" cy="572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49" name="Google Shape;1549;p100"/>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50" name="Google Shape;1550;p100"/>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different text sizes)">
  <p:cSld name="title, text (two columns, different text sizes)">
    <p:spTree>
      <p:nvGrpSpPr>
        <p:cNvPr id="1551" name="Shape 1551"/>
        <p:cNvGrpSpPr/>
        <p:nvPr/>
      </p:nvGrpSpPr>
      <p:grpSpPr>
        <a:xfrm>
          <a:off x="0" y="0"/>
          <a:ext cx="0" cy="0"/>
          <a:chOff x="0" y="0"/>
          <a:chExt cx="0" cy="0"/>
        </a:xfrm>
      </p:grpSpPr>
      <p:sp>
        <p:nvSpPr>
          <p:cNvPr id="1552" name="Google Shape;1552;p101"/>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53" name="Google Shape;1553;p101"/>
          <p:cNvSpPr txBox="1"/>
          <p:nvPr>
            <p:ph idx="1" type="body"/>
          </p:nvPr>
        </p:nvSpPr>
        <p:spPr>
          <a:xfrm>
            <a:off x="280416" y="1621536"/>
            <a:ext cx="5522700" cy="4372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900"/>
              <a:buNone/>
              <a:defRPr sz="3200"/>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54" name="Google Shape;1554;p101"/>
          <p:cNvSpPr txBox="1"/>
          <p:nvPr>
            <p:ph idx="2" type="body"/>
          </p:nvPr>
        </p:nvSpPr>
        <p:spPr>
          <a:xfrm>
            <a:off x="6388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55" name="Google Shape;1555;p101"/>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56" name="Google Shape;1556;p101"/>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four columns)">
  <p:cSld name="title, text (four columns)">
    <p:spTree>
      <p:nvGrpSpPr>
        <p:cNvPr id="1557" name="Shape 1557"/>
        <p:cNvGrpSpPr/>
        <p:nvPr/>
      </p:nvGrpSpPr>
      <p:grpSpPr>
        <a:xfrm>
          <a:off x="0" y="0"/>
          <a:ext cx="0" cy="0"/>
          <a:chOff x="0" y="0"/>
          <a:chExt cx="0" cy="0"/>
        </a:xfrm>
      </p:grpSpPr>
      <p:sp>
        <p:nvSpPr>
          <p:cNvPr id="1558" name="Google Shape;1558;p102"/>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59" name="Google Shape;1559;p102"/>
          <p:cNvSpPr txBox="1"/>
          <p:nvPr>
            <p:ph idx="1" type="body"/>
          </p:nvPr>
        </p:nvSpPr>
        <p:spPr>
          <a:xfrm>
            <a:off x="292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60" name="Google Shape;1560;p102"/>
          <p:cNvSpPr txBox="1"/>
          <p:nvPr>
            <p:ph idx="2" type="body"/>
          </p:nvPr>
        </p:nvSpPr>
        <p:spPr>
          <a:xfrm>
            <a:off x="3340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61" name="Google Shape;1561;p102"/>
          <p:cNvSpPr txBox="1"/>
          <p:nvPr>
            <p:ph idx="3" type="body"/>
          </p:nvPr>
        </p:nvSpPr>
        <p:spPr>
          <a:xfrm>
            <a:off x="6388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62" name="Google Shape;1562;p102"/>
          <p:cNvSpPr txBox="1"/>
          <p:nvPr>
            <p:ph idx="4" type="body"/>
          </p:nvPr>
        </p:nvSpPr>
        <p:spPr>
          <a:xfrm>
            <a:off x="9436608" y="1658112"/>
            <a:ext cx="2450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63" name="Google Shape;1563;p102"/>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64" name="Google Shape;1564;p102"/>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half-image">
  <p:cSld name="title, text, half-image">
    <p:spTree>
      <p:nvGrpSpPr>
        <p:cNvPr id="1565" name="Shape 1565"/>
        <p:cNvGrpSpPr/>
        <p:nvPr/>
      </p:nvGrpSpPr>
      <p:grpSpPr>
        <a:xfrm>
          <a:off x="0" y="0"/>
          <a:ext cx="0" cy="0"/>
          <a:chOff x="0" y="0"/>
          <a:chExt cx="0" cy="0"/>
        </a:xfrm>
      </p:grpSpPr>
      <p:sp>
        <p:nvSpPr>
          <p:cNvPr id="1566" name="Google Shape;1566;p103"/>
          <p:cNvSpPr txBox="1"/>
          <p:nvPr>
            <p:ph type="title"/>
          </p:nvPr>
        </p:nvSpPr>
        <p:spPr>
          <a:xfrm>
            <a:off x="280416" y="268224"/>
            <a:ext cx="5522700" cy="1072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67" name="Google Shape;1567;p103"/>
          <p:cNvSpPr txBox="1"/>
          <p:nvPr>
            <p:ph idx="1" type="body"/>
          </p:nvPr>
        </p:nvSpPr>
        <p:spPr>
          <a:xfrm>
            <a:off x="292608" y="1658112"/>
            <a:ext cx="5498400" cy="4336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68" name="Google Shape;1568;p103"/>
          <p:cNvSpPr/>
          <p:nvPr>
            <p:ph idx="2" type="pic"/>
          </p:nvPr>
        </p:nvSpPr>
        <p:spPr>
          <a:xfrm>
            <a:off x="6096000" y="0"/>
            <a:ext cx="6096000" cy="68580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lvl="1"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lvl="2"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lvl="3"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lvl="4"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lvl="5"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lvl="6"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lvl="7"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lvl="8"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569" name="Google Shape;1569;p103"/>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70" name="Google Shape;1570;p103"/>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narrow columns)">
  <p:cSld name="title, text (two narrow columns)">
    <p:spTree>
      <p:nvGrpSpPr>
        <p:cNvPr id="1571" name="Shape 1571"/>
        <p:cNvGrpSpPr/>
        <p:nvPr/>
      </p:nvGrpSpPr>
      <p:grpSpPr>
        <a:xfrm>
          <a:off x="0" y="0"/>
          <a:ext cx="0" cy="0"/>
          <a:chOff x="0" y="0"/>
          <a:chExt cx="0" cy="0"/>
        </a:xfrm>
      </p:grpSpPr>
      <p:sp>
        <p:nvSpPr>
          <p:cNvPr id="1572" name="Google Shape;1572;p104"/>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1900"/>
              <a:buNone/>
              <a:defRPr/>
            </a:lvl1pPr>
            <a:lvl2pPr lvl="1" rtl="0" algn="l">
              <a:lnSpc>
                <a:spcPct val="90000"/>
              </a:lnSpc>
              <a:spcBef>
                <a:spcPts val="0"/>
              </a:spcBef>
              <a:spcAft>
                <a:spcPts val="0"/>
              </a:spcAft>
              <a:buSzPts val="1900"/>
              <a:buNone/>
              <a:defRPr/>
            </a:lvl2pPr>
            <a:lvl3pPr lvl="2" rtl="0" algn="l">
              <a:lnSpc>
                <a:spcPct val="90000"/>
              </a:lnSpc>
              <a:spcBef>
                <a:spcPts val="0"/>
              </a:spcBef>
              <a:spcAft>
                <a:spcPts val="0"/>
              </a:spcAft>
              <a:buSzPts val="1900"/>
              <a:buNone/>
              <a:defRPr/>
            </a:lvl3pPr>
            <a:lvl4pPr lvl="3" rtl="0" algn="l">
              <a:lnSpc>
                <a:spcPct val="90000"/>
              </a:lnSpc>
              <a:spcBef>
                <a:spcPts val="0"/>
              </a:spcBef>
              <a:spcAft>
                <a:spcPts val="0"/>
              </a:spcAft>
              <a:buSzPts val="1900"/>
              <a:buNone/>
              <a:defRPr/>
            </a:lvl4pPr>
            <a:lvl5pPr lvl="4" rtl="0" algn="l">
              <a:lnSpc>
                <a:spcPct val="90000"/>
              </a:lnSpc>
              <a:spcBef>
                <a:spcPts val="0"/>
              </a:spcBef>
              <a:spcAft>
                <a:spcPts val="0"/>
              </a:spcAft>
              <a:buSzPts val="1900"/>
              <a:buNone/>
              <a:defRPr/>
            </a:lvl5pPr>
            <a:lvl6pPr lvl="5" rtl="0" algn="l">
              <a:lnSpc>
                <a:spcPct val="90000"/>
              </a:lnSpc>
              <a:spcBef>
                <a:spcPts val="0"/>
              </a:spcBef>
              <a:spcAft>
                <a:spcPts val="0"/>
              </a:spcAft>
              <a:buSzPts val="1900"/>
              <a:buNone/>
              <a:defRPr/>
            </a:lvl6pPr>
            <a:lvl7pPr lvl="6" rtl="0" algn="l">
              <a:lnSpc>
                <a:spcPct val="90000"/>
              </a:lnSpc>
              <a:spcBef>
                <a:spcPts val="0"/>
              </a:spcBef>
              <a:spcAft>
                <a:spcPts val="0"/>
              </a:spcAft>
              <a:buSzPts val="1900"/>
              <a:buNone/>
              <a:defRPr/>
            </a:lvl7pPr>
            <a:lvl8pPr lvl="7" rtl="0" algn="l">
              <a:lnSpc>
                <a:spcPct val="90000"/>
              </a:lnSpc>
              <a:spcBef>
                <a:spcPts val="0"/>
              </a:spcBef>
              <a:spcAft>
                <a:spcPts val="0"/>
              </a:spcAft>
              <a:buSzPts val="1900"/>
              <a:buNone/>
              <a:defRPr/>
            </a:lvl8pPr>
            <a:lvl9pPr lvl="8" rtl="0" algn="l">
              <a:lnSpc>
                <a:spcPct val="90000"/>
              </a:lnSpc>
              <a:spcBef>
                <a:spcPts val="0"/>
              </a:spcBef>
              <a:spcAft>
                <a:spcPts val="0"/>
              </a:spcAft>
              <a:buSzPts val="1900"/>
              <a:buNone/>
              <a:defRPr/>
            </a:lvl9pPr>
          </a:lstStyle>
          <a:p/>
        </p:txBody>
      </p:sp>
      <p:sp>
        <p:nvSpPr>
          <p:cNvPr id="1573" name="Google Shape;1573;p104"/>
          <p:cNvSpPr txBox="1"/>
          <p:nvPr>
            <p:ph idx="1" type="body"/>
          </p:nvPr>
        </p:nvSpPr>
        <p:spPr>
          <a:xfrm>
            <a:off x="6388608" y="268224"/>
            <a:ext cx="2450400" cy="572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74" name="Google Shape;1574;p104"/>
          <p:cNvSpPr txBox="1"/>
          <p:nvPr>
            <p:ph idx="2" type="body"/>
          </p:nvPr>
        </p:nvSpPr>
        <p:spPr>
          <a:xfrm>
            <a:off x="9436608" y="268224"/>
            <a:ext cx="2450400" cy="5726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500"/>
              </a:spcBef>
              <a:spcAft>
                <a:spcPts val="0"/>
              </a:spcAft>
              <a:buSzPts val="2200"/>
              <a:buNone/>
              <a:defRPr/>
            </a:lvl1pPr>
            <a:lvl2pPr indent="-381000" lvl="1" marL="914400" rtl="0" algn="l">
              <a:lnSpc>
                <a:spcPct val="100000"/>
              </a:lnSpc>
              <a:spcBef>
                <a:spcPts val="1500"/>
              </a:spcBef>
              <a:spcAft>
                <a:spcPts val="0"/>
              </a:spcAft>
              <a:buSzPts val="2400"/>
              <a:buChar char="–"/>
              <a:defRPr/>
            </a:lvl2pPr>
            <a:lvl3pPr indent="-381000" lvl="2" marL="1371600" rtl="0" algn="l">
              <a:lnSpc>
                <a:spcPct val="100000"/>
              </a:lnSpc>
              <a:spcBef>
                <a:spcPts val="1500"/>
              </a:spcBef>
              <a:spcAft>
                <a:spcPts val="0"/>
              </a:spcAft>
              <a:buSzPts val="2400"/>
              <a:buChar char="•"/>
              <a:defRPr/>
            </a:lvl3pPr>
            <a:lvl4pPr indent="-381000" lvl="3" marL="1828800" rtl="0" algn="l">
              <a:lnSpc>
                <a:spcPct val="100000"/>
              </a:lnSpc>
              <a:spcBef>
                <a:spcPts val="1500"/>
              </a:spcBef>
              <a:spcAft>
                <a:spcPts val="0"/>
              </a:spcAft>
              <a:buSzPts val="2400"/>
              <a:buChar char="–"/>
              <a:defRPr/>
            </a:lvl4pPr>
            <a:lvl5pPr indent="-381000" lvl="4" marL="2286000" rtl="0" algn="l">
              <a:lnSpc>
                <a:spcPct val="100000"/>
              </a:lnSpc>
              <a:spcBef>
                <a:spcPts val="1500"/>
              </a:spcBef>
              <a:spcAft>
                <a:spcPts val="0"/>
              </a:spcAft>
              <a:buSzPts val="2400"/>
              <a:buChar char="»"/>
              <a:defRPr/>
            </a:lvl5pPr>
            <a:lvl6pPr indent="-381000" lvl="5" marL="2743200" rtl="0" algn="l">
              <a:spcBef>
                <a:spcPts val="500"/>
              </a:spcBef>
              <a:spcAft>
                <a:spcPts val="0"/>
              </a:spcAft>
              <a:buSzPts val="2400"/>
              <a:buChar char="»"/>
              <a:defRPr/>
            </a:lvl6pPr>
            <a:lvl7pPr indent="-381000" lvl="6" marL="3200400" rtl="0" algn="l">
              <a:spcBef>
                <a:spcPts val="500"/>
              </a:spcBef>
              <a:spcAft>
                <a:spcPts val="0"/>
              </a:spcAft>
              <a:buSzPts val="2400"/>
              <a:buChar char="»"/>
              <a:defRPr/>
            </a:lvl7pPr>
            <a:lvl8pPr indent="-381000" lvl="7" marL="3657600" rtl="0" algn="l">
              <a:spcBef>
                <a:spcPts val="500"/>
              </a:spcBef>
              <a:spcAft>
                <a:spcPts val="0"/>
              </a:spcAft>
              <a:buSzPts val="2400"/>
              <a:buChar char="»"/>
              <a:defRPr/>
            </a:lvl8pPr>
            <a:lvl9pPr indent="-381000" lvl="8" marL="4114800" rtl="0" algn="l">
              <a:spcBef>
                <a:spcPts val="500"/>
              </a:spcBef>
              <a:spcAft>
                <a:spcPts val="0"/>
              </a:spcAft>
              <a:buSzPts val="2400"/>
              <a:buChar char="»"/>
              <a:defRPr/>
            </a:lvl9pPr>
          </a:lstStyle>
          <a:p/>
        </p:txBody>
      </p:sp>
      <p:sp>
        <p:nvSpPr>
          <p:cNvPr id="1575" name="Google Shape;1575;p104"/>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2400"/>
              <a:buNone/>
              <a:defRPr/>
            </a:lvl1pPr>
            <a:lvl2pPr lvl="1" rtl="0" algn="l">
              <a:spcBef>
                <a:spcPts val="0"/>
              </a:spcBef>
              <a:spcAft>
                <a:spcPts val="0"/>
              </a:spcAft>
              <a:buSzPts val="1900"/>
              <a:buNone/>
              <a:defRPr/>
            </a:lvl2pPr>
            <a:lvl3pPr lvl="2" rtl="0" algn="l">
              <a:spcBef>
                <a:spcPts val="0"/>
              </a:spcBef>
              <a:spcAft>
                <a:spcPts val="0"/>
              </a:spcAft>
              <a:buSzPts val="1900"/>
              <a:buNone/>
              <a:defRPr/>
            </a:lvl3pPr>
            <a:lvl4pPr lvl="3" rtl="0" algn="l">
              <a:spcBef>
                <a:spcPts val="0"/>
              </a:spcBef>
              <a:spcAft>
                <a:spcPts val="0"/>
              </a:spcAft>
              <a:buSzPts val="1900"/>
              <a:buNone/>
              <a:defRPr/>
            </a:lvl4pPr>
            <a:lvl5pPr lvl="4" rtl="0" algn="l">
              <a:spcBef>
                <a:spcPts val="0"/>
              </a:spcBef>
              <a:spcAft>
                <a:spcPts val="0"/>
              </a:spcAft>
              <a:buSzPts val="1900"/>
              <a:buNone/>
              <a:defRPr/>
            </a:lvl5pPr>
            <a:lvl6pPr lvl="5" rtl="0" algn="l">
              <a:spcBef>
                <a:spcPts val="0"/>
              </a:spcBef>
              <a:spcAft>
                <a:spcPts val="0"/>
              </a:spcAft>
              <a:buSzPts val="1900"/>
              <a:buNone/>
              <a:defRPr/>
            </a:lvl6pPr>
            <a:lvl7pPr lvl="6" rtl="0" algn="l">
              <a:spcBef>
                <a:spcPts val="0"/>
              </a:spcBef>
              <a:spcAft>
                <a:spcPts val="0"/>
              </a:spcAft>
              <a:buSzPts val="1900"/>
              <a:buNone/>
              <a:defRPr/>
            </a:lvl7pPr>
            <a:lvl8pPr lvl="7" rtl="0" algn="l">
              <a:spcBef>
                <a:spcPts val="0"/>
              </a:spcBef>
              <a:spcAft>
                <a:spcPts val="0"/>
              </a:spcAft>
              <a:buSzPts val="1900"/>
              <a:buNone/>
              <a:defRPr/>
            </a:lvl8pPr>
            <a:lvl9pPr lvl="8" rtl="0" algn="l">
              <a:spcBef>
                <a:spcPts val="0"/>
              </a:spcBef>
              <a:spcAft>
                <a:spcPts val="0"/>
              </a:spcAft>
              <a:buSzPts val="1900"/>
              <a:buNone/>
              <a:defRPr/>
            </a:lvl9pPr>
          </a:lstStyle>
          <a:p/>
        </p:txBody>
      </p:sp>
      <p:sp>
        <p:nvSpPr>
          <p:cNvPr id="1576" name="Google Shape;1576;p104"/>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8" Type="http://schemas.openxmlformats.org/officeDocument/2006/relationships/slideLayout" Target="../slideLayouts/slideLayout35.xml"/><Relationship Id="rId27" Type="http://schemas.openxmlformats.org/officeDocument/2006/relationships/slideLayout" Target="../slideLayouts/slideLayout34.xml"/><Relationship Id="rId5" Type="http://schemas.openxmlformats.org/officeDocument/2006/relationships/slideLayout" Target="../slideLayouts/slideLayout12.xml"/><Relationship Id="rId6" Type="http://schemas.openxmlformats.org/officeDocument/2006/relationships/slideLayout" Target="../slideLayouts/slideLayout13.xml"/><Relationship Id="rId29" Type="http://schemas.openxmlformats.org/officeDocument/2006/relationships/slideLayout" Target="../slideLayouts/slideLayout36.xml"/><Relationship Id="rId7" Type="http://schemas.openxmlformats.org/officeDocument/2006/relationships/slideLayout" Target="../slideLayouts/slideLayout14.xml"/><Relationship Id="rId8" Type="http://schemas.openxmlformats.org/officeDocument/2006/relationships/slideLayout" Target="../slideLayouts/slideLayout15.xml"/><Relationship Id="rId30" Type="http://schemas.openxmlformats.org/officeDocument/2006/relationships/theme" Target="../theme/theme5.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76.xml"/><Relationship Id="rId42" Type="http://schemas.openxmlformats.org/officeDocument/2006/relationships/slideLayout" Target="../slideLayouts/slideLayout78.xml"/><Relationship Id="rId41" Type="http://schemas.openxmlformats.org/officeDocument/2006/relationships/slideLayout" Target="../slideLayouts/slideLayout77.xml"/><Relationship Id="rId44" Type="http://schemas.openxmlformats.org/officeDocument/2006/relationships/slideLayout" Target="../slideLayouts/slideLayout80.xml"/><Relationship Id="rId43" Type="http://schemas.openxmlformats.org/officeDocument/2006/relationships/slideLayout" Target="../slideLayouts/slideLayout79.xml"/><Relationship Id="rId46" Type="http://schemas.openxmlformats.org/officeDocument/2006/relationships/slideLayout" Target="../slideLayouts/slideLayout82.xml"/><Relationship Id="rId45" Type="http://schemas.openxmlformats.org/officeDocument/2006/relationships/slideLayout" Target="../slideLayouts/slideLayout81.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48" Type="http://schemas.openxmlformats.org/officeDocument/2006/relationships/slideLayout" Target="../slideLayouts/slideLayout84.xml"/><Relationship Id="rId47" Type="http://schemas.openxmlformats.org/officeDocument/2006/relationships/slideLayout" Target="../slideLayouts/slideLayout83.xml"/><Relationship Id="rId49" Type="http://schemas.openxmlformats.org/officeDocument/2006/relationships/theme" Target="../theme/theme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33" Type="http://schemas.openxmlformats.org/officeDocument/2006/relationships/slideLayout" Target="../slideLayouts/slideLayout69.xml"/><Relationship Id="rId32" Type="http://schemas.openxmlformats.org/officeDocument/2006/relationships/slideLayout" Target="../slideLayouts/slideLayout68.xml"/><Relationship Id="rId35" Type="http://schemas.openxmlformats.org/officeDocument/2006/relationships/slideLayout" Target="../slideLayouts/slideLayout71.xml"/><Relationship Id="rId34" Type="http://schemas.openxmlformats.org/officeDocument/2006/relationships/slideLayout" Target="../slideLayouts/slideLayout70.xml"/><Relationship Id="rId37" Type="http://schemas.openxmlformats.org/officeDocument/2006/relationships/slideLayout" Target="../slideLayouts/slideLayout73.xml"/><Relationship Id="rId36" Type="http://schemas.openxmlformats.org/officeDocument/2006/relationships/slideLayout" Target="../slideLayouts/slideLayout72.xml"/><Relationship Id="rId39" Type="http://schemas.openxmlformats.org/officeDocument/2006/relationships/slideLayout" Target="../slideLayouts/slideLayout75.xml"/><Relationship Id="rId38" Type="http://schemas.openxmlformats.org/officeDocument/2006/relationships/slideLayout" Target="../slideLayouts/slideLayout74.xml"/><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31" Type="http://schemas.openxmlformats.org/officeDocument/2006/relationships/slideLayout" Target="../slideLayouts/slideLayout115.xml"/><Relationship Id="rId30" Type="http://schemas.openxmlformats.org/officeDocument/2006/relationships/slideLayout" Target="../slideLayouts/slideLayout114.xml"/><Relationship Id="rId33" Type="http://schemas.openxmlformats.org/officeDocument/2006/relationships/slideLayout" Target="../slideLayouts/slideLayout117.xml"/><Relationship Id="rId32" Type="http://schemas.openxmlformats.org/officeDocument/2006/relationships/slideLayout" Target="../slideLayouts/slideLayout116.xml"/><Relationship Id="rId35" Type="http://schemas.openxmlformats.org/officeDocument/2006/relationships/theme" Target="../theme/theme6.xml"/><Relationship Id="rId34" Type="http://schemas.openxmlformats.org/officeDocument/2006/relationships/slideLayout" Target="../slideLayouts/slideLayout118.xml"/><Relationship Id="rId20" Type="http://schemas.openxmlformats.org/officeDocument/2006/relationships/slideLayout" Target="../slideLayouts/slideLayout104.xml"/><Relationship Id="rId22" Type="http://schemas.openxmlformats.org/officeDocument/2006/relationships/slideLayout" Target="../slideLayouts/slideLayout106.xml"/><Relationship Id="rId21" Type="http://schemas.openxmlformats.org/officeDocument/2006/relationships/slideLayout" Target="../slideLayouts/slideLayout105.xml"/><Relationship Id="rId24" Type="http://schemas.openxmlformats.org/officeDocument/2006/relationships/slideLayout" Target="../slideLayouts/slideLayout108.xml"/><Relationship Id="rId23" Type="http://schemas.openxmlformats.org/officeDocument/2006/relationships/slideLayout" Target="../slideLayouts/slideLayout107.xml"/><Relationship Id="rId26" Type="http://schemas.openxmlformats.org/officeDocument/2006/relationships/slideLayout" Target="../slideLayouts/slideLayout110.xml"/><Relationship Id="rId25" Type="http://schemas.openxmlformats.org/officeDocument/2006/relationships/slideLayout" Target="../slideLayouts/slideLayout109.xml"/><Relationship Id="rId28" Type="http://schemas.openxmlformats.org/officeDocument/2006/relationships/slideLayout" Target="../slideLayouts/slideLayout112.xml"/><Relationship Id="rId27" Type="http://schemas.openxmlformats.org/officeDocument/2006/relationships/slideLayout" Target="../slideLayouts/slideLayout111.xml"/><Relationship Id="rId29" Type="http://schemas.openxmlformats.org/officeDocument/2006/relationships/slideLayout" Target="../slideLayouts/slideLayout113.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12" name="Google Shape;12;p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3" name="Google Shape;13;p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 name="Shape 160"/>
        <p:cNvGrpSpPr/>
        <p:nvPr/>
      </p:nvGrpSpPr>
      <p:grpSpPr>
        <a:xfrm>
          <a:off x="0" y="0"/>
          <a:ext cx="0" cy="0"/>
          <a:chOff x="0" y="0"/>
          <a:chExt cx="0" cy="0"/>
        </a:xfrm>
      </p:grpSpPr>
      <p:sp>
        <p:nvSpPr>
          <p:cNvPr id="161" name="Google Shape;161;p8"/>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Autofit/>
          </a:bodyPr>
          <a:lstStyle>
            <a:lvl1pPr lvl="0" marR="0" rtl="0" algn="ctr">
              <a:lnSpc>
                <a:spcPct val="85000"/>
              </a:lnSpc>
              <a:spcBef>
                <a:spcPts val="0"/>
              </a:spcBef>
              <a:spcAft>
                <a:spcPts val="0"/>
              </a:spcAft>
              <a:buClr>
                <a:schemeClr val="lt1"/>
              </a:buClr>
              <a:buSzPts val="4000"/>
              <a:buFont typeface="Calibri"/>
              <a:buNone/>
              <a:defRPr b="0" i="0" sz="40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8"/>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lt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lt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lt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lt1"/>
                </a:solidFill>
                <a:latin typeface="Rockwell"/>
                <a:ea typeface="Rockwell"/>
                <a:cs typeface="Rockwell"/>
                <a:sym typeface="Rockwell"/>
              </a:defRPr>
            </a:lvl9pPr>
          </a:lstStyle>
          <a:p/>
        </p:txBody>
      </p:sp>
      <p:sp>
        <p:nvSpPr>
          <p:cNvPr id="163" name="Google Shape;163;p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
        <p:nvSpPr>
          <p:cNvPr id="164" name="Google Shape;164;p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a:solidFill>
                  <a:schemeClr val="lt1"/>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lt1"/>
                </a:solidFill>
                <a:latin typeface="Rockwell"/>
                <a:ea typeface="Rockwell"/>
                <a:cs typeface="Rockwell"/>
                <a:sym typeface="Rockwell"/>
              </a:defRPr>
            </a:lvl9pPr>
          </a:lstStyle>
          <a:p/>
        </p:txBody>
      </p:sp>
    </p:spTree>
  </p:cSld>
  <p:clrMap accent1="accent1" accent2="accent2" accent3="accent3" accent4="accent4" accent5="accent5" accent6="accent6" bg1="lt1" bg2="dk2" tx1="dk1" tx2="lt2" folHlink="folHlink" hlink="hlink"/>
  <p:sldLayoutIdLst>
    <p:sldLayoutId id="2147483654"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 name="Shape 170"/>
        <p:cNvGrpSpPr/>
        <p:nvPr/>
      </p:nvGrpSpPr>
      <p:grpSpPr>
        <a:xfrm>
          <a:off x="0" y="0"/>
          <a:ext cx="0" cy="0"/>
          <a:chOff x="0" y="0"/>
          <a:chExt cx="0" cy="0"/>
        </a:xfrm>
      </p:grpSpPr>
      <p:sp>
        <p:nvSpPr>
          <p:cNvPr id="171" name="Google Shape;171;p10"/>
          <p:cNvSpPr txBox="1"/>
          <p:nvPr>
            <p:ph type="title"/>
          </p:nvPr>
        </p:nvSpPr>
        <p:spPr>
          <a:xfrm>
            <a:off x="457200" y="381000"/>
            <a:ext cx="11277600" cy="58477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lt2"/>
              </a:buClr>
              <a:buSzPts val="3200"/>
              <a:buFont typeface="Arial"/>
              <a:buNone/>
              <a:defRPr b="1" i="0" sz="3200" u="none" cap="none" strike="noStrike">
                <a:solidFill>
                  <a:schemeClr val="lt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2" name="Google Shape;172;p10"/>
          <p:cNvSpPr txBox="1"/>
          <p:nvPr>
            <p:ph idx="1" type="body"/>
          </p:nvPr>
        </p:nvSpPr>
        <p:spPr>
          <a:xfrm>
            <a:off x="457200" y="1182445"/>
            <a:ext cx="11277600" cy="504787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chemeClr val="lt2"/>
              </a:buClr>
              <a:buSzPts val="2400"/>
              <a:buFont typeface="Arial"/>
              <a:buNone/>
              <a:defRPr b="1" i="0" sz="2400" u="none" cap="none" strike="noStrike">
                <a:solidFill>
                  <a:schemeClr val="lt2"/>
                </a:solidFill>
                <a:latin typeface="Arial"/>
                <a:ea typeface="Arial"/>
                <a:cs typeface="Arial"/>
                <a:sym typeface="Arial"/>
              </a:defRPr>
            </a:lvl1pPr>
            <a:lvl2pPr indent="-228600" lvl="1" marL="914400" marR="0" rtl="0" algn="l">
              <a:lnSpc>
                <a:spcPct val="100000"/>
              </a:lnSpc>
              <a:spcBef>
                <a:spcPts val="600"/>
              </a:spcBef>
              <a:spcAft>
                <a:spcPts val="0"/>
              </a:spcAft>
              <a:buClr>
                <a:schemeClr val="lt2"/>
              </a:buClr>
              <a:buSzPts val="2400"/>
              <a:buFont typeface="Arial"/>
              <a:buNone/>
              <a:defRPr b="0" i="0" sz="2400" u="none" cap="none" strike="noStrike">
                <a:solidFill>
                  <a:schemeClr val="lt2"/>
                </a:solidFill>
                <a:latin typeface="Arial"/>
                <a:ea typeface="Arial"/>
                <a:cs typeface="Arial"/>
                <a:sym typeface="Arial"/>
              </a:defRPr>
            </a:lvl2pPr>
            <a:lvl3pPr indent="-396239" lvl="2" marL="1371600"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3pPr>
            <a:lvl4pPr indent="-396239" lvl="3" marL="1828800" marR="0" rtl="0" algn="l">
              <a:lnSpc>
                <a:spcPct val="100000"/>
              </a:lnSpc>
              <a:spcBef>
                <a:spcPts val="600"/>
              </a:spcBef>
              <a:spcAft>
                <a:spcPts val="0"/>
              </a:spcAft>
              <a:buClr>
                <a:schemeClr val="lt2"/>
              </a:buClr>
              <a:buSzPts val="2640"/>
              <a:buFont typeface="Noto Sans Symbols"/>
              <a:buChar char="▪"/>
              <a:defRPr b="0" i="0" sz="2400" u="none" cap="none" strike="noStrike">
                <a:solidFill>
                  <a:schemeClr val="lt2"/>
                </a:solidFill>
                <a:latin typeface="Arial"/>
                <a:ea typeface="Arial"/>
                <a:cs typeface="Arial"/>
                <a:sym typeface="Arial"/>
              </a:defRPr>
            </a:lvl4pPr>
            <a:lvl5pPr indent="-361314" lvl="4" marL="2286000" marR="0" rtl="0" algn="l">
              <a:lnSpc>
                <a:spcPct val="100000"/>
              </a:lnSpc>
              <a:spcBef>
                <a:spcPts val="600"/>
              </a:spcBef>
              <a:spcAft>
                <a:spcPts val="0"/>
              </a:spcAft>
              <a:buClr>
                <a:schemeClr val="lt2"/>
              </a:buClr>
              <a:buSzPts val="2090"/>
              <a:buFont typeface="Noto Sans Symbols"/>
              <a:buChar char="▪"/>
              <a:defRPr b="0" i="0" sz="2200" u="none" cap="none" strike="noStrike">
                <a:solidFill>
                  <a:schemeClr val="lt2"/>
                </a:solidFill>
                <a:latin typeface="Arial"/>
                <a:ea typeface="Arial"/>
                <a:cs typeface="Arial"/>
                <a:sym typeface="Arial"/>
              </a:defRPr>
            </a:lvl5pPr>
            <a:lvl6pPr indent="-354329" lvl="5" marL="2743200" marR="0" rtl="0" algn="l">
              <a:lnSpc>
                <a:spcPct val="100000"/>
              </a:lnSpc>
              <a:spcBef>
                <a:spcPts val="600"/>
              </a:spcBef>
              <a:spcAft>
                <a:spcPts val="0"/>
              </a:spcAft>
              <a:buClr>
                <a:schemeClr val="lt2"/>
              </a:buClr>
              <a:buSzPts val="1980"/>
              <a:buFont typeface="Noto Sans Symbols"/>
              <a:buChar char="▪"/>
              <a:defRPr b="0" i="0" sz="1800" u="none" cap="none" strike="noStrike">
                <a:solidFill>
                  <a:schemeClr val="lt2"/>
                </a:solidFill>
                <a:latin typeface="Arial"/>
                <a:ea typeface="Arial"/>
                <a:cs typeface="Arial"/>
                <a:sym typeface="Arial"/>
              </a:defRPr>
            </a:lvl6pPr>
            <a:lvl7pPr indent="-330200" lvl="6" marL="3200400" marR="0" rtl="0" algn="l">
              <a:lnSpc>
                <a:spcPct val="100000"/>
              </a:lnSpc>
              <a:spcBef>
                <a:spcPts val="600"/>
              </a:spcBef>
              <a:spcAft>
                <a:spcPts val="0"/>
              </a:spcAft>
              <a:buClr>
                <a:schemeClr val="lt2"/>
              </a:buClr>
              <a:buSzPts val="1600"/>
              <a:buFont typeface="Noto Sans Symbols"/>
              <a:buChar char="▪"/>
              <a:defRPr b="0" i="0" sz="1600" u="none" cap="none" strike="noStrike">
                <a:solidFill>
                  <a:schemeClr val="lt2"/>
                </a:solidFill>
                <a:latin typeface="Arial"/>
                <a:ea typeface="Arial"/>
                <a:cs typeface="Arial"/>
                <a:sym typeface="Arial"/>
              </a:defRPr>
            </a:lvl7pPr>
            <a:lvl8pPr indent="-228600" lvl="7" marL="36576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9pPr>
          </a:lstStyle>
          <a:p/>
        </p:txBody>
      </p:sp>
      <p:sp>
        <p:nvSpPr>
          <p:cNvPr id="173" name="Google Shape;173;p10"/>
          <p:cNvSpPr txBox="1"/>
          <p:nvPr>
            <p:ph idx="12" type="sldNum"/>
          </p:nvPr>
        </p:nvSpPr>
        <p:spPr>
          <a:xfrm>
            <a:off x="10934700" y="6487280"/>
            <a:ext cx="800100" cy="251853"/>
          </a:xfrm>
          <a:prstGeom prst="rect">
            <a:avLst/>
          </a:prstGeom>
          <a:noFill/>
          <a:ln>
            <a:noFill/>
          </a:ln>
        </p:spPr>
        <p:txBody>
          <a:bodyPr anchorCtr="0" anchor="ctr" bIns="45700" lIns="0" spcFirstLastPara="1" rIns="0" wrap="square" tIns="45700">
            <a:noAutofit/>
          </a:bodyPr>
          <a:lstStyle>
            <a:lvl1pPr indent="0" lvl="0" marL="0" marR="0" rtl="0" algn="r">
              <a:spcBef>
                <a:spcPts val="0"/>
              </a:spcBef>
              <a:buNone/>
              <a:defRPr b="0" i="0" sz="800" u="none" cap="none" strike="noStrike">
                <a:solidFill>
                  <a:schemeClr val="lt2"/>
                </a:solidFill>
                <a:latin typeface="Arial"/>
                <a:ea typeface="Arial"/>
                <a:cs typeface="Arial"/>
                <a:sym typeface="Arial"/>
              </a:defRPr>
            </a:lvl1pPr>
            <a:lvl2pPr indent="0" lvl="1" marL="0" marR="0" rtl="0" algn="r">
              <a:spcBef>
                <a:spcPts val="0"/>
              </a:spcBef>
              <a:buNone/>
              <a:defRPr b="0" i="0" sz="800" u="none" cap="none" strike="noStrike">
                <a:solidFill>
                  <a:schemeClr val="lt2"/>
                </a:solidFill>
                <a:latin typeface="Arial"/>
                <a:ea typeface="Arial"/>
                <a:cs typeface="Arial"/>
                <a:sym typeface="Arial"/>
              </a:defRPr>
            </a:lvl2pPr>
            <a:lvl3pPr indent="0" lvl="2" marL="0" marR="0" rtl="0" algn="r">
              <a:spcBef>
                <a:spcPts val="0"/>
              </a:spcBef>
              <a:buNone/>
              <a:defRPr b="0" i="0" sz="800" u="none" cap="none" strike="noStrike">
                <a:solidFill>
                  <a:schemeClr val="lt2"/>
                </a:solidFill>
                <a:latin typeface="Arial"/>
                <a:ea typeface="Arial"/>
                <a:cs typeface="Arial"/>
                <a:sym typeface="Arial"/>
              </a:defRPr>
            </a:lvl3pPr>
            <a:lvl4pPr indent="0" lvl="3" marL="0" marR="0" rtl="0" algn="r">
              <a:spcBef>
                <a:spcPts val="0"/>
              </a:spcBef>
              <a:buNone/>
              <a:defRPr b="0" i="0" sz="800" u="none" cap="none" strike="noStrike">
                <a:solidFill>
                  <a:schemeClr val="lt2"/>
                </a:solidFill>
                <a:latin typeface="Arial"/>
                <a:ea typeface="Arial"/>
                <a:cs typeface="Arial"/>
                <a:sym typeface="Arial"/>
              </a:defRPr>
            </a:lvl4pPr>
            <a:lvl5pPr indent="0" lvl="4" marL="0" marR="0" rtl="0" algn="r">
              <a:spcBef>
                <a:spcPts val="0"/>
              </a:spcBef>
              <a:buNone/>
              <a:defRPr b="0" i="0" sz="800" u="none" cap="none" strike="noStrike">
                <a:solidFill>
                  <a:schemeClr val="lt2"/>
                </a:solidFill>
                <a:latin typeface="Arial"/>
                <a:ea typeface="Arial"/>
                <a:cs typeface="Arial"/>
                <a:sym typeface="Arial"/>
              </a:defRPr>
            </a:lvl5pPr>
            <a:lvl6pPr indent="0" lvl="5" marL="0" marR="0" rtl="0" algn="r">
              <a:spcBef>
                <a:spcPts val="0"/>
              </a:spcBef>
              <a:buNone/>
              <a:defRPr b="0" i="0" sz="800" u="none" cap="none" strike="noStrike">
                <a:solidFill>
                  <a:schemeClr val="lt2"/>
                </a:solidFill>
                <a:latin typeface="Arial"/>
                <a:ea typeface="Arial"/>
                <a:cs typeface="Arial"/>
                <a:sym typeface="Arial"/>
              </a:defRPr>
            </a:lvl6pPr>
            <a:lvl7pPr indent="0" lvl="6" marL="0" marR="0" rtl="0" algn="r">
              <a:spcBef>
                <a:spcPts val="0"/>
              </a:spcBef>
              <a:buNone/>
              <a:defRPr b="0" i="0" sz="800" u="none" cap="none" strike="noStrike">
                <a:solidFill>
                  <a:schemeClr val="lt2"/>
                </a:solidFill>
                <a:latin typeface="Arial"/>
                <a:ea typeface="Arial"/>
                <a:cs typeface="Arial"/>
                <a:sym typeface="Arial"/>
              </a:defRPr>
            </a:lvl7pPr>
            <a:lvl8pPr indent="0" lvl="7" marL="0" marR="0" rtl="0" algn="r">
              <a:spcBef>
                <a:spcPts val="0"/>
              </a:spcBef>
              <a:buNone/>
              <a:defRPr b="0" i="0" sz="800" u="none" cap="none" strike="noStrike">
                <a:solidFill>
                  <a:schemeClr val="lt2"/>
                </a:solidFill>
                <a:latin typeface="Arial"/>
                <a:ea typeface="Arial"/>
                <a:cs typeface="Arial"/>
                <a:sym typeface="Arial"/>
              </a:defRPr>
            </a:lvl8pPr>
            <a:lvl9pPr indent="0" lvl="8" marL="0" marR="0" rtl="0" algn="r">
              <a:spcBef>
                <a:spcPts val="0"/>
              </a:spcBef>
              <a:buNone/>
              <a:defRPr b="0" i="0" sz="8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10"/>
          <p:cNvSpPr txBox="1"/>
          <p:nvPr>
            <p:ph idx="11" type="ftr"/>
          </p:nvPr>
        </p:nvSpPr>
        <p:spPr>
          <a:xfrm>
            <a:off x="3070746" y="6356350"/>
            <a:ext cx="6209732"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36">
          <p15:clr>
            <a:srgbClr val="F26B43"/>
          </p15:clr>
        </p15:guide>
        <p15:guide id="2" pos="288">
          <p15:clr>
            <a:srgbClr val="F26B43"/>
          </p15:clr>
        </p15:guide>
        <p15:guide id="3" pos="7392">
          <p15:clr>
            <a:srgbClr val="F26B43"/>
          </p15:clr>
        </p15:guide>
        <p15:guide id="4" orient="horz" pos="3936">
          <p15:clr>
            <a:srgbClr val="F26B43"/>
          </p15:clr>
        </p15:guide>
        <p15:guide id="5" orient="horz" pos="240">
          <p15:clr>
            <a:srgbClr val="F26B43"/>
          </p15:clr>
        </p15:guide>
        <p15:guide id="6" orient="horz" pos="4248">
          <p15:clr>
            <a:srgbClr val="F26B43"/>
          </p15:clr>
        </p15:guide>
        <p15:guide id="7" pos="3840">
          <p15:clr>
            <a:srgbClr val="F26B43"/>
          </p15:clr>
        </p15:guide>
        <p15:guide id="8" orient="horz" pos="4200">
          <p15:clr>
            <a:srgbClr val="F26B43"/>
          </p15:clr>
        </p15:guide>
        <p15:guide id="9" orient="horz" pos="4128">
          <p15:clr>
            <a:srgbClr val="F26B43"/>
          </p15:clr>
        </p15:guide>
        <p15:guide id="10" orient="horz" pos="93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40"/>
          <p:cNvSpPr txBox="1"/>
          <p:nvPr>
            <p:ph type="title"/>
          </p:nvPr>
        </p:nvSpPr>
        <p:spPr>
          <a:xfrm>
            <a:off x="234145" y="225105"/>
            <a:ext cx="5595300" cy="558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900"/>
              <a:buNone/>
              <a:defRPr b="0" i="0" sz="3200" u="none" cap="none" strike="noStrike">
                <a:solidFill>
                  <a:schemeClr val="dk1"/>
                </a:solidFill>
                <a:latin typeface="IBM Plex Sans Light"/>
                <a:ea typeface="IBM Plex Sans Light"/>
                <a:cs typeface="IBM Plex Sans Light"/>
                <a:sym typeface="IBM Plex Sans Light"/>
              </a:defRPr>
            </a:lvl1pPr>
            <a:lvl2pPr lvl="1"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2pPr>
            <a:lvl3pPr lvl="2"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3pPr>
            <a:lvl4pPr lvl="3"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4pPr>
            <a:lvl5pPr lvl="4"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5pPr>
            <a:lvl6pPr lvl="5"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6pPr>
            <a:lvl7pPr lvl="6"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7pPr>
            <a:lvl8pPr lvl="7"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8pPr>
            <a:lvl9pPr lvl="8" marR="0" rtl="0" algn="l">
              <a:lnSpc>
                <a:spcPct val="90000"/>
              </a:lnSpc>
              <a:spcBef>
                <a:spcPts val="0"/>
              </a:spcBef>
              <a:spcAft>
                <a:spcPts val="0"/>
              </a:spcAft>
              <a:buSzPts val="1900"/>
              <a:buNone/>
              <a:defRPr b="0" i="0" sz="3000" u="none" cap="none" strike="noStrike">
                <a:solidFill>
                  <a:srgbClr val="191919"/>
                </a:solidFill>
                <a:latin typeface="Helvetica Neue Light"/>
                <a:ea typeface="Helvetica Neue Light"/>
                <a:cs typeface="Helvetica Neue Light"/>
                <a:sym typeface="Helvetica Neue Light"/>
              </a:defRPr>
            </a:lvl9pPr>
          </a:lstStyle>
          <a:p/>
        </p:txBody>
      </p:sp>
      <p:sp>
        <p:nvSpPr>
          <p:cNvPr id="441" name="Google Shape;441;p40"/>
          <p:cNvSpPr txBox="1"/>
          <p:nvPr>
            <p:ph idx="1" type="body"/>
          </p:nvPr>
        </p:nvSpPr>
        <p:spPr>
          <a:xfrm>
            <a:off x="6350804" y="219099"/>
            <a:ext cx="5572500" cy="5591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500"/>
              </a:spcBef>
              <a:spcAft>
                <a:spcPts val="0"/>
              </a:spcAft>
              <a:buClr>
                <a:srgbClr val="6D6E70"/>
              </a:buClr>
              <a:buSzPts val="1700"/>
              <a:buFont typeface="Noto Sans Symbols"/>
              <a:buNone/>
              <a:defRPr b="0" i="0" sz="1900" u="none" cap="none" strike="noStrike">
                <a:solidFill>
                  <a:schemeClr val="dk1"/>
                </a:solidFill>
                <a:latin typeface="IBM Plex Sans"/>
                <a:ea typeface="IBM Plex Sans"/>
                <a:cs typeface="IBM Plex Sans"/>
                <a:sym typeface="IBM Plex Sans"/>
              </a:defRPr>
            </a:lvl1pPr>
            <a:lvl2pPr indent="-349250" lvl="1" marL="914400"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2pPr>
            <a:lvl3pPr indent="-349250" lvl="2" marL="1371600"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indent="-349250" lvl="3" marL="1828800"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4pPr>
            <a:lvl5pPr indent="-349250" lvl="4" marL="2286000" marR="0" rtl="0" algn="l">
              <a:lnSpc>
                <a:spcPct val="100000"/>
              </a:lnSpc>
              <a:spcBef>
                <a:spcPts val="1500"/>
              </a:spcBef>
              <a:spcAft>
                <a:spcPts val="0"/>
              </a:spcAft>
              <a:buClr>
                <a:srgbClr val="FFFFFF"/>
              </a:buClr>
              <a:buSzPts val="1900"/>
              <a:buFont typeface="Arial"/>
              <a:buChar char="»"/>
              <a:defRPr b="0" i="0" sz="1900" u="none" cap="none" strike="noStrike">
                <a:solidFill>
                  <a:schemeClr val="dk1"/>
                </a:solidFill>
                <a:latin typeface="IBM Plex Sans"/>
                <a:ea typeface="IBM Plex Sans"/>
                <a:cs typeface="IBM Plex Sans"/>
                <a:sym typeface="IBM Plex Sans"/>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id="442" name="Google Shape;442;p40"/>
          <p:cNvSpPr txBox="1"/>
          <p:nvPr>
            <p:ph idx="11" type="ftr"/>
          </p:nvPr>
        </p:nvSpPr>
        <p:spPr>
          <a:xfrm>
            <a:off x="270628" y="6449927"/>
            <a:ext cx="5542500" cy="2223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868D95"/>
              </a:buClr>
              <a:buSzPts val="800"/>
              <a:buFont typeface="IBM Plex Sans Light"/>
              <a:buNone/>
              <a:defRPr sz="800">
                <a:solidFill>
                  <a:srgbClr val="868D95"/>
                </a:solidFill>
                <a:latin typeface="IBM Plex Sans Light"/>
                <a:ea typeface="IBM Plex Sans Light"/>
                <a:cs typeface="IBM Plex Sans Light"/>
                <a:sym typeface="IBM Plex Sans Light"/>
              </a:defRPr>
            </a:lvl1pPr>
            <a:lvl2pPr lvl="1"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2pPr>
            <a:lvl3pPr lvl="2"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3pPr>
            <a:lvl4pPr lvl="3"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4pPr>
            <a:lvl5pPr lvl="4"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5pPr>
            <a:lvl6pPr lvl="5"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6pPr>
            <a:lvl7pPr lvl="6"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7pPr>
            <a:lvl8pPr lvl="7"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8pPr>
            <a:lvl9pPr lvl="8" marR="0" rtl="0" algn="l">
              <a:spcBef>
                <a:spcPts val="0"/>
              </a:spcBef>
              <a:spcAft>
                <a:spcPts val="0"/>
              </a:spcAft>
              <a:buSzPts val="1900"/>
              <a:buNone/>
              <a:defRPr b="0" i="0" sz="1800" u="none" cap="none" strike="noStrike">
                <a:solidFill>
                  <a:schemeClr val="lt1"/>
                </a:solidFill>
                <a:latin typeface="IBM Plex Sans Light"/>
                <a:ea typeface="IBM Plex Sans Light"/>
                <a:cs typeface="IBM Plex Sans Light"/>
                <a:sym typeface="IBM Plex Sans Light"/>
              </a:defRPr>
            </a:lvl9pPr>
          </a:lstStyle>
          <a:p/>
        </p:txBody>
      </p:sp>
      <p:sp>
        <p:nvSpPr>
          <p:cNvPr id="443" name="Google Shape;443;p40"/>
          <p:cNvSpPr txBox="1"/>
          <p:nvPr>
            <p:ph idx="12" type="sldNum"/>
          </p:nvPr>
        </p:nvSpPr>
        <p:spPr>
          <a:xfrm>
            <a:off x="11128953" y="6449927"/>
            <a:ext cx="794100" cy="2223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sz="800">
                <a:solidFill>
                  <a:srgbClr val="868D95"/>
                </a:solidFill>
                <a:latin typeface="IBM Plex Sans Light"/>
                <a:ea typeface="IBM Plex Sans Light"/>
                <a:cs typeface="IBM Plex Sans Light"/>
                <a:sym typeface="IBM Plex Sans Light"/>
              </a:defRPr>
            </a:lvl1pPr>
            <a:lvl2pPr indent="0" lvl="1" marL="0" marR="0" rtl="0" algn="r">
              <a:spcBef>
                <a:spcPts val="0"/>
              </a:spcBef>
              <a:buNone/>
              <a:defRPr sz="800">
                <a:solidFill>
                  <a:srgbClr val="868D95"/>
                </a:solidFill>
                <a:latin typeface="IBM Plex Sans Light"/>
                <a:ea typeface="IBM Plex Sans Light"/>
                <a:cs typeface="IBM Plex Sans Light"/>
                <a:sym typeface="IBM Plex Sans Light"/>
              </a:defRPr>
            </a:lvl2pPr>
            <a:lvl3pPr indent="0" lvl="2" marL="0" marR="0" rtl="0" algn="r">
              <a:spcBef>
                <a:spcPts val="0"/>
              </a:spcBef>
              <a:buNone/>
              <a:defRPr sz="800">
                <a:solidFill>
                  <a:srgbClr val="868D95"/>
                </a:solidFill>
                <a:latin typeface="IBM Plex Sans Light"/>
                <a:ea typeface="IBM Plex Sans Light"/>
                <a:cs typeface="IBM Plex Sans Light"/>
                <a:sym typeface="IBM Plex Sans Light"/>
              </a:defRPr>
            </a:lvl3pPr>
            <a:lvl4pPr indent="0" lvl="3" marL="0" marR="0" rtl="0" algn="r">
              <a:spcBef>
                <a:spcPts val="0"/>
              </a:spcBef>
              <a:buNone/>
              <a:defRPr sz="800">
                <a:solidFill>
                  <a:srgbClr val="868D95"/>
                </a:solidFill>
                <a:latin typeface="IBM Plex Sans Light"/>
                <a:ea typeface="IBM Plex Sans Light"/>
                <a:cs typeface="IBM Plex Sans Light"/>
                <a:sym typeface="IBM Plex Sans Light"/>
              </a:defRPr>
            </a:lvl4pPr>
            <a:lvl5pPr indent="0" lvl="4" marL="0" marR="0" rtl="0" algn="r">
              <a:spcBef>
                <a:spcPts val="0"/>
              </a:spcBef>
              <a:buNone/>
              <a:defRPr sz="800">
                <a:solidFill>
                  <a:srgbClr val="868D95"/>
                </a:solidFill>
                <a:latin typeface="IBM Plex Sans Light"/>
                <a:ea typeface="IBM Plex Sans Light"/>
                <a:cs typeface="IBM Plex Sans Light"/>
                <a:sym typeface="IBM Plex Sans Light"/>
              </a:defRPr>
            </a:lvl5pPr>
            <a:lvl6pPr indent="0" lvl="5" marL="0" marR="0" rtl="0" algn="r">
              <a:spcBef>
                <a:spcPts val="0"/>
              </a:spcBef>
              <a:buNone/>
              <a:defRPr sz="800">
                <a:solidFill>
                  <a:srgbClr val="868D95"/>
                </a:solidFill>
                <a:latin typeface="IBM Plex Sans Light"/>
                <a:ea typeface="IBM Plex Sans Light"/>
                <a:cs typeface="IBM Plex Sans Light"/>
                <a:sym typeface="IBM Plex Sans Light"/>
              </a:defRPr>
            </a:lvl6pPr>
            <a:lvl7pPr indent="0" lvl="6" marL="0" marR="0" rtl="0" algn="r">
              <a:spcBef>
                <a:spcPts val="0"/>
              </a:spcBef>
              <a:buNone/>
              <a:defRPr sz="800">
                <a:solidFill>
                  <a:srgbClr val="868D95"/>
                </a:solidFill>
                <a:latin typeface="IBM Plex Sans Light"/>
                <a:ea typeface="IBM Plex Sans Light"/>
                <a:cs typeface="IBM Plex Sans Light"/>
                <a:sym typeface="IBM Plex Sans Light"/>
              </a:defRPr>
            </a:lvl7pPr>
            <a:lvl8pPr indent="0" lvl="7" marL="0" marR="0" rtl="0" algn="r">
              <a:spcBef>
                <a:spcPts val="0"/>
              </a:spcBef>
              <a:buNone/>
              <a:defRPr sz="800">
                <a:solidFill>
                  <a:srgbClr val="868D95"/>
                </a:solidFill>
                <a:latin typeface="IBM Plex Sans Light"/>
                <a:ea typeface="IBM Plex Sans Light"/>
                <a:cs typeface="IBM Plex Sans Light"/>
                <a:sym typeface="IBM Plex Sans Light"/>
              </a:defRPr>
            </a:lvl8pPr>
            <a:lvl9pPr indent="0" lvl="8" marL="0" marR="0" rtl="0" algn="r">
              <a:spcBef>
                <a:spcPts val="0"/>
              </a:spcBef>
              <a:buNone/>
              <a:defRPr sz="800">
                <a:solidFill>
                  <a:srgbClr val="868D95"/>
                </a:solidFill>
                <a:latin typeface="IBM Plex Sans Light"/>
                <a:ea typeface="IBM Plex Sans Light"/>
                <a:cs typeface="IBM Plex Sans Light"/>
                <a:sym typeface="IBM Plex Sans Light"/>
              </a:defRPr>
            </a:lvl9pPr>
          </a:lstStyle>
          <a:p>
            <a:pPr indent="0" lvl="0" marL="0" rtl="0" algn="r">
              <a:spcBef>
                <a:spcPts val="0"/>
              </a:spcBef>
              <a:spcAft>
                <a:spcPts val="0"/>
              </a:spcAft>
              <a:buNone/>
            </a:pPr>
            <a:fld id="{00000000-1234-1234-1234-123412341234}" type="slidenum">
              <a:rPr lang="en-US"/>
              <a:t>‹#›</a:t>
            </a:fld>
            <a:endParaRPr/>
          </a:p>
        </p:txBody>
      </p:sp>
      <p:grpSp>
        <p:nvGrpSpPr>
          <p:cNvPr id="444" name="Google Shape;444;p40"/>
          <p:cNvGrpSpPr/>
          <p:nvPr/>
        </p:nvGrpSpPr>
        <p:grpSpPr>
          <a:xfrm>
            <a:off x="-281785" y="-288041"/>
            <a:ext cx="12772578" cy="7429510"/>
            <a:chOff x="-211344" y="-216036"/>
            <a:chExt cx="9579673" cy="5572272"/>
          </a:xfrm>
        </p:grpSpPr>
        <p:grpSp>
          <p:nvGrpSpPr>
            <p:cNvPr id="445" name="Google Shape;445;p40"/>
            <p:cNvGrpSpPr/>
            <p:nvPr/>
          </p:nvGrpSpPr>
          <p:grpSpPr>
            <a:xfrm>
              <a:off x="204788" y="-216036"/>
              <a:ext cx="8742222" cy="183000"/>
              <a:chOff x="204788" y="-201168"/>
              <a:chExt cx="8742222" cy="183000"/>
            </a:xfrm>
          </p:grpSpPr>
          <p:cxnSp>
            <p:nvCxnSpPr>
              <p:cNvPr id="446" name="Google Shape;446;p4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47" name="Google Shape;447;p4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48" name="Google Shape;448;p4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49" name="Google Shape;449;p4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0" name="Google Shape;450;p4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1" name="Google Shape;451;p4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2" name="Google Shape;452;p4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3" name="Google Shape;453;p4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4" name="Google Shape;454;p4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5" name="Google Shape;455;p4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6" name="Google Shape;456;p4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457" name="Google Shape;457;p40"/>
            <p:cNvGrpSpPr/>
            <p:nvPr/>
          </p:nvGrpSpPr>
          <p:grpSpPr>
            <a:xfrm>
              <a:off x="204788" y="5173236"/>
              <a:ext cx="8742222" cy="183000"/>
              <a:chOff x="204788" y="-201168"/>
              <a:chExt cx="8742222" cy="183000"/>
            </a:xfrm>
          </p:grpSpPr>
          <p:cxnSp>
            <p:nvCxnSpPr>
              <p:cNvPr id="458" name="Google Shape;458;p40"/>
              <p:cNvCxnSpPr/>
              <p:nvPr/>
            </p:nvCxnSpPr>
            <p:spPr>
              <a:xfrm>
                <a:off x="204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59" name="Google Shape;459;p40"/>
              <p:cNvCxnSpPr/>
              <p:nvPr/>
            </p:nvCxnSpPr>
            <p:spPr>
              <a:xfrm>
                <a:off x="248716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0" name="Google Shape;460;p40"/>
              <p:cNvCxnSpPr/>
              <p:nvPr/>
            </p:nvCxnSpPr>
            <p:spPr>
              <a:xfrm>
                <a:off x="228600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1" name="Google Shape;461;p40"/>
              <p:cNvCxnSpPr/>
              <p:nvPr/>
            </p:nvCxnSpPr>
            <p:spPr>
              <a:xfrm>
                <a:off x="2084832"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2" name="Google Shape;462;p40"/>
              <p:cNvCxnSpPr/>
              <p:nvPr/>
            </p:nvCxnSpPr>
            <p:spPr>
              <a:xfrm>
                <a:off x="894701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3" name="Google Shape;463;p40"/>
              <p:cNvCxnSpPr/>
              <p:nvPr/>
            </p:nvCxnSpPr>
            <p:spPr>
              <a:xfrm>
                <a:off x="7057581"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4" name="Google Shape;464;p40"/>
              <p:cNvCxnSpPr/>
              <p:nvPr/>
            </p:nvCxnSpPr>
            <p:spPr>
              <a:xfrm>
                <a:off x="6856413"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5" name="Google Shape;465;p40"/>
              <p:cNvCxnSpPr/>
              <p:nvPr/>
            </p:nvCxnSpPr>
            <p:spPr>
              <a:xfrm>
                <a:off x="6655245"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6" name="Google Shape;466;p40"/>
              <p:cNvCxnSpPr/>
              <p:nvPr/>
            </p:nvCxnSpPr>
            <p:spPr>
              <a:xfrm>
                <a:off x="4776788"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7" name="Google Shape;467;p40"/>
              <p:cNvCxnSpPr/>
              <p:nvPr/>
            </p:nvCxnSpPr>
            <p:spPr>
              <a:xfrm>
                <a:off x="4575620" y="-20116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68" name="Google Shape;468;p40"/>
              <p:cNvCxnSpPr/>
              <p:nvPr/>
            </p:nvCxnSpPr>
            <p:spPr>
              <a:xfrm>
                <a:off x="4374452" y="-201168"/>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469" name="Google Shape;469;p40"/>
            <p:cNvGrpSpPr/>
            <p:nvPr/>
          </p:nvGrpSpPr>
          <p:grpSpPr>
            <a:xfrm>
              <a:off x="-211344" y="203195"/>
              <a:ext cx="183001" cy="4740007"/>
              <a:chOff x="-211344" y="203195"/>
              <a:chExt cx="183001" cy="4740007"/>
            </a:xfrm>
          </p:grpSpPr>
          <p:cxnSp>
            <p:nvCxnSpPr>
              <p:cNvPr id="470" name="Google Shape;470;p4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1" name="Google Shape;471;p4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2" name="Google Shape;472;p4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3" name="Google Shape;473;p4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4" name="Google Shape;474;p4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5" name="Google Shape;475;p4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6" name="Google Shape;476;p4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7" name="Google Shape;477;p4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78" name="Google Shape;478;p4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nvGrpSpPr>
            <p:cNvPr id="479" name="Google Shape;479;p40"/>
            <p:cNvGrpSpPr/>
            <p:nvPr/>
          </p:nvGrpSpPr>
          <p:grpSpPr>
            <a:xfrm>
              <a:off x="9185328" y="203195"/>
              <a:ext cx="183001" cy="4740007"/>
              <a:chOff x="-211344" y="203195"/>
              <a:chExt cx="183001" cy="4740007"/>
            </a:xfrm>
          </p:grpSpPr>
          <p:cxnSp>
            <p:nvCxnSpPr>
              <p:cNvPr id="480" name="Google Shape;480;p40"/>
              <p:cNvCxnSpPr/>
              <p:nvPr/>
            </p:nvCxnSpPr>
            <p:spPr>
              <a:xfrm rot="10800000">
                <a:off x="-119843" y="485170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1" name="Google Shape;481;p40"/>
              <p:cNvCxnSpPr/>
              <p:nvPr/>
            </p:nvCxnSpPr>
            <p:spPr>
              <a:xfrm rot="10800000">
                <a:off x="-119843" y="3666701"/>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2" name="Google Shape;482;p40"/>
              <p:cNvCxnSpPr/>
              <p:nvPr/>
            </p:nvCxnSpPr>
            <p:spPr>
              <a:xfrm rot="10800000">
                <a:off x="-119843" y="4266606"/>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3" name="Google Shape;483;p40"/>
              <p:cNvCxnSpPr/>
              <p:nvPr/>
            </p:nvCxnSpPr>
            <p:spPr>
              <a:xfrm rot="10800000">
                <a:off x="-119844" y="111695"/>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4" name="Google Shape;484;p40"/>
              <p:cNvCxnSpPr/>
              <p:nvPr/>
            </p:nvCxnSpPr>
            <p:spPr>
              <a:xfrm rot="10800000">
                <a:off x="-119844" y="696792"/>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5" name="Google Shape;485;p40"/>
              <p:cNvCxnSpPr/>
              <p:nvPr/>
            </p:nvCxnSpPr>
            <p:spPr>
              <a:xfrm rot="10800000">
                <a:off x="-119844" y="1296697"/>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6" name="Google Shape;486;p40"/>
              <p:cNvCxnSpPr/>
              <p:nvPr/>
            </p:nvCxnSpPr>
            <p:spPr>
              <a:xfrm rot="10800000">
                <a:off x="-119844" y="1889198"/>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7" name="Google Shape;487;p40"/>
              <p:cNvCxnSpPr/>
              <p:nvPr/>
            </p:nvCxnSpPr>
            <p:spPr>
              <a:xfrm rot="10800000">
                <a:off x="-119844" y="2481699"/>
                <a:ext cx="0" cy="183000"/>
              </a:xfrm>
              <a:prstGeom prst="straightConnector1">
                <a:avLst/>
              </a:prstGeom>
              <a:noFill/>
              <a:ln cap="flat" cmpd="sng" w="9525">
                <a:solidFill>
                  <a:schemeClr val="accent6"/>
                </a:solidFill>
                <a:prstDash val="solid"/>
                <a:round/>
                <a:headEnd len="sm" w="sm" type="none"/>
                <a:tailEnd len="sm" w="sm" type="none"/>
              </a:ln>
            </p:spPr>
          </p:cxnSp>
          <p:cxnSp>
            <p:nvCxnSpPr>
              <p:cNvPr id="488" name="Google Shape;488;p40"/>
              <p:cNvCxnSpPr/>
              <p:nvPr/>
            </p:nvCxnSpPr>
            <p:spPr>
              <a:xfrm rot="10800000">
                <a:off x="-119843" y="3074200"/>
                <a:ext cx="0" cy="183000"/>
              </a:xfrm>
              <a:prstGeom prst="straightConnector1">
                <a:avLst/>
              </a:prstGeom>
              <a:noFill/>
              <a:ln cap="flat" cmpd="sng" w="9525">
                <a:solidFill>
                  <a:schemeClr val="accent6"/>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2">
          <p15:clr>
            <a:srgbClr val="F26B43"/>
          </p15:clr>
        </p15:guide>
        <p15:guide id="2" pos="172">
          <p15:clr>
            <a:srgbClr val="F26B43"/>
          </p15:clr>
        </p15:guide>
        <p15:guide id="3" pos="7512">
          <p15:clr>
            <a:srgbClr val="F26B43"/>
          </p15:clr>
        </p15:guide>
        <p15:guide id="4" orient="horz" pos="3661">
          <p15:clr>
            <a:srgbClr val="F26B43"/>
          </p15:clr>
        </p15:guide>
        <p15:guide id="5" orient="horz" pos="4152">
          <p15:clr>
            <a:srgbClr val="F26B43"/>
          </p15:clr>
        </p15:guide>
        <p15:guide id="6" pos="3840">
          <p15:clr>
            <a:srgbClr val="F26B43"/>
          </p15:clr>
        </p15:guide>
        <p15:guide id="7" pos="3672">
          <p15:clr>
            <a:srgbClr val="F26B43"/>
          </p15:clr>
        </p15:guide>
        <p15:guide id="8" pos="1920">
          <p15:clr>
            <a:srgbClr val="F26B43"/>
          </p15:clr>
        </p15:guide>
        <p15:guide id="9" pos="4012">
          <p15:clr>
            <a:srgbClr val="F26B43"/>
          </p15:clr>
        </p15:guide>
        <p15:guide id="10" pos="1752">
          <p15:clr>
            <a:srgbClr val="F26B43"/>
          </p15:clr>
        </p15:guide>
        <p15:guide id="11" pos="2092">
          <p15:clr>
            <a:srgbClr val="F26B43"/>
          </p15:clr>
        </p15:guide>
        <p15:guide id="12" pos="5760">
          <p15:clr>
            <a:srgbClr val="F26B43"/>
          </p15:clr>
        </p15:guide>
        <p15:guide id="13" pos="5588">
          <p15:clr>
            <a:srgbClr val="F26B43"/>
          </p15:clr>
        </p15:guide>
        <p15:guide id="14" pos="5932">
          <p15:clr>
            <a:srgbClr val="F26B43"/>
          </p15:clr>
        </p15:guide>
        <p15:guide id="15" orient="horz" pos="659">
          <p15:clr>
            <a:srgbClr val="F26B43"/>
          </p15:clr>
        </p15:guide>
        <p15:guide id="16" orient="horz" pos="2160">
          <p15:clr>
            <a:srgbClr val="F26B43"/>
          </p15:clr>
        </p15:guide>
        <p15:guide id="17" orient="horz" pos="1663">
          <p15:clr>
            <a:srgbClr val="F26B43"/>
          </p15:clr>
        </p15:guide>
        <p15:guide id="18" orient="horz" pos="2661">
          <p15:clr>
            <a:srgbClr val="F26B43"/>
          </p15:clr>
        </p15:guide>
        <p15:guide id="19" orient="horz" pos="3152">
          <p15:clr>
            <a:srgbClr val="F26B43"/>
          </p15:clr>
        </p15:guide>
        <p15:guide id="20" orient="horz" pos="11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3" name="Shape 1453"/>
        <p:cNvGrpSpPr/>
        <p:nvPr/>
      </p:nvGrpSpPr>
      <p:grpSpPr>
        <a:xfrm>
          <a:off x="0" y="0"/>
          <a:ext cx="0" cy="0"/>
          <a:chOff x="0" y="0"/>
          <a:chExt cx="0" cy="0"/>
        </a:xfrm>
      </p:grpSpPr>
      <p:sp>
        <p:nvSpPr>
          <p:cNvPr id="1454" name="Google Shape;1454;p89"/>
          <p:cNvSpPr txBox="1"/>
          <p:nvPr>
            <p:ph type="title"/>
          </p:nvPr>
        </p:nvSpPr>
        <p:spPr>
          <a:xfrm>
            <a:off x="280416" y="268224"/>
            <a:ext cx="5522700" cy="5726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SzPts val="1900"/>
              <a:buNone/>
              <a:defRPr b="0" i="0" sz="3200" u="none" cap="none" strike="noStrike">
                <a:solidFill>
                  <a:schemeClr val="dk1"/>
                </a:solidFill>
                <a:latin typeface="IBM Plex Sans"/>
                <a:ea typeface="IBM Plex Sans"/>
                <a:cs typeface="IBM Plex Sans"/>
                <a:sym typeface="IBM Plex Sans"/>
              </a:defRPr>
            </a:lvl1pPr>
            <a:lvl2pPr lvl="1"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2pPr>
            <a:lvl3pPr lvl="2"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3pPr>
            <a:lvl4pPr lvl="3"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4pPr>
            <a:lvl5pPr lvl="4"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5pPr>
            <a:lvl6pPr lvl="5"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6pPr>
            <a:lvl7pPr lvl="6"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7pPr>
            <a:lvl8pPr lvl="7"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8pPr>
            <a:lvl9pPr lvl="8" marR="0" rtl="0" algn="l">
              <a:lnSpc>
                <a:spcPct val="90000"/>
              </a:lnSpc>
              <a:spcBef>
                <a:spcPts val="0"/>
              </a:spcBef>
              <a:spcAft>
                <a:spcPts val="0"/>
              </a:spcAft>
              <a:buSzPts val="1900"/>
              <a:buNone/>
              <a:defRPr b="0" i="0" sz="3000" u="none" cap="none" strike="noStrike">
                <a:solidFill>
                  <a:srgbClr val="191919"/>
                </a:solidFill>
                <a:latin typeface="IBM Plex Sans"/>
                <a:ea typeface="IBM Plex Sans"/>
                <a:cs typeface="IBM Plex Sans"/>
                <a:sym typeface="IBM Plex Sans"/>
              </a:defRPr>
            </a:lvl9pPr>
          </a:lstStyle>
          <a:p/>
        </p:txBody>
      </p:sp>
      <p:sp>
        <p:nvSpPr>
          <p:cNvPr id="1455" name="Google Shape;1455;p89"/>
          <p:cNvSpPr txBox="1"/>
          <p:nvPr>
            <p:ph idx="1" type="body"/>
          </p:nvPr>
        </p:nvSpPr>
        <p:spPr>
          <a:xfrm>
            <a:off x="6388608" y="268224"/>
            <a:ext cx="5498400" cy="5726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500"/>
              </a:spcBef>
              <a:spcAft>
                <a:spcPts val="0"/>
              </a:spcAft>
              <a:buClr>
                <a:srgbClr val="6D6E70"/>
              </a:buClr>
              <a:buSzPts val="1700"/>
              <a:buFont typeface="IBM Plex Sans"/>
              <a:buNone/>
              <a:defRPr b="0" i="0" sz="1900" u="none" cap="none" strike="noStrike">
                <a:solidFill>
                  <a:schemeClr val="dk1"/>
                </a:solidFill>
                <a:latin typeface="IBM Plex Sans"/>
                <a:ea typeface="IBM Plex Sans"/>
                <a:cs typeface="IBM Plex Sans"/>
                <a:sym typeface="IBM Plex Sans"/>
              </a:defRPr>
            </a:lvl1pPr>
            <a:lvl2pPr indent="-349250" lvl="1" marL="914400"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2pPr>
            <a:lvl3pPr indent="-349250" lvl="2" marL="1371600" marR="0" rtl="0" algn="l">
              <a:lnSpc>
                <a:spcPct val="100000"/>
              </a:lnSpc>
              <a:spcBef>
                <a:spcPts val="1500"/>
              </a:spcBef>
              <a:spcAft>
                <a:spcPts val="0"/>
              </a:spcAft>
              <a:buClr>
                <a:schemeClr val="dk1"/>
              </a:buClr>
              <a:buSzPts val="1900"/>
              <a:buFont typeface="Arial"/>
              <a:buChar char="•"/>
              <a:defRPr b="0" i="0" sz="1900" u="none" cap="none" strike="noStrike">
                <a:solidFill>
                  <a:schemeClr val="dk1"/>
                </a:solidFill>
                <a:latin typeface="IBM Plex Sans"/>
                <a:ea typeface="IBM Plex Sans"/>
                <a:cs typeface="IBM Plex Sans"/>
                <a:sym typeface="IBM Plex Sans"/>
              </a:defRPr>
            </a:lvl3pPr>
            <a:lvl4pPr indent="-349250" lvl="3" marL="1828800"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4pPr>
            <a:lvl5pPr indent="-349250" lvl="4" marL="2286000" marR="0" rtl="0" algn="l">
              <a:lnSpc>
                <a:spcPct val="100000"/>
              </a:lnSpc>
              <a:spcBef>
                <a:spcPts val="1500"/>
              </a:spcBef>
              <a:spcAft>
                <a:spcPts val="0"/>
              </a:spcAft>
              <a:buClr>
                <a:schemeClr val="dk1"/>
              </a:buClr>
              <a:buSzPts val="1900"/>
              <a:buFont typeface="IBM Plex Sans"/>
              <a:buChar char="»"/>
              <a:defRPr b="0" i="0" sz="1900" u="none" cap="none" strike="noStrike">
                <a:solidFill>
                  <a:schemeClr val="dk1"/>
                </a:solidFill>
                <a:latin typeface="IBM Plex Sans"/>
                <a:ea typeface="IBM Plex Sans"/>
                <a:cs typeface="IBM Plex Sans"/>
                <a:sym typeface="IBM Plex Sans"/>
              </a:defRPr>
            </a:lvl5pPr>
            <a:lvl6pPr indent="-336550" lvl="5" marL="2743200"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6pPr>
            <a:lvl7pPr indent="-336550" lvl="6" marL="3200400"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7pPr>
            <a:lvl8pPr indent="-336550" lvl="7" marL="3657600"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8pPr>
            <a:lvl9pPr indent="-336550" lvl="8" marL="4114800" marR="0" rtl="0" algn="l">
              <a:spcBef>
                <a:spcPts val="300"/>
              </a:spcBef>
              <a:spcAft>
                <a:spcPts val="0"/>
              </a:spcAft>
              <a:buClr>
                <a:schemeClr val="dk1"/>
              </a:buClr>
              <a:buSzPts val="1700"/>
              <a:buFont typeface="IBM Plex Sans"/>
              <a:buChar char="»"/>
              <a:defRPr b="0" i="0" sz="1700" u="none" cap="none" strike="noStrike">
                <a:solidFill>
                  <a:schemeClr val="dk1"/>
                </a:solidFill>
                <a:latin typeface="IBM Plex Sans"/>
                <a:ea typeface="IBM Plex Sans"/>
                <a:cs typeface="IBM Plex Sans"/>
                <a:sym typeface="IBM Plex Sans"/>
              </a:defRPr>
            </a:lvl9pPr>
          </a:lstStyle>
          <a:p/>
        </p:txBody>
      </p:sp>
      <p:sp>
        <p:nvSpPr>
          <p:cNvPr id="1456" name="Google Shape;1456;p89"/>
          <p:cNvSpPr txBox="1"/>
          <p:nvPr>
            <p:ph idx="11" type="ftr"/>
          </p:nvPr>
        </p:nvSpPr>
        <p:spPr>
          <a:xfrm>
            <a:off x="304888" y="6383867"/>
            <a:ext cx="5486400" cy="2223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dk1"/>
              </a:buClr>
              <a:buSzPts val="800"/>
              <a:buFont typeface="IBM Plex Sans"/>
              <a:buNone/>
              <a:defRPr b="0" i="0" sz="800" u="none" cap="none" strike="noStrike">
                <a:solidFill>
                  <a:schemeClr val="dk1"/>
                </a:solidFill>
                <a:latin typeface="IBM Plex Sans"/>
                <a:ea typeface="IBM Plex Sans"/>
                <a:cs typeface="IBM Plex Sans"/>
                <a:sym typeface="IBM Plex Sans"/>
              </a:defRPr>
            </a:lvl1pPr>
            <a:lvl2pPr lvl="1"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2pPr>
            <a:lvl3pPr lvl="2"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3pPr>
            <a:lvl4pPr lvl="3"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4pPr>
            <a:lvl5pPr lvl="4"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5pPr>
            <a:lvl6pPr lvl="5"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6pPr>
            <a:lvl7pPr lvl="6"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7pPr>
            <a:lvl8pPr lvl="7"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8pPr>
            <a:lvl9pPr lvl="8" marR="0" rtl="0" algn="l">
              <a:spcBef>
                <a:spcPts val="0"/>
              </a:spcBef>
              <a:spcAft>
                <a:spcPts val="0"/>
              </a:spcAft>
              <a:buSzPts val="1900"/>
              <a:buNone/>
              <a:defRPr b="0" i="0" sz="1800" u="none" cap="none" strike="noStrike">
                <a:solidFill>
                  <a:schemeClr val="lt1"/>
                </a:solidFill>
                <a:latin typeface="IBM Plex Sans"/>
                <a:ea typeface="IBM Plex Sans"/>
                <a:cs typeface="IBM Plex Sans"/>
                <a:sym typeface="IBM Plex Sans"/>
              </a:defRPr>
            </a:lvl9pPr>
          </a:lstStyle>
          <a:p/>
        </p:txBody>
      </p:sp>
      <p:sp>
        <p:nvSpPr>
          <p:cNvPr id="1457" name="Google Shape;1457;p89"/>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800" u="none" cap="none" strike="noStrike">
                <a:solidFill>
                  <a:schemeClr val="dk1"/>
                </a:solidFill>
                <a:latin typeface="IBM Plex Sans"/>
                <a:ea typeface="IBM Plex Sans"/>
                <a:cs typeface="IBM Plex Sans"/>
                <a:sym typeface="IBM Plex Sans"/>
              </a:defRPr>
            </a:lvl1pPr>
            <a:lvl2pPr indent="0" lvl="1" marL="0" marR="0" rtl="0" algn="r">
              <a:spcBef>
                <a:spcPts val="0"/>
              </a:spcBef>
              <a:buNone/>
              <a:defRPr b="0" i="0" sz="800" u="none" cap="none" strike="noStrike">
                <a:solidFill>
                  <a:schemeClr val="dk1"/>
                </a:solidFill>
                <a:latin typeface="IBM Plex Sans"/>
                <a:ea typeface="IBM Plex Sans"/>
                <a:cs typeface="IBM Plex Sans"/>
                <a:sym typeface="IBM Plex Sans"/>
              </a:defRPr>
            </a:lvl2pPr>
            <a:lvl3pPr indent="0" lvl="2" marL="0" marR="0" rtl="0" algn="r">
              <a:spcBef>
                <a:spcPts val="0"/>
              </a:spcBef>
              <a:buNone/>
              <a:defRPr b="0" i="0" sz="800" u="none" cap="none" strike="noStrike">
                <a:solidFill>
                  <a:schemeClr val="dk1"/>
                </a:solidFill>
                <a:latin typeface="IBM Plex Sans"/>
                <a:ea typeface="IBM Plex Sans"/>
                <a:cs typeface="IBM Plex Sans"/>
                <a:sym typeface="IBM Plex Sans"/>
              </a:defRPr>
            </a:lvl3pPr>
            <a:lvl4pPr indent="0" lvl="3" marL="0" marR="0" rtl="0" algn="r">
              <a:spcBef>
                <a:spcPts val="0"/>
              </a:spcBef>
              <a:buNone/>
              <a:defRPr b="0" i="0" sz="800" u="none" cap="none" strike="noStrike">
                <a:solidFill>
                  <a:schemeClr val="dk1"/>
                </a:solidFill>
                <a:latin typeface="IBM Plex Sans"/>
                <a:ea typeface="IBM Plex Sans"/>
                <a:cs typeface="IBM Plex Sans"/>
                <a:sym typeface="IBM Plex Sans"/>
              </a:defRPr>
            </a:lvl4pPr>
            <a:lvl5pPr indent="0" lvl="4" marL="0" marR="0" rtl="0" algn="r">
              <a:spcBef>
                <a:spcPts val="0"/>
              </a:spcBef>
              <a:buNone/>
              <a:defRPr b="0" i="0" sz="800" u="none" cap="none" strike="noStrike">
                <a:solidFill>
                  <a:schemeClr val="dk1"/>
                </a:solidFill>
                <a:latin typeface="IBM Plex Sans"/>
                <a:ea typeface="IBM Plex Sans"/>
                <a:cs typeface="IBM Plex Sans"/>
                <a:sym typeface="IBM Plex Sans"/>
              </a:defRPr>
            </a:lvl5pPr>
            <a:lvl6pPr indent="0" lvl="5" marL="0" marR="0" rtl="0" algn="r">
              <a:spcBef>
                <a:spcPts val="0"/>
              </a:spcBef>
              <a:buNone/>
              <a:defRPr b="0" i="0" sz="800" u="none" cap="none" strike="noStrike">
                <a:solidFill>
                  <a:schemeClr val="dk1"/>
                </a:solidFill>
                <a:latin typeface="IBM Plex Sans"/>
                <a:ea typeface="IBM Plex Sans"/>
                <a:cs typeface="IBM Plex Sans"/>
                <a:sym typeface="IBM Plex Sans"/>
              </a:defRPr>
            </a:lvl6pPr>
            <a:lvl7pPr indent="0" lvl="6" marL="0" marR="0" rtl="0" algn="r">
              <a:spcBef>
                <a:spcPts val="0"/>
              </a:spcBef>
              <a:buNone/>
              <a:defRPr b="0" i="0" sz="800" u="none" cap="none" strike="noStrike">
                <a:solidFill>
                  <a:schemeClr val="dk1"/>
                </a:solidFill>
                <a:latin typeface="IBM Plex Sans"/>
                <a:ea typeface="IBM Plex Sans"/>
                <a:cs typeface="IBM Plex Sans"/>
                <a:sym typeface="IBM Plex Sans"/>
              </a:defRPr>
            </a:lvl7pPr>
            <a:lvl8pPr indent="0" lvl="7" marL="0" marR="0" rtl="0" algn="r">
              <a:spcBef>
                <a:spcPts val="0"/>
              </a:spcBef>
              <a:buNone/>
              <a:defRPr b="0" i="0" sz="800" u="none" cap="none" strike="noStrike">
                <a:solidFill>
                  <a:schemeClr val="dk1"/>
                </a:solidFill>
                <a:latin typeface="IBM Plex Sans"/>
                <a:ea typeface="IBM Plex Sans"/>
                <a:cs typeface="IBM Plex Sans"/>
                <a:sym typeface="IBM Plex Sans"/>
              </a:defRPr>
            </a:lvl8pPr>
            <a:lvl9pPr indent="0" lvl="8" marL="0" marR="0" rtl="0" algn="r">
              <a:spcBef>
                <a:spcPts val="0"/>
              </a:spcBef>
              <a:buNone/>
              <a:defRPr b="0" i="0" sz="800" u="none" cap="none" strike="noStrike">
                <a:solidFill>
                  <a:schemeClr val="dk1"/>
                </a:solidFill>
                <a:latin typeface="IBM Plex Sans"/>
                <a:ea typeface="IBM Plex Sans"/>
                <a:cs typeface="IBM Plex Sans"/>
                <a:sym typeface="IBM Plex Sans"/>
              </a:defRPr>
            </a:lvl9pPr>
          </a:lstStyle>
          <a:p>
            <a:pPr indent="0" lvl="0" marL="0" rtl="0" algn="r">
              <a:spcBef>
                <a:spcPts val="0"/>
              </a:spcBef>
              <a:spcAft>
                <a:spcPts val="0"/>
              </a:spcAft>
              <a:buNone/>
            </a:pPr>
            <a:fld id="{00000000-1234-1234-1234-123412341234}" type="slidenum">
              <a:rPr lang="en-US"/>
              <a:t>‹#›</a:t>
            </a:fld>
            <a:endParaRPr/>
          </a:p>
        </p:txBody>
      </p:sp>
      <p:grpSp>
        <p:nvGrpSpPr>
          <p:cNvPr descr="Outside edge tick marks for alignment" id="1458" name="Google Shape;1458;p89"/>
          <p:cNvGrpSpPr/>
          <p:nvPr/>
        </p:nvGrpSpPr>
        <p:grpSpPr>
          <a:xfrm>
            <a:off x="-146383" y="-147316"/>
            <a:ext cx="12485394" cy="7152461"/>
            <a:chOff x="-109790" y="-110490"/>
            <a:chExt cx="9364280" cy="5364480"/>
          </a:xfrm>
        </p:grpSpPr>
        <p:grpSp>
          <p:nvGrpSpPr>
            <p:cNvPr id="1459" name="Google Shape;1459;p89"/>
            <p:cNvGrpSpPr/>
            <p:nvPr/>
          </p:nvGrpSpPr>
          <p:grpSpPr>
            <a:xfrm>
              <a:off x="228600" y="-110490"/>
              <a:ext cx="8686732" cy="91440"/>
              <a:chOff x="228600" y="-152400"/>
              <a:chExt cx="8686732" cy="152400"/>
            </a:xfrm>
          </p:grpSpPr>
          <p:cxnSp>
            <p:nvCxnSpPr>
              <p:cNvPr id="1460" name="Google Shape;1460;p89"/>
              <p:cNvCxnSpPr/>
              <p:nvPr/>
            </p:nvCxnSpPr>
            <p:spPr>
              <a:xfrm rot="-5400000">
                <a:off x="152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1" name="Google Shape;1461;p89"/>
              <p:cNvCxnSpPr/>
              <p:nvPr/>
            </p:nvCxnSpPr>
            <p:spPr>
              <a:xfrm rot="-5400000">
                <a:off x="1981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2" name="Google Shape;1462;p89"/>
              <p:cNvCxnSpPr/>
              <p:nvPr/>
            </p:nvCxnSpPr>
            <p:spPr>
              <a:xfrm rot="-5400000">
                <a:off x="2209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3" name="Google Shape;1463;p89"/>
              <p:cNvCxnSpPr/>
              <p:nvPr/>
            </p:nvCxnSpPr>
            <p:spPr>
              <a:xfrm rot="-5400000">
                <a:off x="2438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4" name="Google Shape;1464;p89"/>
              <p:cNvCxnSpPr/>
              <p:nvPr/>
            </p:nvCxnSpPr>
            <p:spPr>
              <a:xfrm rot="-5400000">
                <a:off x="4267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5" name="Google Shape;1465;p89"/>
              <p:cNvCxnSpPr/>
              <p:nvPr/>
            </p:nvCxnSpPr>
            <p:spPr>
              <a:xfrm rot="-5400000">
                <a:off x="4495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6" name="Google Shape;1466;p89"/>
              <p:cNvCxnSpPr/>
              <p:nvPr/>
            </p:nvCxnSpPr>
            <p:spPr>
              <a:xfrm rot="-5400000">
                <a:off x="4724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7" name="Google Shape;1467;p89"/>
              <p:cNvCxnSpPr/>
              <p:nvPr/>
            </p:nvCxnSpPr>
            <p:spPr>
              <a:xfrm rot="-5400000">
                <a:off x="65532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8" name="Google Shape;1468;p89"/>
              <p:cNvCxnSpPr/>
              <p:nvPr/>
            </p:nvCxnSpPr>
            <p:spPr>
              <a:xfrm rot="-5400000">
                <a:off x="67818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69" name="Google Shape;1469;p89"/>
              <p:cNvCxnSpPr/>
              <p:nvPr/>
            </p:nvCxnSpPr>
            <p:spPr>
              <a:xfrm rot="-5400000">
                <a:off x="7010400" y="-762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0" name="Google Shape;1470;p89"/>
              <p:cNvCxnSpPr/>
              <p:nvPr/>
            </p:nvCxnSpPr>
            <p:spPr>
              <a:xfrm rot="-5400000">
                <a:off x="8839132" y="-762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471" name="Google Shape;1471;p89"/>
            <p:cNvGrpSpPr/>
            <p:nvPr/>
          </p:nvGrpSpPr>
          <p:grpSpPr>
            <a:xfrm>
              <a:off x="228600" y="5162550"/>
              <a:ext cx="8686732" cy="91440"/>
              <a:chOff x="228600" y="5143500"/>
              <a:chExt cx="8686732" cy="152400"/>
            </a:xfrm>
          </p:grpSpPr>
          <p:cxnSp>
            <p:nvCxnSpPr>
              <p:cNvPr id="1472" name="Google Shape;1472;p89"/>
              <p:cNvCxnSpPr/>
              <p:nvPr/>
            </p:nvCxnSpPr>
            <p:spPr>
              <a:xfrm rot="-5400000">
                <a:off x="152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3" name="Google Shape;1473;p89"/>
              <p:cNvCxnSpPr/>
              <p:nvPr/>
            </p:nvCxnSpPr>
            <p:spPr>
              <a:xfrm rot="-5400000">
                <a:off x="1981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4" name="Google Shape;1474;p89"/>
              <p:cNvCxnSpPr/>
              <p:nvPr/>
            </p:nvCxnSpPr>
            <p:spPr>
              <a:xfrm rot="-5400000">
                <a:off x="2209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5" name="Google Shape;1475;p89"/>
              <p:cNvCxnSpPr/>
              <p:nvPr/>
            </p:nvCxnSpPr>
            <p:spPr>
              <a:xfrm rot="-5400000">
                <a:off x="2438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6" name="Google Shape;1476;p89"/>
              <p:cNvCxnSpPr/>
              <p:nvPr/>
            </p:nvCxnSpPr>
            <p:spPr>
              <a:xfrm rot="-5400000">
                <a:off x="4267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7" name="Google Shape;1477;p89"/>
              <p:cNvCxnSpPr/>
              <p:nvPr/>
            </p:nvCxnSpPr>
            <p:spPr>
              <a:xfrm rot="-5400000">
                <a:off x="4495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8" name="Google Shape;1478;p89"/>
              <p:cNvCxnSpPr/>
              <p:nvPr/>
            </p:nvCxnSpPr>
            <p:spPr>
              <a:xfrm rot="-5400000">
                <a:off x="4724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79" name="Google Shape;1479;p89"/>
              <p:cNvCxnSpPr/>
              <p:nvPr/>
            </p:nvCxnSpPr>
            <p:spPr>
              <a:xfrm rot="-5400000">
                <a:off x="65532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80" name="Google Shape;1480;p89"/>
              <p:cNvCxnSpPr/>
              <p:nvPr/>
            </p:nvCxnSpPr>
            <p:spPr>
              <a:xfrm rot="-5400000">
                <a:off x="67818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81" name="Google Shape;1481;p89"/>
              <p:cNvCxnSpPr/>
              <p:nvPr/>
            </p:nvCxnSpPr>
            <p:spPr>
              <a:xfrm rot="-5400000">
                <a:off x="7010400" y="5219700"/>
                <a:ext cx="152400" cy="0"/>
              </a:xfrm>
              <a:prstGeom prst="straightConnector1">
                <a:avLst/>
              </a:prstGeom>
              <a:noFill/>
              <a:ln cap="flat" cmpd="sng" w="9525">
                <a:solidFill>
                  <a:srgbClr val="BEBEBE"/>
                </a:solidFill>
                <a:prstDash val="solid"/>
                <a:round/>
                <a:headEnd len="sm" w="sm" type="none"/>
                <a:tailEnd len="sm" w="sm" type="none"/>
              </a:ln>
            </p:spPr>
          </p:cxnSp>
          <p:cxnSp>
            <p:nvCxnSpPr>
              <p:cNvPr id="1482" name="Google Shape;1482;p89"/>
              <p:cNvCxnSpPr/>
              <p:nvPr/>
            </p:nvCxnSpPr>
            <p:spPr>
              <a:xfrm rot="-5400000">
                <a:off x="8839132" y="5219700"/>
                <a:ext cx="152400" cy="0"/>
              </a:xfrm>
              <a:prstGeom prst="straightConnector1">
                <a:avLst/>
              </a:prstGeom>
              <a:noFill/>
              <a:ln cap="flat" cmpd="sng" w="9525">
                <a:solidFill>
                  <a:srgbClr val="BEBEBE"/>
                </a:solidFill>
                <a:prstDash val="solid"/>
                <a:round/>
                <a:headEnd len="sm" w="sm" type="none"/>
                <a:tailEnd len="sm" w="sm" type="none"/>
              </a:ln>
            </p:spPr>
          </p:cxnSp>
        </p:grpSp>
        <p:grpSp>
          <p:nvGrpSpPr>
            <p:cNvPr id="1483" name="Google Shape;1483;p89"/>
            <p:cNvGrpSpPr/>
            <p:nvPr/>
          </p:nvGrpSpPr>
          <p:grpSpPr>
            <a:xfrm>
              <a:off x="-109790" y="237744"/>
              <a:ext cx="91500" cy="4664456"/>
              <a:chOff x="-109790" y="237744"/>
              <a:chExt cx="91500" cy="4664456"/>
            </a:xfrm>
          </p:grpSpPr>
          <p:cxnSp>
            <p:nvCxnSpPr>
              <p:cNvPr id="1484" name="Google Shape;1484;p89"/>
              <p:cNvCxnSpPr/>
              <p:nvPr/>
            </p:nvCxnSpPr>
            <p:spPr>
              <a:xfrm rot="10800000">
                <a:off x="-109790" y="653796"/>
                <a:ext cx="91500" cy="0"/>
              </a:xfrm>
              <a:prstGeom prst="straightConnector1">
                <a:avLst/>
              </a:prstGeom>
              <a:noFill/>
              <a:ln cap="flat" cmpd="sng" w="9525">
                <a:solidFill>
                  <a:srgbClr val="BEBEBE"/>
                </a:solidFill>
                <a:prstDash val="solid"/>
                <a:round/>
                <a:headEnd len="sm" w="sm" type="none"/>
                <a:tailEnd len="sm" w="sm" type="none"/>
              </a:ln>
            </p:spPr>
          </p:cxnSp>
          <p:cxnSp>
            <p:nvCxnSpPr>
              <p:cNvPr id="1485" name="Google Shape;1485;p89"/>
              <p:cNvCxnSpPr/>
              <p:nvPr/>
            </p:nvCxnSpPr>
            <p:spPr>
              <a:xfrm rot="10800000">
                <a:off x="-109790" y="1289304"/>
                <a:ext cx="91500" cy="0"/>
              </a:xfrm>
              <a:prstGeom prst="straightConnector1">
                <a:avLst/>
              </a:prstGeom>
              <a:noFill/>
              <a:ln cap="flat" cmpd="sng" w="9525">
                <a:solidFill>
                  <a:srgbClr val="BEBEBE"/>
                </a:solidFill>
                <a:prstDash val="solid"/>
                <a:round/>
                <a:headEnd len="sm" w="sm" type="none"/>
                <a:tailEnd len="sm" w="sm" type="none"/>
              </a:ln>
            </p:spPr>
          </p:cxnSp>
          <p:cxnSp>
            <p:nvCxnSpPr>
              <p:cNvPr id="1486" name="Google Shape;1486;p89"/>
              <p:cNvCxnSpPr/>
              <p:nvPr/>
            </p:nvCxnSpPr>
            <p:spPr>
              <a:xfrm rot="10800000">
                <a:off x="-109790" y="1929384"/>
                <a:ext cx="91500" cy="0"/>
              </a:xfrm>
              <a:prstGeom prst="straightConnector1">
                <a:avLst/>
              </a:prstGeom>
              <a:noFill/>
              <a:ln cap="flat" cmpd="sng" w="9525">
                <a:solidFill>
                  <a:srgbClr val="BEBEBE"/>
                </a:solidFill>
                <a:prstDash val="solid"/>
                <a:round/>
                <a:headEnd len="sm" w="sm" type="none"/>
                <a:tailEnd len="sm" w="sm" type="none"/>
              </a:ln>
            </p:spPr>
          </p:cxnSp>
          <p:cxnSp>
            <p:nvCxnSpPr>
              <p:cNvPr id="1487" name="Google Shape;1487;p89"/>
              <p:cNvCxnSpPr/>
              <p:nvPr/>
            </p:nvCxnSpPr>
            <p:spPr>
              <a:xfrm rot="10800000">
                <a:off x="-109790" y="2570990"/>
                <a:ext cx="91500" cy="0"/>
              </a:xfrm>
              <a:prstGeom prst="straightConnector1">
                <a:avLst/>
              </a:prstGeom>
              <a:noFill/>
              <a:ln cap="flat" cmpd="sng" w="9525">
                <a:solidFill>
                  <a:srgbClr val="BEBEBE"/>
                </a:solidFill>
                <a:prstDash val="solid"/>
                <a:round/>
                <a:headEnd len="sm" w="sm" type="none"/>
                <a:tailEnd len="sm" w="sm" type="none"/>
              </a:ln>
            </p:spPr>
          </p:cxnSp>
          <p:cxnSp>
            <p:nvCxnSpPr>
              <p:cNvPr id="1488" name="Google Shape;1488;p89"/>
              <p:cNvCxnSpPr/>
              <p:nvPr/>
            </p:nvCxnSpPr>
            <p:spPr>
              <a:xfrm rot="10800000">
                <a:off x="-109790" y="3209544"/>
                <a:ext cx="91500" cy="0"/>
              </a:xfrm>
              <a:prstGeom prst="straightConnector1">
                <a:avLst/>
              </a:prstGeom>
              <a:noFill/>
              <a:ln cap="flat" cmpd="sng" w="9525">
                <a:solidFill>
                  <a:srgbClr val="BEBEBE"/>
                </a:solidFill>
                <a:prstDash val="solid"/>
                <a:round/>
                <a:headEnd len="sm" w="sm" type="none"/>
                <a:tailEnd len="sm" w="sm" type="none"/>
              </a:ln>
            </p:spPr>
          </p:cxnSp>
          <p:cxnSp>
            <p:nvCxnSpPr>
              <p:cNvPr id="1489" name="Google Shape;1489;p89"/>
              <p:cNvCxnSpPr/>
              <p:nvPr/>
            </p:nvCxnSpPr>
            <p:spPr>
              <a:xfrm rot="10800000">
                <a:off x="-109790" y="3849624"/>
                <a:ext cx="91500" cy="0"/>
              </a:xfrm>
              <a:prstGeom prst="straightConnector1">
                <a:avLst/>
              </a:prstGeom>
              <a:noFill/>
              <a:ln cap="flat" cmpd="sng" w="9525">
                <a:solidFill>
                  <a:srgbClr val="BEBEBE"/>
                </a:solidFill>
                <a:prstDash val="solid"/>
                <a:round/>
                <a:headEnd len="sm" w="sm" type="none"/>
                <a:tailEnd len="sm" w="sm" type="none"/>
              </a:ln>
            </p:spPr>
          </p:cxnSp>
          <p:cxnSp>
            <p:nvCxnSpPr>
              <p:cNvPr id="1490" name="Google Shape;1490;p89"/>
              <p:cNvCxnSpPr/>
              <p:nvPr/>
            </p:nvCxnSpPr>
            <p:spPr>
              <a:xfrm rot="10800000">
                <a:off x="-109790" y="4494276"/>
                <a:ext cx="91500" cy="0"/>
              </a:xfrm>
              <a:prstGeom prst="straightConnector1">
                <a:avLst/>
              </a:prstGeom>
              <a:noFill/>
              <a:ln cap="flat" cmpd="sng" w="9525">
                <a:solidFill>
                  <a:srgbClr val="BEBEBE"/>
                </a:solidFill>
                <a:prstDash val="solid"/>
                <a:round/>
                <a:headEnd len="sm" w="sm" type="none"/>
                <a:tailEnd len="sm" w="sm" type="none"/>
              </a:ln>
            </p:spPr>
          </p:cxnSp>
          <p:cxnSp>
            <p:nvCxnSpPr>
              <p:cNvPr id="1491" name="Google Shape;1491;p89"/>
              <p:cNvCxnSpPr/>
              <p:nvPr/>
            </p:nvCxnSpPr>
            <p:spPr>
              <a:xfrm rot="10800000">
                <a:off x="-109790" y="237744"/>
                <a:ext cx="91500" cy="0"/>
              </a:xfrm>
              <a:prstGeom prst="straightConnector1">
                <a:avLst/>
              </a:prstGeom>
              <a:noFill/>
              <a:ln cap="flat" cmpd="sng" w="9525">
                <a:solidFill>
                  <a:srgbClr val="BEBEBE"/>
                </a:solidFill>
                <a:prstDash val="solid"/>
                <a:round/>
                <a:headEnd len="sm" w="sm" type="none"/>
                <a:tailEnd len="sm" w="sm" type="none"/>
              </a:ln>
            </p:spPr>
          </p:cxnSp>
          <p:cxnSp>
            <p:nvCxnSpPr>
              <p:cNvPr id="1492" name="Google Shape;1492;p89"/>
              <p:cNvCxnSpPr/>
              <p:nvPr/>
            </p:nvCxnSpPr>
            <p:spPr>
              <a:xfrm rot="10800000">
                <a:off x="-109790" y="4902200"/>
                <a:ext cx="91500" cy="0"/>
              </a:xfrm>
              <a:prstGeom prst="straightConnector1">
                <a:avLst/>
              </a:prstGeom>
              <a:noFill/>
              <a:ln cap="flat" cmpd="sng" w="9525">
                <a:solidFill>
                  <a:srgbClr val="BEBEBE"/>
                </a:solidFill>
                <a:prstDash val="solid"/>
                <a:round/>
                <a:headEnd len="sm" w="sm" type="none"/>
                <a:tailEnd len="sm" w="sm" type="none"/>
              </a:ln>
            </p:spPr>
          </p:cxnSp>
        </p:grpSp>
        <p:grpSp>
          <p:nvGrpSpPr>
            <p:cNvPr id="1493" name="Google Shape;1493;p89"/>
            <p:cNvGrpSpPr/>
            <p:nvPr/>
          </p:nvGrpSpPr>
          <p:grpSpPr>
            <a:xfrm>
              <a:off x="9162990" y="237744"/>
              <a:ext cx="91500" cy="4663440"/>
              <a:chOff x="-109790" y="231394"/>
              <a:chExt cx="91500" cy="4663440"/>
            </a:xfrm>
          </p:grpSpPr>
          <p:cxnSp>
            <p:nvCxnSpPr>
              <p:cNvPr id="1494" name="Google Shape;1494;p89"/>
              <p:cNvCxnSpPr/>
              <p:nvPr/>
            </p:nvCxnSpPr>
            <p:spPr>
              <a:xfrm rot="10800000">
                <a:off x="-109790" y="647446"/>
                <a:ext cx="91500" cy="0"/>
              </a:xfrm>
              <a:prstGeom prst="straightConnector1">
                <a:avLst/>
              </a:prstGeom>
              <a:noFill/>
              <a:ln cap="flat" cmpd="sng" w="9525">
                <a:solidFill>
                  <a:srgbClr val="BEBEBE"/>
                </a:solidFill>
                <a:prstDash val="solid"/>
                <a:round/>
                <a:headEnd len="sm" w="sm" type="none"/>
                <a:tailEnd len="sm" w="sm" type="none"/>
              </a:ln>
            </p:spPr>
          </p:cxnSp>
          <p:cxnSp>
            <p:nvCxnSpPr>
              <p:cNvPr id="1495" name="Google Shape;1495;p89"/>
              <p:cNvCxnSpPr/>
              <p:nvPr/>
            </p:nvCxnSpPr>
            <p:spPr>
              <a:xfrm rot="10800000">
                <a:off x="-109790" y="1282954"/>
                <a:ext cx="91500" cy="0"/>
              </a:xfrm>
              <a:prstGeom prst="straightConnector1">
                <a:avLst/>
              </a:prstGeom>
              <a:noFill/>
              <a:ln cap="flat" cmpd="sng" w="9525">
                <a:solidFill>
                  <a:srgbClr val="BEBEBE"/>
                </a:solidFill>
                <a:prstDash val="solid"/>
                <a:round/>
                <a:headEnd len="sm" w="sm" type="none"/>
                <a:tailEnd len="sm" w="sm" type="none"/>
              </a:ln>
            </p:spPr>
          </p:cxnSp>
          <p:cxnSp>
            <p:nvCxnSpPr>
              <p:cNvPr id="1496" name="Google Shape;1496;p89"/>
              <p:cNvCxnSpPr/>
              <p:nvPr/>
            </p:nvCxnSpPr>
            <p:spPr>
              <a:xfrm rot="10800000">
                <a:off x="-109790" y="1923034"/>
                <a:ext cx="91500" cy="0"/>
              </a:xfrm>
              <a:prstGeom prst="straightConnector1">
                <a:avLst/>
              </a:prstGeom>
              <a:noFill/>
              <a:ln cap="flat" cmpd="sng" w="9525">
                <a:solidFill>
                  <a:srgbClr val="BEBEBE"/>
                </a:solidFill>
                <a:prstDash val="solid"/>
                <a:round/>
                <a:headEnd len="sm" w="sm" type="none"/>
                <a:tailEnd len="sm" w="sm" type="none"/>
              </a:ln>
            </p:spPr>
          </p:cxnSp>
          <p:cxnSp>
            <p:nvCxnSpPr>
              <p:cNvPr id="1497" name="Google Shape;1497;p89"/>
              <p:cNvCxnSpPr/>
              <p:nvPr/>
            </p:nvCxnSpPr>
            <p:spPr>
              <a:xfrm rot="10800000">
                <a:off x="-109790" y="2563114"/>
                <a:ext cx="91500" cy="0"/>
              </a:xfrm>
              <a:prstGeom prst="straightConnector1">
                <a:avLst/>
              </a:prstGeom>
              <a:noFill/>
              <a:ln cap="flat" cmpd="sng" w="9525">
                <a:solidFill>
                  <a:srgbClr val="BEBEBE"/>
                </a:solidFill>
                <a:prstDash val="solid"/>
                <a:round/>
                <a:headEnd len="sm" w="sm" type="none"/>
                <a:tailEnd len="sm" w="sm" type="none"/>
              </a:ln>
            </p:spPr>
          </p:cxnSp>
          <p:cxnSp>
            <p:nvCxnSpPr>
              <p:cNvPr id="1498" name="Google Shape;1498;p89"/>
              <p:cNvCxnSpPr/>
              <p:nvPr/>
            </p:nvCxnSpPr>
            <p:spPr>
              <a:xfrm rot="10800000">
                <a:off x="-109790" y="3203194"/>
                <a:ext cx="91500" cy="0"/>
              </a:xfrm>
              <a:prstGeom prst="straightConnector1">
                <a:avLst/>
              </a:prstGeom>
              <a:noFill/>
              <a:ln cap="flat" cmpd="sng" w="9525">
                <a:solidFill>
                  <a:srgbClr val="BEBEBE"/>
                </a:solidFill>
                <a:prstDash val="solid"/>
                <a:round/>
                <a:headEnd len="sm" w="sm" type="none"/>
                <a:tailEnd len="sm" w="sm" type="none"/>
              </a:ln>
            </p:spPr>
          </p:cxnSp>
          <p:cxnSp>
            <p:nvCxnSpPr>
              <p:cNvPr id="1499" name="Google Shape;1499;p89"/>
              <p:cNvCxnSpPr/>
              <p:nvPr/>
            </p:nvCxnSpPr>
            <p:spPr>
              <a:xfrm rot="10800000">
                <a:off x="-109790" y="3843274"/>
                <a:ext cx="91500" cy="0"/>
              </a:xfrm>
              <a:prstGeom prst="straightConnector1">
                <a:avLst/>
              </a:prstGeom>
              <a:noFill/>
              <a:ln cap="flat" cmpd="sng" w="9525">
                <a:solidFill>
                  <a:srgbClr val="BEBEBE"/>
                </a:solidFill>
                <a:prstDash val="solid"/>
                <a:round/>
                <a:headEnd len="sm" w="sm" type="none"/>
                <a:tailEnd len="sm" w="sm" type="none"/>
              </a:ln>
            </p:spPr>
          </p:cxnSp>
          <p:cxnSp>
            <p:nvCxnSpPr>
              <p:cNvPr id="1500" name="Google Shape;1500;p89"/>
              <p:cNvCxnSpPr/>
              <p:nvPr/>
            </p:nvCxnSpPr>
            <p:spPr>
              <a:xfrm rot="10800000">
                <a:off x="-109790" y="4487926"/>
                <a:ext cx="91500" cy="0"/>
              </a:xfrm>
              <a:prstGeom prst="straightConnector1">
                <a:avLst/>
              </a:prstGeom>
              <a:noFill/>
              <a:ln cap="flat" cmpd="sng" w="9525">
                <a:solidFill>
                  <a:srgbClr val="BEBEBE"/>
                </a:solidFill>
                <a:prstDash val="solid"/>
                <a:round/>
                <a:headEnd len="sm" w="sm" type="none"/>
                <a:tailEnd len="sm" w="sm" type="none"/>
              </a:ln>
            </p:spPr>
          </p:cxnSp>
          <p:cxnSp>
            <p:nvCxnSpPr>
              <p:cNvPr id="1501" name="Google Shape;1501;p89"/>
              <p:cNvCxnSpPr/>
              <p:nvPr/>
            </p:nvCxnSpPr>
            <p:spPr>
              <a:xfrm rot="10800000">
                <a:off x="-109790" y="231394"/>
                <a:ext cx="91500" cy="0"/>
              </a:xfrm>
              <a:prstGeom prst="straightConnector1">
                <a:avLst/>
              </a:prstGeom>
              <a:noFill/>
              <a:ln cap="flat" cmpd="sng" w="9525">
                <a:solidFill>
                  <a:srgbClr val="BEBEBE"/>
                </a:solidFill>
                <a:prstDash val="solid"/>
                <a:round/>
                <a:headEnd len="sm" w="sm" type="none"/>
                <a:tailEnd len="sm" w="sm" type="none"/>
              </a:ln>
            </p:spPr>
          </p:cxnSp>
          <p:cxnSp>
            <p:nvCxnSpPr>
              <p:cNvPr id="1502" name="Google Shape;1502;p89"/>
              <p:cNvCxnSpPr/>
              <p:nvPr/>
            </p:nvCxnSpPr>
            <p:spPr>
              <a:xfrm rot="10800000">
                <a:off x="-109790" y="4894834"/>
                <a:ext cx="91500" cy="0"/>
              </a:xfrm>
              <a:prstGeom prst="straightConnector1">
                <a:avLst/>
              </a:prstGeom>
              <a:noFill/>
              <a:ln cap="flat" cmpd="sng" w="9525">
                <a:solidFill>
                  <a:srgbClr val="BEBEBE"/>
                </a:solidFill>
                <a:prstDash val="solid"/>
                <a:round/>
                <a:headEnd len="sm" w="sm" type="none"/>
                <a:tailEnd len="sm" w="sm" type="none"/>
              </a:ln>
            </p:spPr>
          </p:cxnSp>
        </p:grpSp>
      </p:gr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00">
          <p15:clr>
            <a:srgbClr val="F26B43"/>
          </p15:clr>
        </p15:guide>
        <p15:guide id="2" pos="192">
          <p15:clr>
            <a:srgbClr val="F26B43"/>
          </p15:clr>
        </p15:guide>
        <p15:guide id="3" pos="7488">
          <p15:clr>
            <a:srgbClr val="F26B43"/>
          </p15:clr>
        </p15:guide>
        <p15:guide id="4" orient="horz" pos="3776">
          <p15:clr>
            <a:srgbClr val="F26B43"/>
          </p15:clr>
        </p15:guide>
        <p15:guide id="5" orient="horz" pos="4117">
          <p15:clr>
            <a:srgbClr val="F26B43"/>
          </p15:clr>
        </p15:guide>
        <p15:guide id="6" pos="3840">
          <p15:clr>
            <a:srgbClr val="F26B43"/>
          </p15:clr>
        </p15:guide>
        <p15:guide id="7" pos="3648">
          <p15:clr>
            <a:srgbClr val="F26B43"/>
          </p15:clr>
        </p15:guide>
        <p15:guide id="8" pos="1920">
          <p15:clr>
            <a:srgbClr val="F26B43"/>
          </p15:clr>
        </p15:guide>
        <p15:guide id="9" pos="4032">
          <p15:clr>
            <a:srgbClr val="F26B43"/>
          </p15:clr>
        </p15:guide>
        <p15:guide id="10" pos="1728">
          <p15:clr>
            <a:srgbClr val="F26B43"/>
          </p15:clr>
        </p15:guide>
        <p15:guide id="11" pos="2112">
          <p15:clr>
            <a:srgbClr val="F26B43"/>
          </p15:clr>
        </p15:guide>
        <p15:guide id="12" pos="5760">
          <p15:clr>
            <a:srgbClr val="F26B43"/>
          </p15:clr>
        </p15:guide>
        <p15:guide id="13" pos="5568">
          <p15:clr>
            <a:srgbClr val="F26B43"/>
          </p15:clr>
        </p15:guide>
        <p15:guide id="14" pos="5952">
          <p15:clr>
            <a:srgbClr val="F26B43"/>
          </p15:clr>
        </p15:guide>
        <p15:guide id="15" orient="horz" pos="549">
          <p15:clr>
            <a:srgbClr val="F26B43"/>
          </p15:clr>
        </p15:guide>
        <p15:guide id="16" orient="horz" pos="1083">
          <p15:clr>
            <a:srgbClr val="F26B43"/>
          </p15:clr>
        </p15:guide>
        <p15:guide id="17" orient="horz" pos="2160">
          <p15:clr>
            <a:srgbClr val="F26B43"/>
          </p15:clr>
        </p15:guide>
        <p15:guide id="18" orient="horz" pos="1621">
          <p15:clr>
            <a:srgbClr val="F26B43"/>
          </p15:clr>
        </p15:guide>
        <p15:guide id="19" orient="horz" pos="2696">
          <p15:clr>
            <a:srgbClr val="F26B43"/>
          </p15:clr>
        </p15:guide>
        <p15:guide id="20" orient="horz" pos="32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document/d/1wh2zL6jjBxTwC-52b7_wmIHEOQRQc6cK/edit" TargetMode="External"/><Relationship Id="rId4" Type="http://schemas.openxmlformats.org/officeDocument/2006/relationships/hyperlink" Target="https://github.com/opencybersecurityalliance/documentation/tree/master/Architecture%20Documents" TargetMode="External"/><Relationship Id="rId9" Type="http://schemas.openxmlformats.org/officeDocument/2006/relationships/image" Target="../media/image48.png"/><Relationship Id="rId5" Type="http://schemas.openxmlformats.org/officeDocument/2006/relationships/image" Target="../media/image44.png"/><Relationship Id="rId6" Type="http://schemas.openxmlformats.org/officeDocument/2006/relationships/image" Target="../media/image52.png"/><Relationship Id="rId7" Type="http://schemas.openxmlformats.org/officeDocument/2006/relationships/image" Target="../media/image45.png"/><Relationship Id="rId8" Type="http://schemas.openxmlformats.org/officeDocument/2006/relationships/image" Target="../media/image42.png"/><Relationship Id="rId11" Type="http://schemas.openxmlformats.org/officeDocument/2006/relationships/image" Target="../media/image54.png"/><Relationship Id="rId10"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1.png"/><Relationship Id="rId7" Type="http://schemas.openxmlformats.org/officeDocument/2006/relationships/image" Target="../media/image50.png"/><Relationship Id="rId8"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urldefense.proofpoint.com/v2/url?u=https-3A__github.com_opencybersecurityalliance&amp;d=DwMFaQ&amp;c=jf_iaSHvJObTbx-siA1ZOg&amp;r=3D5mNb1Z5GoYAaO9s1iwev_LyPpgzil9iKhqWZrhOo4&amp;m=arkC1q8SYeGgpNFAegrladvJQrnbm6aHquZGA23G5FA&amp;s=1wurFdyugchELOO76zlfQ9_vRqds7rb67Mdz1gZh2Ds&amp;e=" TargetMode="External"/><Relationship Id="rId4" Type="http://schemas.openxmlformats.org/officeDocument/2006/relationships/hyperlink" Target="https://urldefense.proofpoint.com/v2/url?u=https-3A__opencybersecurityalliance.org_about_&amp;d=DwMFaQ&amp;c=jf_iaSHvJObTbx-siA1ZOg&amp;r=3D5mNb1Z5GoYAaO9s1iwev_LyPpgzil9iKhqWZrhOo4&amp;m=arkC1q8SYeGgpNFAegrladvJQrnbm6aHquZGA23G5FA&amp;s=uQNaj0MMx9cwR2rCzzm1VcUwzy-dRvVYu7BFfzGVtWU&amp;e=" TargetMode="External"/><Relationship Id="rId5" Type="http://schemas.openxmlformats.org/officeDocument/2006/relationships/hyperlink" Target="mailto:communications@oasis-open.org" TargetMode="External"/><Relationship Id="rId6" Type="http://schemas.openxmlformats.org/officeDocument/2006/relationships/hyperlink" Target="https://docs.google.com/forms/d/1vEAqg9SKBF3UMtmbJJ9qqLarrXN5zeVG3_obedA3DKs/viewform?edit_requested=true" TargetMode="External"/><Relationship Id="rId7" Type="http://schemas.openxmlformats.org/officeDocument/2006/relationships/hyperlink" Target="https://opencybersecurityalliance.org/" TargetMode="External"/><Relationship Id="rId8"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32.png"/><Relationship Id="rId9" Type="http://schemas.openxmlformats.org/officeDocument/2006/relationships/image" Target="../media/image16.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0.png"/><Relationship Id="rId8" Type="http://schemas.openxmlformats.org/officeDocument/2006/relationships/image" Target="../media/image23.png"/><Relationship Id="rId20" Type="http://schemas.openxmlformats.org/officeDocument/2006/relationships/image" Target="../media/image38.png"/><Relationship Id="rId21" Type="http://schemas.openxmlformats.org/officeDocument/2006/relationships/image" Target="../media/image35.png"/><Relationship Id="rId11" Type="http://schemas.openxmlformats.org/officeDocument/2006/relationships/image" Target="../media/image21.png"/><Relationship Id="rId10" Type="http://schemas.openxmlformats.org/officeDocument/2006/relationships/image" Target="../media/image17.png"/><Relationship Id="rId13" Type="http://schemas.openxmlformats.org/officeDocument/2006/relationships/image" Target="../media/image24.jpg"/><Relationship Id="rId12" Type="http://schemas.openxmlformats.org/officeDocument/2006/relationships/image" Target="../media/image27.png"/><Relationship Id="rId15" Type="http://schemas.openxmlformats.org/officeDocument/2006/relationships/image" Target="../media/image26.png"/><Relationship Id="rId14" Type="http://schemas.openxmlformats.org/officeDocument/2006/relationships/image" Target="../media/image34.jpg"/><Relationship Id="rId17" Type="http://schemas.openxmlformats.org/officeDocument/2006/relationships/image" Target="../media/image29.png"/><Relationship Id="rId16" Type="http://schemas.openxmlformats.org/officeDocument/2006/relationships/image" Target="../media/image30.png"/><Relationship Id="rId19" Type="http://schemas.openxmlformats.org/officeDocument/2006/relationships/image" Target="../media/image31.png"/><Relationship Id="rId1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5" name="Shape 1685"/>
        <p:cNvGrpSpPr/>
        <p:nvPr/>
      </p:nvGrpSpPr>
      <p:grpSpPr>
        <a:xfrm>
          <a:off x="0" y="0"/>
          <a:ext cx="0" cy="0"/>
          <a:chOff x="0" y="0"/>
          <a:chExt cx="0" cy="0"/>
        </a:xfrm>
      </p:grpSpPr>
      <p:sp>
        <p:nvSpPr>
          <p:cNvPr id="1686" name="Google Shape;1686;p124"/>
          <p:cNvSpPr/>
          <p:nvPr/>
        </p:nvSpPr>
        <p:spPr>
          <a:xfrm>
            <a:off x="6487134" y="352425"/>
            <a:ext cx="5276241" cy="1155663"/>
          </a:xfrm>
          <a:prstGeom prst="roundRect">
            <a:avLst>
              <a:gd fmla="val 15828" name="adj"/>
            </a:avLst>
          </a:prstGeom>
          <a:solidFill>
            <a:srgbClr val="8F8F8F">
              <a:alpha val="9803"/>
            </a:srgbClr>
          </a:solidFill>
          <a:ln>
            <a:noFill/>
          </a:ln>
        </p:spPr>
        <p:txBody>
          <a:bodyPr anchorCtr="0" anchor="ctr" bIns="45700" lIns="91425" spcFirstLastPara="1" rIns="91425" wrap="square" tIns="45700">
            <a:noAutofit/>
          </a:bodyPr>
          <a:lstStyle/>
          <a:p>
            <a:pPr indent="0" lvl="0" marL="290513" marR="0" rtl="0" algn="l">
              <a:spcBef>
                <a:spcPts val="0"/>
              </a:spcBef>
              <a:spcAft>
                <a:spcPts val="0"/>
              </a:spcAft>
              <a:buNone/>
            </a:pPr>
            <a:r>
              <a:rPr b="0" i="0" lang="en-US" sz="2400" u="none" cap="none" strike="noStrike">
                <a:solidFill>
                  <a:schemeClr val="dk1"/>
                </a:solidFill>
                <a:latin typeface="Calibri"/>
                <a:ea typeface="Calibri"/>
                <a:cs typeface="Calibri"/>
                <a:sym typeface="Calibri"/>
              </a:rPr>
              <a:t>The </a:t>
            </a:r>
            <a:r>
              <a:rPr lang="en-US" sz="2400">
                <a:solidFill>
                  <a:schemeClr val="dk1"/>
                </a:solidFill>
                <a:latin typeface="Calibri"/>
                <a:ea typeface="Calibri"/>
                <a:cs typeface="Calibri"/>
                <a:sym typeface="Calibri"/>
              </a:rPr>
              <a:t>S</a:t>
            </a:r>
            <a:r>
              <a:rPr b="0" i="0" lang="en-US" sz="2400" u="none" cap="none" strike="noStrike">
                <a:solidFill>
                  <a:schemeClr val="dk1"/>
                </a:solidFill>
                <a:latin typeface="Calibri"/>
                <a:ea typeface="Calibri"/>
                <a:cs typeface="Calibri"/>
                <a:sym typeface="Calibri"/>
              </a:rPr>
              <a:t>tate of </a:t>
            </a:r>
            <a:r>
              <a:rPr lang="en-US" sz="2400">
                <a:solidFill>
                  <a:schemeClr val="dk1"/>
                </a:solidFill>
                <a:latin typeface="Calibri"/>
                <a:ea typeface="Calibri"/>
                <a:cs typeface="Calibri"/>
                <a:sym typeface="Calibri"/>
              </a:rPr>
              <a:t>S</a:t>
            </a:r>
            <a:r>
              <a:rPr b="0" i="0" lang="en-US" sz="2400" u="none" cap="none" strike="noStrike">
                <a:solidFill>
                  <a:schemeClr val="dk1"/>
                </a:solidFill>
                <a:latin typeface="Calibri"/>
                <a:ea typeface="Calibri"/>
                <a:cs typeface="Calibri"/>
                <a:sym typeface="Calibri"/>
              </a:rPr>
              <a:t>ecurity and OCA</a:t>
            </a:r>
            <a:endParaRPr b="0" i="0" sz="2400" u="none" cap="none" strike="noStrike">
              <a:solidFill>
                <a:schemeClr val="dk1"/>
              </a:solidFill>
              <a:latin typeface="Rockwell"/>
              <a:ea typeface="Rockwell"/>
              <a:cs typeface="Rockwell"/>
              <a:sym typeface="Rockwell"/>
            </a:endParaRPr>
          </a:p>
        </p:txBody>
      </p:sp>
      <p:sp>
        <p:nvSpPr>
          <p:cNvPr id="1687" name="Google Shape;1687;p124"/>
          <p:cNvSpPr/>
          <p:nvPr/>
        </p:nvSpPr>
        <p:spPr>
          <a:xfrm>
            <a:off x="6487134" y="1601797"/>
            <a:ext cx="5276241" cy="1155663"/>
          </a:xfrm>
          <a:prstGeom prst="roundRect">
            <a:avLst>
              <a:gd fmla="val 15828" name="adj"/>
            </a:avLst>
          </a:prstGeom>
          <a:solidFill>
            <a:srgbClr val="8F8F8F">
              <a:alpha val="9803"/>
            </a:srgbClr>
          </a:solidFill>
          <a:ln>
            <a:noFill/>
          </a:ln>
        </p:spPr>
        <p:txBody>
          <a:bodyPr anchorCtr="0" anchor="ctr" bIns="45700" lIns="91425" spcFirstLastPara="1" rIns="91425" wrap="square" tIns="45700">
            <a:noAutofit/>
          </a:bodyPr>
          <a:lstStyle/>
          <a:p>
            <a:pPr indent="0" lvl="0" marL="290513" marR="0" rtl="0" algn="l">
              <a:spcBef>
                <a:spcPts val="0"/>
              </a:spcBef>
              <a:spcAft>
                <a:spcPts val="0"/>
              </a:spcAft>
              <a:buNone/>
            </a:pPr>
            <a:r>
              <a:rPr lang="en-US" sz="2400">
                <a:solidFill>
                  <a:schemeClr val="dk1"/>
                </a:solidFill>
                <a:latin typeface="Calibri"/>
                <a:ea typeface="Calibri"/>
                <a:cs typeface="Calibri"/>
                <a:sym typeface="Calibri"/>
              </a:rPr>
              <a:t>OCA Workstreams and Progress</a:t>
            </a:r>
            <a:endParaRPr/>
          </a:p>
        </p:txBody>
      </p:sp>
      <p:sp>
        <p:nvSpPr>
          <p:cNvPr id="1688" name="Google Shape;1688;p124"/>
          <p:cNvSpPr/>
          <p:nvPr/>
        </p:nvSpPr>
        <p:spPr>
          <a:xfrm>
            <a:off x="6487134" y="2851168"/>
            <a:ext cx="5276241" cy="1155663"/>
          </a:xfrm>
          <a:prstGeom prst="roundRect">
            <a:avLst>
              <a:gd fmla="val 15828" name="adj"/>
            </a:avLst>
          </a:prstGeom>
          <a:solidFill>
            <a:srgbClr val="8F8F8F">
              <a:alpha val="9803"/>
            </a:srgbClr>
          </a:solidFill>
          <a:ln>
            <a:noFill/>
          </a:ln>
        </p:spPr>
        <p:txBody>
          <a:bodyPr anchorCtr="0" anchor="ctr" bIns="45700" lIns="91425" spcFirstLastPara="1" rIns="91425" wrap="square" tIns="45700">
            <a:noAutofit/>
          </a:bodyPr>
          <a:lstStyle/>
          <a:p>
            <a:pPr indent="0" lvl="0" marL="290513" marR="0" rtl="0" algn="l">
              <a:spcBef>
                <a:spcPts val="0"/>
              </a:spcBef>
              <a:spcAft>
                <a:spcPts val="0"/>
              </a:spcAft>
              <a:buNone/>
            </a:pPr>
            <a:r>
              <a:rPr lang="en-US" sz="2400">
                <a:solidFill>
                  <a:schemeClr val="dk1"/>
                </a:solidFill>
                <a:latin typeface="Calibri"/>
                <a:ea typeface="Calibri"/>
                <a:cs typeface="Calibri"/>
                <a:sym typeface="Calibri"/>
              </a:rPr>
              <a:t>New Projects</a:t>
            </a:r>
            <a:endParaRPr/>
          </a:p>
        </p:txBody>
      </p:sp>
      <p:sp>
        <p:nvSpPr>
          <p:cNvPr id="1689" name="Google Shape;1689;p124"/>
          <p:cNvSpPr/>
          <p:nvPr/>
        </p:nvSpPr>
        <p:spPr>
          <a:xfrm>
            <a:off x="6487134" y="4100562"/>
            <a:ext cx="5276100" cy="1155600"/>
          </a:xfrm>
          <a:prstGeom prst="roundRect">
            <a:avLst>
              <a:gd fmla="val 15828" name="adj"/>
            </a:avLst>
          </a:prstGeom>
          <a:solidFill>
            <a:srgbClr val="8F8F8F">
              <a:alpha val="9803"/>
            </a:srgbClr>
          </a:solidFill>
          <a:ln>
            <a:noFill/>
          </a:ln>
        </p:spPr>
        <p:txBody>
          <a:bodyPr anchorCtr="0" anchor="ctr" bIns="45700" lIns="91425" spcFirstLastPara="1" rIns="91425" wrap="square" tIns="45700">
            <a:noAutofit/>
          </a:bodyPr>
          <a:lstStyle/>
          <a:p>
            <a:pPr indent="0" lvl="0" marL="290513" marR="0" rtl="0" algn="l">
              <a:spcBef>
                <a:spcPts val="0"/>
              </a:spcBef>
              <a:spcAft>
                <a:spcPts val="0"/>
              </a:spcAft>
              <a:buNone/>
            </a:pPr>
            <a:r>
              <a:rPr lang="en-US" sz="2400">
                <a:solidFill>
                  <a:schemeClr val="dk1"/>
                </a:solidFill>
                <a:latin typeface="Calibri"/>
                <a:ea typeface="Calibri"/>
                <a:cs typeface="Calibri"/>
                <a:sym typeface="Calibri"/>
              </a:rPr>
              <a:t>Questions</a:t>
            </a:r>
            <a:endParaRPr b="0" i="0" sz="1600" u="none" cap="none" strike="noStrike">
              <a:solidFill>
                <a:schemeClr val="dk1"/>
              </a:solidFill>
              <a:latin typeface="Calibri"/>
              <a:ea typeface="Calibri"/>
              <a:cs typeface="Calibri"/>
              <a:sym typeface="Calibri"/>
            </a:endParaRPr>
          </a:p>
        </p:txBody>
      </p:sp>
      <p:pic>
        <p:nvPicPr>
          <p:cNvPr descr="A close up of a sign&#10;&#10;Description automatically generated" id="1690" name="Google Shape;1690;p124"/>
          <p:cNvPicPr preferRelativeResize="0"/>
          <p:nvPr/>
        </p:nvPicPr>
        <p:blipFill rotWithShape="1">
          <a:blip r:embed="rId3">
            <a:alphaModFix/>
          </a:blip>
          <a:srcRect b="0" l="0" r="0" t="0"/>
          <a:stretch/>
        </p:blipFill>
        <p:spPr>
          <a:xfrm>
            <a:off x="605447" y="626745"/>
            <a:ext cx="5276241" cy="504010"/>
          </a:xfrm>
          <a:prstGeom prst="rect">
            <a:avLst/>
          </a:prstGeom>
          <a:noFill/>
          <a:ln>
            <a:noFill/>
          </a:ln>
        </p:spPr>
      </p:pic>
      <p:pic>
        <p:nvPicPr>
          <p:cNvPr id="1691" name="Google Shape;1691;p124"/>
          <p:cNvPicPr preferRelativeResize="0"/>
          <p:nvPr/>
        </p:nvPicPr>
        <p:blipFill rotWithShape="1">
          <a:blip r:embed="rId4">
            <a:alphaModFix/>
          </a:blip>
          <a:srcRect b="0" l="0" r="0" t="0"/>
          <a:stretch/>
        </p:blipFill>
        <p:spPr>
          <a:xfrm>
            <a:off x="858797" y="2442210"/>
            <a:ext cx="4769541" cy="2407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grpSp>
        <p:nvGrpSpPr>
          <p:cNvPr id="1950" name="Google Shape;1950;p133"/>
          <p:cNvGrpSpPr/>
          <p:nvPr/>
        </p:nvGrpSpPr>
        <p:grpSpPr>
          <a:xfrm>
            <a:off x="684170" y="4138057"/>
            <a:ext cx="5310754" cy="2558173"/>
            <a:chOff x="914431" y="754087"/>
            <a:chExt cx="8153691" cy="3927607"/>
          </a:xfrm>
        </p:grpSpPr>
        <p:sp>
          <p:nvSpPr>
            <p:cNvPr id="1951" name="Google Shape;1951;p133"/>
            <p:cNvSpPr/>
            <p:nvPr/>
          </p:nvSpPr>
          <p:spPr>
            <a:xfrm>
              <a:off x="6120029" y="2425781"/>
              <a:ext cx="423878" cy="360375"/>
            </a:xfrm>
            <a:custGeom>
              <a:rect b="b" l="l" r="r" t="t"/>
              <a:pathLst>
                <a:path extrusionOk="0" h="288" w="330">
                  <a:moveTo>
                    <a:pt x="142" y="288"/>
                  </a:moveTo>
                  <a:cubicBezTo>
                    <a:pt x="142" y="288"/>
                    <a:pt x="142" y="288"/>
                    <a:pt x="142" y="288"/>
                  </a:cubicBezTo>
                  <a:moveTo>
                    <a:pt x="245" y="112"/>
                  </a:moveTo>
                  <a:cubicBezTo>
                    <a:pt x="244" y="118"/>
                    <a:pt x="245" y="125"/>
                    <a:pt x="241" y="125"/>
                  </a:cubicBezTo>
                  <a:cubicBezTo>
                    <a:pt x="237" y="126"/>
                    <a:pt x="233" y="127"/>
                    <a:pt x="233" y="135"/>
                  </a:cubicBezTo>
                  <a:cubicBezTo>
                    <a:pt x="233" y="143"/>
                    <a:pt x="224" y="141"/>
                    <a:pt x="222" y="143"/>
                  </a:cubicBezTo>
                  <a:cubicBezTo>
                    <a:pt x="221" y="146"/>
                    <a:pt x="217" y="160"/>
                    <a:pt x="215" y="162"/>
                  </a:cubicBezTo>
                  <a:cubicBezTo>
                    <a:pt x="213" y="164"/>
                    <a:pt x="201" y="165"/>
                    <a:pt x="201" y="171"/>
                  </a:cubicBezTo>
                  <a:cubicBezTo>
                    <a:pt x="200" y="178"/>
                    <a:pt x="195" y="185"/>
                    <a:pt x="191" y="185"/>
                  </a:cubicBezTo>
                  <a:cubicBezTo>
                    <a:pt x="188" y="184"/>
                    <a:pt x="181" y="181"/>
                    <a:pt x="179" y="185"/>
                  </a:cubicBezTo>
                  <a:cubicBezTo>
                    <a:pt x="177" y="189"/>
                    <a:pt x="168" y="182"/>
                    <a:pt x="166" y="184"/>
                  </a:cubicBezTo>
                  <a:cubicBezTo>
                    <a:pt x="164" y="186"/>
                    <a:pt x="153" y="195"/>
                    <a:pt x="153" y="201"/>
                  </a:cubicBezTo>
                  <a:cubicBezTo>
                    <a:pt x="153" y="206"/>
                    <a:pt x="165" y="206"/>
                    <a:pt x="164" y="213"/>
                  </a:cubicBezTo>
                  <a:cubicBezTo>
                    <a:pt x="163" y="220"/>
                    <a:pt x="168" y="228"/>
                    <a:pt x="172" y="231"/>
                  </a:cubicBezTo>
                  <a:cubicBezTo>
                    <a:pt x="175" y="235"/>
                    <a:pt x="181" y="243"/>
                    <a:pt x="178" y="247"/>
                  </a:cubicBezTo>
                  <a:cubicBezTo>
                    <a:pt x="175" y="251"/>
                    <a:pt x="171" y="252"/>
                    <a:pt x="165" y="251"/>
                  </a:cubicBezTo>
                  <a:cubicBezTo>
                    <a:pt x="158" y="249"/>
                    <a:pt x="159" y="254"/>
                    <a:pt x="148" y="251"/>
                  </a:cubicBezTo>
                  <a:cubicBezTo>
                    <a:pt x="137" y="249"/>
                    <a:pt x="136" y="258"/>
                    <a:pt x="132" y="263"/>
                  </a:cubicBezTo>
                  <a:cubicBezTo>
                    <a:pt x="132" y="263"/>
                    <a:pt x="131" y="263"/>
                    <a:pt x="131" y="264"/>
                  </a:cubicBezTo>
                  <a:cubicBezTo>
                    <a:pt x="130" y="263"/>
                    <a:pt x="129" y="263"/>
                    <a:pt x="128" y="262"/>
                  </a:cubicBezTo>
                  <a:cubicBezTo>
                    <a:pt x="120" y="259"/>
                    <a:pt x="115" y="260"/>
                    <a:pt x="113" y="255"/>
                  </a:cubicBezTo>
                  <a:cubicBezTo>
                    <a:pt x="110" y="251"/>
                    <a:pt x="113" y="247"/>
                    <a:pt x="109" y="243"/>
                  </a:cubicBezTo>
                  <a:cubicBezTo>
                    <a:pt x="105" y="240"/>
                    <a:pt x="101" y="238"/>
                    <a:pt x="101" y="234"/>
                  </a:cubicBezTo>
                  <a:cubicBezTo>
                    <a:pt x="101" y="230"/>
                    <a:pt x="95" y="225"/>
                    <a:pt x="87" y="230"/>
                  </a:cubicBezTo>
                  <a:cubicBezTo>
                    <a:pt x="80" y="233"/>
                    <a:pt x="62" y="232"/>
                    <a:pt x="58" y="230"/>
                  </a:cubicBezTo>
                  <a:cubicBezTo>
                    <a:pt x="54" y="227"/>
                    <a:pt x="48" y="229"/>
                    <a:pt x="45" y="232"/>
                  </a:cubicBezTo>
                  <a:cubicBezTo>
                    <a:pt x="43" y="234"/>
                    <a:pt x="26" y="235"/>
                    <a:pt x="12" y="234"/>
                  </a:cubicBezTo>
                  <a:cubicBezTo>
                    <a:pt x="12" y="232"/>
                    <a:pt x="11" y="231"/>
                    <a:pt x="11" y="230"/>
                  </a:cubicBezTo>
                  <a:cubicBezTo>
                    <a:pt x="11" y="221"/>
                    <a:pt x="17" y="215"/>
                    <a:pt x="23" y="212"/>
                  </a:cubicBezTo>
                  <a:cubicBezTo>
                    <a:pt x="28" y="209"/>
                    <a:pt x="33" y="208"/>
                    <a:pt x="39" y="207"/>
                  </a:cubicBezTo>
                  <a:cubicBezTo>
                    <a:pt x="44" y="206"/>
                    <a:pt x="39" y="195"/>
                    <a:pt x="34" y="194"/>
                  </a:cubicBezTo>
                  <a:cubicBezTo>
                    <a:pt x="30" y="192"/>
                    <a:pt x="34" y="178"/>
                    <a:pt x="26" y="174"/>
                  </a:cubicBezTo>
                  <a:cubicBezTo>
                    <a:pt x="18" y="171"/>
                    <a:pt x="10" y="165"/>
                    <a:pt x="8" y="159"/>
                  </a:cubicBezTo>
                  <a:cubicBezTo>
                    <a:pt x="7" y="156"/>
                    <a:pt x="3" y="152"/>
                    <a:pt x="0" y="149"/>
                  </a:cubicBezTo>
                  <a:cubicBezTo>
                    <a:pt x="8" y="150"/>
                    <a:pt x="18" y="151"/>
                    <a:pt x="27" y="152"/>
                  </a:cubicBezTo>
                  <a:cubicBezTo>
                    <a:pt x="38" y="154"/>
                    <a:pt x="97" y="146"/>
                    <a:pt x="98" y="143"/>
                  </a:cubicBezTo>
                  <a:cubicBezTo>
                    <a:pt x="99" y="141"/>
                    <a:pt x="96" y="128"/>
                    <a:pt x="96" y="126"/>
                  </a:cubicBezTo>
                  <a:cubicBezTo>
                    <a:pt x="97" y="123"/>
                    <a:pt x="104" y="117"/>
                    <a:pt x="110" y="117"/>
                  </a:cubicBezTo>
                  <a:cubicBezTo>
                    <a:pt x="116" y="118"/>
                    <a:pt x="122" y="119"/>
                    <a:pt x="122" y="114"/>
                  </a:cubicBezTo>
                  <a:cubicBezTo>
                    <a:pt x="122" y="110"/>
                    <a:pt x="139" y="104"/>
                    <a:pt x="141" y="108"/>
                  </a:cubicBezTo>
                  <a:cubicBezTo>
                    <a:pt x="143" y="112"/>
                    <a:pt x="149" y="111"/>
                    <a:pt x="149" y="100"/>
                  </a:cubicBezTo>
                  <a:cubicBezTo>
                    <a:pt x="150" y="90"/>
                    <a:pt x="149" y="82"/>
                    <a:pt x="155" y="81"/>
                  </a:cubicBezTo>
                  <a:cubicBezTo>
                    <a:pt x="161" y="81"/>
                    <a:pt x="168" y="77"/>
                    <a:pt x="167" y="74"/>
                  </a:cubicBezTo>
                  <a:cubicBezTo>
                    <a:pt x="166" y="71"/>
                    <a:pt x="159" y="65"/>
                    <a:pt x="161" y="63"/>
                  </a:cubicBezTo>
                  <a:cubicBezTo>
                    <a:pt x="163" y="61"/>
                    <a:pt x="179" y="68"/>
                    <a:pt x="181" y="63"/>
                  </a:cubicBezTo>
                  <a:cubicBezTo>
                    <a:pt x="183" y="58"/>
                    <a:pt x="180" y="53"/>
                    <a:pt x="183" y="49"/>
                  </a:cubicBezTo>
                  <a:cubicBezTo>
                    <a:pt x="185" y="45"/>
                    <a:pt x="192" y="41"/>
                    <a:pt x="191" y="37"/>
                  </a:cubicBezTo>
                  <a:cubicBezTo>
                    <a:pt x="190" y="32"/>
                    <a:pt x="192" y="30"/>
                    <a:pt x="188" y="26"/>
                  </a:cubicBezTo>
                  <a:cubicBezTo>
                    <a:pt x="184" y="22"/>
                    <a:pt x="186" y="18"/>
                    <a:pt x="190" y="17"/>
                  </a:cubicBezTo>
                  <a:cubicBezTo>
                    <a:pt x="191" y="17"/>
                    <a:pt x="192" y="17"/>
                    <a:pt x="193" y="16"/>
                  </a:cubicBezTo>
                  <a:cubicBezTo>
                    <a:pt x="197" y="15"/>
                    <a:pt x="200" y="15"/>
                    <a:pt x="202" y="13"/>
                  </a:cubicBezTo>
                  <a:cubicBezTo>
                    <a:pt x="209" y="8"/>
                    <a:pt x="221" y="4"/>
                    <a:pt x="226" y="6"/>
                  </a:cubicBezTo>
                  <a:cubicBezTo>
                    <a:pt x="230" y="7"/>
                    <a:pt x="239" y="6"/>
                    <a:pt x="244" y="0"/>
                  </a:cubicBezTo>
                  <a:cubicBezTo>
                    <a:pt x="245" y="1"/>
                    <a:pt x="246" y="2"/>
                    <a:pt x="247" y="3"/>
                  </a:cubicBezTo>
                  <a:cubicBezTo>
                    <a:pt x="250" y="2"/>
                    <a:pt x="252" y="2"/>
                    <a:pt x="253" y="1"/>
                  </a:cubicBezTo>
                  <a:cubicBezTo>
                    <a:pt x="259" y="7"/>
                    <a:pt x="269" y="12"/>
                    <a:pt x="269" y="15"/>
                  </a:cubicBezTo>
                  <a:cubicBezTo>
                    <a:pt x="269" y="17"/>
                    <a:pt x="269" y="24"/>
                    <a:pt x="278" y="28"/>
                  </a:cubicBezTo>
                  <a:cubicBezTo>
                    <a:pt x="292" y="33"/>
                    <a:pt x="292" y="33"/>
                    <a:pt x="292" y="33"/>
                  </a:cubicBezTo>
                  <a:cubicBezTo>
                    <a:pt x="299" y="33"/>
                    <a:pt x="299" y="33"/>
                    <a:pt x="299" y="33"/>
                  </a:cubicBezTo>
                  <a:cubicBezTo>
                    <a:pt x="299" y="33"/>
                    <a:pt x="305" y="36"/>
                    <a:pt x="306" y="41"/>
                  </a:cubicBezTo>
                  <a:cubicBezTo>
                    <a:pt x="307" y="46"/>
                    <a:pt x="312" y="50"/>
                    <a:pt x="316" y="53"/>
                  </a:cubicBezTo>
                  <a:cubicBezTo>
                    <a:pt x="321" y="56"/>
                    <a:pt x="317" y="66"/>
                    <a:pt x="317" y="70"/>
                  </a:cubicBezTo>
                  <a:cubicBezTo>
                    <a:pt x="317" y="73"/>
                    <a:pt x="323" y="79"/>
                    <a:pt x="327" y="85"/>
                  </a:cubicBezTo>
                  <a:cubicBezTo>
                    <a:pt x="330" y="91"/>
                    <a:pt x="321" y="95"/>
                    <a:pt x="316" y="91"/>
                  </a:cubicBezTo>
                  <a:cubicBezTo>
                    <a:pt x="311" y="92"/>
                    <a:pt x="311" y="92"/>
                    <a:pt x="311" y="92"/>
                  </a:cubicBezTo>
                  <a:cubicBezTo>
                    <a:pt x="302" y="85"/>
                    <a:pt x="302" y="85"/>
                    <a:pt x="302" y="85"/>
                  </a:cubicBezTo>
                  <a:cubicBezTo>
                    <a:pt x="291" y="85"/>
                    <a:pt x="291" y="85"/>
                    <a:pt x="291" y="85"/>
                  </a:cubicBezTo>
                  <a:cubicBezTo>
                    <a:pt x="281" y="80"/>
                    <a:pt x="281" y="80"/>
                    <a:pt x="281" y="80"/>
                  </a:cubicBezTo>
                  <a:cubicBezTo>
                    <a:pt x="272" y="85"/>
                    <a:pt x="272" y="85"/>
                    <a:pt x="272" y="85"/>
                  </a:cubicBezTo>
                  <a:cubicBezTo>
                    <a:pt x="270" y="93"/>
                    <a:pt x="270" y="93"/>
                    <a:pt x="270" y="93"/>
                  </a:cubicBezTo>
                  <a:cubicBezTo>
                    <a:pt x="255" y="98"/>
                    <a:pt x="255" y="98"/>
                    <a:pt x="255" y="98"/>
                  </a:cubicBezTo>
                  <a:cubicBezTo>
                    <a:pt x="254" y="99"/>
                    <a:pt x="254" y="99"/>
                    <a:pt x="254" y="99"/>
                  </a:cubicBezTo>
                  <a:cubicBezTo>
                    <a:pt x="248" y="100"/>
                    <a:pt x="245" y="107"/>
                    <a:pt x="245" y="112"/>
                  </a:cubicBezTo>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2" name="Google Shape;1952;p133"/>
            <p:cNvSpPr/>
            <p:nvPr/>
          </p:nvSpPr>
          <p:spPr>
            <a:xfrm>
              <a:off x="6288310" y="2467057"/>
              <a:ext cx="630260" cy="649309"/>
            </a:xfrm>
            <a:custGeom>
              <a:rect b="b" l="l" r="r" t="t"/>
              <a:pathLst>
                <a:path extrusionOk="0" h="519" w="491">
                  <a:moveTo>
                    <a:pt x="123" y="66"/>
                  </a:moveTo>
                  <a:cubicBezTo>
                    <a:pt x="117" y="67"/>
                    <a:pt x="114" y="74"/>
                    <a:pt x="114" y="79"/>
                  </a:cubicBezTo>
                  <a:cubicBezTo>
                    <a:pt x="113" y="85"/>
                    <a:pt x="114" y="92"/>
                    <a:pt x="110" y="92"/>
                  </a:cubicBezTo>
                  <a:cubicBezTo>
                    <a:pt x="106" y="93"/>
                    <a:pt x="102" y="94"/>
                    <a:pt x="102" y="102"/>
                  </a:cubicBezTo>
                  <a:cubicBezTo>
                    <a:pt x="102" y="110"/>
                    <a:pt x="93" y="108"/>
                    <a:pt x="91" y="110"/>
                  </a:cubicBezTo>
                  <a:cubicBezTo>
                    <a:pt x="90" y="113"/>
                    <a:pt x="86" y="127"/>
                    <a:pt x="84" y="129"/>
                  </a:cubicBezTo>
                  <a:cubicBezTo>
                    <a:pt x="82" y="131"/>
                    <a:pt x="70" y="132"/>
                    <a:pt x="70" y="138"/>
                  </a:cubicBezTo>
                  <a:cubicBezTo>
                    <a:pt x="69" y="145"/>
                    <a:pt x="64" y="152"/>
                    <a:pt x="60" y="152"/>
                  </a:cubicBezTo>
                  <a:cubicBezTo>
                    <a:pt x="57" y="151"/>
                    <a:pt x="50" y="148"/>
                    <a:pt x="48" y="152"/>
                  </a:cubicBezTo>
                  <a:cubicBezTo>
                    <a:pt x="46" y="156"/>
                    <a:pt x="37" y="149"/>
                    <a:pt x="35" y="151"/>
                  </a:cubicBezTo>
                  <a:cubicBezTo>
                    <a:pt x="33" y="153"/>
                    <a:pt x="22" y="162"/>
                    <a:pt x="22" y="168"/>
                  </a:cubicBezTo>
                  <a:cubicBezTo>
                    <a:pt x="22" y="173"/>
                    <a:pt x="34" y="173"/>
                    <a:pt x="33" y="180"/>
                  </a:cubicBezTo>
                  <a:cubicBezTo>
                    <a:pt x="32" y="187"/>
                    <a:pt x="37" y="195"/>
                    <a:pt x="41" y="198"/>
                  </a:cubicBezTo>
                  <a:cubicBezTo>
                    <a:pt x="44" y="202"/>
                    <a:pt x="50" y="210"/>
                    <a:pt x="47" y="214"/>
                  </a:cubicBezTo>
                  <a:cubicBezTo>
                    <a:pt x="44" y="218"/>
                    <a:pt x="40" y="219"/>
                    <a:pt x="34" y="218"/>
                  </a:cubicBezTo>
                  <a:cubicBezTo>
                    <a:pt x="27" y="216"/>
                    <a:pt x="28" y="221"/>
                    <a:pt x="17" y="218"/>
                  </a:cubicBezTo>
                  <a:cubicBezTo>
                    <a:pt x="6" y="216"/>
                    <a:pt x="5" y="225"/>
                    <a:pt x="1" y="230"/>
                  </a:cubicBezTo>
                  <a:cubicBezTo>
                    <a:pt x="1" y="230"/>
                    <a:pt x="0" y="230"/>
                    <a:pt x="0" y="231"/>
                  </a:cubicBezTo>
                  <a:cubicBezTo>
                    <a:pt x="5" y="235"/>
                    <a:pt x="7" y="242"/>
                    <a:pt x="16" y="246"/>
                  </a:cubicBezTo>
                  <a:cubicBezTo>
                    <a:pt x="26" y="250"/>
                    <a:pt x="35" y="239"/>
                    <a:pt x="35" y="247"/>
                  </a:cubicBezTo>
                  <a:cubicBezTo>
                    <a:pt x="35" y="254"/>
                    <a:pt x="11" y="253"/>
                    <a:pt x="11" y="255"/>
                  </a:cubicBezTo>
                  <a:cubicBezTo>
                    <a:pt x="10" y="258"/>
                    <a:pt x="35" y="288"/>
                    <a:pt x="48" y="286"/>
                  </a:cubicBezTo>
                  <a:cubicBezTo>
                    <a:pt x="61" y="283"/>
                    <a:pt x="70" y="270"/>
                    <a:pt x="67" y="267"/>
                  </a:cubicBezTo>
                  <a:cubicBezTo>
                    <a:pt x="63" y="265"/>
                    <a:pt x="69" y="257"/>
                    <a:pt x="72" y="258"/>
                  </a:cubicBezTo>
                  <a:cubicBezTo>
                    <a:pt x="76" y="260"/>
                    <a:pt x="73" y="273"/>
                    <a:pt x="77" y="277"/>
                  </a:cubicBezTo>
                  <a:cubicBezTo>
                    <a:pt x="81" y="280"/>
                    <a:pt x="79" y="285"/>
                    <a:pt x="77" y="293"/>
                  </a:cubicBezTo>
                  <a:cubicBezTo>
                    <a:pt x="74" y="300"/>
                    <a:pt x="79" y="314"/>
                    <a:pt x="80" y="322"/>
                  </a:cubicBezTo>
                  <a:cubicBezTo>
                    <a:pt x="81" y="331"/>
                    <a:pt x="86" y="342"/>
                    <a:pt x="88" y="354"/>
                  </a:cubicBezTo>
                  <a:cubicBezTo>
                    <a:pt x="90" y="366"/>
                    <a:pt x="98" y="388"/>
                    <a:pt x="105" y="401"/>
                  </a:cubicBezTo>
                  <a:cubicBezTo>
                    <a:pt x="112" y="415"/>
                    <a:pt x="117" y="441"/>
                    <a:pt x="122" y="447"/>
                  </a:cubicBezTo>
                  <a:cubicBezTo>
                    <a:pt x="126" y="453"/>
                    <a:pt x="138" y="472"/>
                    <a:pt x="138" y="484"/>
                  </a:cubicBezTo>
                  <a:cubicBezTo>
                    <a:pt x="138" y="496"/>
                    <a:pt x="151" y="512"/>
                    <a:pt x="156" y="515"/>
                  </a:cubicBezTo>
                  <a:cubicBezTo>
                    <a:pt x="160" y="519"/>
                    <a:pt x="170" y="512"/>
                    <a:pt x="172" y="504"/>
                  </a:cubicBezTo>
                  <a:cubicBezTo>
                    <a:pt x="174" y="497"/>
                    <a:pt x="188" y="494"/>
                    <a:pt x="189" y="488"/>
                  </a:cubicBezTo>
                  <a:cubicBezTo>
                    <a:pt x="189" y="482"/>
                    <a:pt x="191" y="477"/>
                    <a:pt x="195" y="476"/>
                  </a:cubicBezTo>
                  <a:cubicBezTo>
                    <a:pt x="200" y="475"/>
                    <a:pt x="200" y="470"/>
                    <a:pt x="200" y="464"/>
                  </a:cubicBezTo>
                  <a:cubicBezTo>
                    <a:pt x="200" y="457"/>
                    <a:pt x="201" y="447"/>
                    <a:pt x="205" y="441"/>
                  </a:cubicBezTo>
                  <a:cubicBezTo>
                    <a:pt x="210" y="435"/>
                    <a:pt x="211" y="419"/>
                    <a:pt x="208" y="412"/>
                  </a:cubicBezTo>
                  <a:cubicBezTo>
                    <a:pt x="205" y="406"/>
                    <a:pt x="207" y="397"/>
                    <a:pt x="209" y="390"/>
                  </a:cubicBezTo>
                  <a:cubicBezTo>
                    <a:pt x="212" y="384"/>
                    <a:pt x="211" y="376"/>
                    <a:pt x="216" y="376"/>
                  </a:cubicBezTo>
                  <a:cubicBezTo>
                    <a:pt x="221" y="375"/>
                    <a:pt x="228" y="371"/>
                    <a:pt x="233" y="364"/>
                  </a:cubicBezTo>
                  <a:cubicBezTo>
                    <a:pt x="238" y="357"/>
                    <a:pt x="254" y="347"/>
                    <a:pt x="260" y="342"/>
                  </a:cubicBezTo>
                  <a:cubicBezTo>
                    <a:pt x="266" y="338"/>
                    <a:pt x="283" y="322"/>
                    <a:pt x="288" y="314"/>
                  </a:cubicBezTo>
                  <a:cubicBezTo>
                    <a:pt x="294" y="305"/>
                    <a:pt x="309" y="302"/>
                    <a:pt x="315" y="295"/>
                  </a:cubicBezTo>
                  <a:cubicBezTo>
                    <a:pt x="322" y="288"/>
                    <a:pt x="319" y="284"/>
                    <a:pt x="321" y="277"/>
                  </a:cubicBezTo>
                  <a:cubicBezTo>
                    <a:pt x="322" y="269"/>
                    <a:pt x="344" y="266"/>
                    <a:pt x="352" y="266"/>
                  </a:cubicBezTo>
                  <a:cubicBezTo>
                    <a:pt x="354" y="266"/>
                    <a:pt x="355" y="266"/>
                    <a:pt x="357" y="266"/>
                  </a:cubicBezTo>
                  <a:cubicBezTo>
                    <a:pt x="357" y="254"/>
                    <a:pt x="353" y="239"/>
                    <a:pt x="350" y="233"/>
                  </a:cubicBezTo>
                  <a:cubicBezTo>
                    <a:pt x="347" y="226"/>
                    <a:pt x="345" y="212"/>
                    <a:pt x="346" y="207"/>
                  </a:cubicBezTo>
                  <a:cubicBezTo>
                    <a:pt x="347" y="202"/>
                    <a:pt x="354" y="206"/>
                    <a:pt x="356" y="200"/>
                  </a:cubicBezTo>
                  <a:cubicBezTo>
                    <a:pt x="358" y="193"/>
                    <a:pt x="338" y="193"/>
                    <a:pt x="344" y="185"/>
                  </a:cubicBezTo>
                  <a:cubicBezTo>
                    <a:pt x="350" y="176"/>
                    <a:pt x="350" y="185"/>
                    <a:pt x="359" y="185"/>
                  </a:cubicBezTo>
                  <a:cubicBezTo>
                    <a:pt x="367" y="185"/>
                    <a:pt x="371" y="189"/>
                    <a:pt x="371" y="194"/>
                  </a:cubicBezTo>
                  <a:cubicBezTo>
                    <a:pt x="371" y="200"/>
                    <a:pt x="379" y="203"/>
                    <a:pt x="379" y="203"/>
                  </a:cubicBezTo>
                  <a:cubicBezTo>
                    <a:pt x="379" y="203"/>
                    <a:pt x="393" y="202"/>
                    <a:pt x="399" y="202"/>
                  </a:cubicBezTo>
                  <a:cubicBezTo>
                    <a:pt x="405" y="202"/>
                    <a:pt x="412" y="202"/>
                    <a:pt x="412" y="206"/>
                  </a:cubicBezTo>
                  <a:cubicBezTo>
                    <a:pt x="412" y="210"/>
                    <a:pt x="404" y="224"/>
                    <a:pt x="398" y="224"/>
                  </a:cubicBezTo>
                  <a:cubicBezTo>
                    <a:pt x="392" y="224"/>
                    <a:pt x="392" y="242"/>
                    <a:pt x="397" y="243"/>
                  </a:cubicBezTo>
                  <a:cubicBezTo>
                    <a:pt x="402" y="244"/>
                    <a:pt x="406" y="229"/>
                    <a:pt x="410" y="229"/>
                  </a:cubicBezTo>
                  <a:cubicBezTo>
                    <a:pt x="412" y="229"/>
                    <a:pt x="414" y="246"/>
                    <a:pt x="417" y="263"/>
                  </a:cubicBezTo>
                  <a:cubicBezTo>
                    <a:pt x="418" y="262"/>
                    <a:pt x="418" y="262"/>
                    <a:pt x="419" y="262"/>
                  </a:cubicBezTo>
                  <a:cubicBezTo>
                    <a:pt x="424" y="262"/>
                    <a:pt x="421" y="247"/>
                    <a:pt x="424" y="243"/>
                  </a:cubicBezTo>
                  <a:cubicBezTo>
                    <a:pt x="427" y="239"/>
                    <a:pt x="426" y="225"/>
                    <a:pt x="428" y="225"/>
                  </a:cubicBezTo>
                  <a:cubicBezTo>
                    <a:pt x="430" y="225"/>
                    <a:pt x="442" y="230"/>
                    <a:pt x="442" y="226"/>
                  </a:cubicBezTo>
                  <a:cubicBezTo>
                    <a:pt x="441" y="223"/>
                    <a:pt x="449" y="211"/>
                    <a:pt x="448" y="204"/>
                  </a:cubicBezTo>
                  <a:cubicBezTo>
                    <a:pt x="446" y="198"/>
                    <a:pt x="453" y="191"/>
                    <a:pt x="453" y="183"/>
                  </a:cubicBezTo>
                  <a:cubicBezTo>
                    <a:pt x="453" y="175"/>
                    <a:pt x="460" y="173"/>
                    <a:pt x="465" y="169"/>
                  </a:cubicBezTo>
                  <a:cubicBezTo>
                    <a:pt x="469" y="165"/>
                    <a:pt x="478" y="159"/>
                    <a:pt x="479" y="163"/>
                  </a:cubicBezTo>
                  <a:cubicBezTo>
                    <a:pt x="481" y="166"/>
                    <a:pt x="491" y="169"/>
                    <a:pt x="487" y="163"/>
                  </a:cubicBezTo>
                  <a:cubicBezTo>
                    <a:pt x="483" y="156"/>
                    <a:pt x="483" y="152"/>
                    <a:pt x="486" y="151"/>
                  </a:cubicBezTo>
                  <a:cubicBezTo>
                    <a:pt x="488" y="149"/>
                    <a:pt x="490" y="143"/>
                    <a:pt x="490" y="143"/>
                  </a:cubicBezTo>
                  <a:cubicBezTo>
                    <a:pt x="490" y="143"/>
                    <a:pt x="481" y="141"/>
                    <a:pt x="479" y="137"/>
                  </a:cubicBezTo>
                  <a:cubicBezTo>
                    <a:pt x="478" y="133"/>
                    <a:pt x="472" y="129"/>
                    <a:pt x="472" y="125"/>
                  </a:cubicBezTo>
                  <a:cubicBezTo>
                    <a:pt x="472" y="122"/>
                    <a:pt x="467" y="123"/>
                    <a:pt x="463" y="126"/>
                  </a:cubicBezTo>
                  <a:cubicBezTo>
                    <a:pt x="459" y="130"/>
                    <a:pt x="451" y="122"/>
                    <a:pt x="442" y="127"/>
                  </a:cubicBezTo>
                  <a:cubicBezTo>
                    <a:pt x="433" y="132"/>
                    <a:pt x="431" y="138"/>
                    <a:pt x="427" y="137"/>
                  </a:cubicBezTo>
                  <a:cubicBezTo>
                    <a:pt x="423" y="136"/>
                    <a:pt x="424" y="140"/>
                    <a:pt x="420" y="144"/>
                  </a:cubicBezTo>
                  <a:cubicBezTo>
                    <a:pt x="417" y="147"/>
                    <a:pt x="414" y="152"/>
                    <a:pt x="412" y="152"/>
                  </a:cubicBezTo>
                  <a:cubicBezTo>
                    <a:pt x="410" y="152"/>
                    <a:pt x="403" y="155"/>
                    <a:pt x="403" y="155"/>
                  </a:cubicBezTo>
                  <a:cubicBezTo>
                    <a:pt x="403" y="155"/>
                    <a:pt x="408" y="165"/>
                    <a:pt x="405" y="170"/>
                  </a:cubicBezTo>
                  <a:cubicBezTo>
                    <a:pt x="402" y="175"/>
                    <a:pt x="395" y="170"/>
                    <a:pt x="387" y="172"/>
                  </a:cubicBezTo>
                  <a:cubicBezTo>
                    <a:pt x="380" y="175"/>
                    <a:pt x="376" y="170"/>
                    <a:pt x="371" y="171"/>
                  </a:cubicBezTo>
                  <a:cubicBezTo>
                    <a:pt x="365" y="172"/>
                    <a:pt x="362" y="168"/>
                    <a:pt x="359" y="168"/>
                  </a:cubicBezTo>
                  <a:cubicBezTo>
                    <a:pt x="356" y="169"/>
                    <a:pt x="352" y="162"/>
                    <a:pt x="353" y="156"/>
                  </a:cubicBezTo>
                  <a:cubicBezTo>
                    <a:pt x="355" y="151"/>
                    <a:pt x="350" y="143"/>
                    <a:pt x="348" y="147"/>
                  </a:cubicBezTo>
                  <a:cubicBezTo>
                    <a:pt x="345" y="152"/>
                    <a:pt x="341" y="149"/>
                    <a:pt x="341" y="156"/>
                  </a:cubicBezTo>
                  <a:cubicBezTo>
                    <a:pt x="341" y="162"/>
                    <a:pt x="344" y="170"/>
                    <a:pt x="340" y="174"/>
                  </a:cubicBezTo>
                  <a:cubicBezTo>
                    <a:pt x="336" y="178"/>
                    <a:pt x="314" y="180"/>
                    <a:pt x="309" y="177"/>
                  </a:cubicBezTo>
                  <a:cubicBezTo>
                    <a:pt x="305" y="173"/>
                    <a:pt x="287" y="171"/>
                    <a:pt x="286" y="168"/>
                  </a:cubicBezTo>
                  <a:cubicBezTo>
                    <a:pt x="286" y="164"/>
                    <a:pt x="280" y="158"/>
                    <a:pt x="277" y="158"/>
                  </a:cubicBezTo>
                  <a:cubicBezTo>
                    <a:pt x="273" y="158"/>
                    <a:pt x="263" y="163"/>
                    <a:pt x="260" y="161"/>
                  </a:cubicBezTo>
                  <a:cubicBezTo>
                    <a:pt x="257" y="159"/>
                    <a:pt x="250" y="153"/>
                    <a:pt x="245" y="152"/>
                  </a:cubicBezTo>
                  <a:cubicBezTo>
                    <a:pt x="240" y="152"/>
                    <a:pt x="233" y="148"/>
                    <a:pt x="232" y="145"/>
                  </a:cubicBezTo>
                  <a:cubicBezTo>
                    <a:pt x="231" y="143"/>
                    <a:pt x="220" y="141"/>
                    <a:pt x="218" y="138"/>
                  </a:cubicBezTo>
                  <a:cubicBezTo>
                    <a:pt x="216" y="136"/>
                    <a:pt x="209" y="135"/>
                    <a:pt x="209" y="131"/>
                  </a:cubicBezTo>
                  <a:cubicBezTo>
                    <a:pt x="209" y="128"/>
                    <a:pt x="212" y="122"/>
                    <a:pt x="212" y="118"/>
                  </a:cubicBezTo>
                  <a:cubicBezTo>
                    <a:pt x="212" y="114"/>
                    <a:pt x="220" y="110"/>
                    <a:pt x="220" y="107"/>
                  </a:cubicBezTo>
                  <a:cubicBezTo>
                    <a:pt x="220" y="104"/>
                    <a:pt x="213" y="99"/>
                    <a:pt x="213" y="99"/>
                  </a:cubicBezTo>
                  <a:cubicBezTo>
                    <a:pt x="213" y="99"/>
                    <a:pt x="208" y="90"/>
                    <a:pt x="202" y="90"/>
                  </a:cubicBezTo>
                  <a:cubicBezTo>
                    <a:pt x="197" y="90"/>
                    <a:pt x="192" y="81"/>
                    <a:pt x="187" y="80"/>
                  </a:cubicBezTo>
                  <a:cubicBezTo>
                    <a:pt x="183" y="79"/>
                    <a:pt x="184" y="69"/>
                    <a:pt x="181" y="66"/>
                  </a:cubicBezTo>
                  <a:cubicBezTo>
                    <a:pt x="178" y="62"/>
                    <a:pt x="181" y="54"/>
                    <a:pt x="185" y="58"/>
                  </a:cubicBezTo>
                  <a:cubicBezTo>
                    <a:pt x="190" y="62"/>
                    <a:pt x="199" y="58"/>
                    <a:pt x="196" y="52"/>
                  </a:cubicBezTo>
                  <a:cubicBezTo>
                    <a:pt x="192" y="46"/>
                    <a:pt x="186" y="40"/>
                    <a:pt x="186" y="37"/>
                  </a:cubicBezTo>
                  <a:cubicBezTo>
                    <a:pt x="186" y="33"/>
                    <a:pt x="190" y="23"/>
                    <a:pt x="185" y="20"/>
                  </a:cubicBezTo>
                  <a:cubicBezTo>
                    <a:pt x="181" y="17"/>
                    <a:pt x="176" y="13"/>
                    <a:pt x="175" y="8"/>
                  </a:cubicBezTo>
                  <a:cubicBezTo>
                    <a:pt x="174" y="3"/>
                    <a:pt x="168" y="0"/>
                    <a:pt x="168" y="0"/>
                  </a:cubicBezTo>
                  <a:cubicBezTo>
                    <a:pt x="161" y="0"/>
                    <a:pt x="161" y="0"/>
                    <a:pt x="161" y="0"/>
                  </a:cubicBezTo>
                  <a:cubicBezTo>
                    <a:pt x="160" y="2"/>
                    <a:pt x="160" y="2"/>
                    <a:pt x="160" y="2"/>
                  </a:cubicBezTo>
                  <a:cubicBezTo>
                    <a:pt x="159" y="5"/>
                    <a:pt x="156" y="12"/>
                    <a:pt x="154" y="13"/>
                  </a:cubicBezTo>
                  <a:cubicBezTo>
                    <a:pt x="151" y="14"/>
                    <a:pt x="141" y="16"/>
                    <a:pt x="137" y="20"/>
                  </a:cubicBezTo>
                  <a:cubicBezTo>
                    <a:pt x="132" y="23"/>
                    <a:pt x="118" y="15"/>
                    <a:pt x="110" y="15"/>
                  </a:cubicBezTo>
                  <a:cubicBezTo>
                    <a:pt x="103" y="15"/>
                    <a:pt x="98" y="23"/>
                    <a:pt x="101" y="25"/>
                  </a:cubicBezTo>
                  <a:cubicBezTo>
                    <a:pt x="105" y="27"/>
                    <a:pt x="104" y="42"/>
                    <a:pt x="104" y="42"/>
                  </a:cubicBezTo>
                  <a:cubicBezTo>
                    <a:pt x="104" y="42"/>
                    <a:pt x="108" y="60"/>
                    <a:pt x="114" y="58"/>
                  </a:cubicBezTo>
                  <a:cubicBezTo>
                    <a:pt x="121" y="57"/>
                    <a:pt x="128" y="65"/>
                    <a:pt x="123" y="66"/>
                  </a:cubicBezTo>
                  <a:cubicBezTo>
                    <a:pt x="117" y="67"/>
                    <a:pt x="114" y="74"/>
                    <a:pt x="114" y="79"/>
                  </a:cubicBezTo>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3" name="Google Shape;1953;p133"/>
            <p:cNvSpPr/>
            <p:nvPr/>
          </p:nvSpPr>
          <p:spPr>
            <a:xfrm>
              <a:off x="5275449" y="2998887"/>
              <a:ext cx="266710" cy="211145"/>
            </a:xfrm>
            <a:custGeom>
              <a:rect b="b" l="l" r="r" t="t"/>
              <a:pathLst>
                <a:path extrusionOk="0" h="169" w="208">
                  <a:moveTo>
                    <a:pt x="171" y="52"/>
                  </a:moveTo>
                  <a:cubicBezTo>
                    <a:pt x="171" y="52"/>
                    <a:pt x="170" y="50"/>
                    <a:pt x="172" y="49"/>
                  </a:cubicBezTo>
                  <a:cubicBezTo>
                    <a:pt x="173" y="47"/>
                    <a:pt x="174" y="42"/>
                    <a:pt x="173" y="40"/>
                  </a:cubicBezTo>
                  <a:cubicBezTo>
                    <a:pt x="172" y="39"/>
                    <a:pt x="167" y="36"/>
                    <a:pt x="166" y="34"/>
                  </a:cubicBezTo>
                  <a:cubicBezTo>
                    <a:pt x="165" y="33"/>
                    <a:pt x="163" y="29"/>
                    <a:pt x="162" y="29"/>
                  </a:cubicBezTo>
                  <a:cubicBezTo>
                    <a:pt x="161" y="29"/>
                    <a:pt x="159" y="28"/>
                    <a:pt x="159" y="28"/>
                  </a:cubicBezTo>
                  <a:cubicBezTo>
                    <a:pt x="158" y="28"/>
                    <a:pt x="158" y="20"/>
                    <a:pt x="159" y="18"/>
                  </a:cubicBezTo>
                  <a:cubicBezTo>
                    <a:pt x="159" y="16"/>
                    <a:pt x="158" y="13"/>
                    <a:pt x="158" y="12"/>
                  </a:cubicBezTo>
                  <a:cubicBezTo>
                    <a:pt x="158" y="11"/>
                    <a:pt x="159" y="10"/>
                    <a:pt x="159" y="9"/>
                  </a:cubicBezTo>
                  <a:cubicBezTo>
                    <a:pt x="159" y="8"/>
                    <a:pt x="158" y="6"/>
                    <a:pt x="158" y="5"/>
                  </a:cubicBezTo>
                  <a:cubicBezTo>
                    <a:pt x="159" y="4"/>
                    <a:pt x="159" y="0"/>
                    <a:pt x="159" y="0"/>
                  </a:cubicBezTo>
                  <a:cubicBezTo>
                    <a:pt x="152" y="0"/>
                    <a:pt x="152" y="0"/>
                    <a:pt x="152" y="0"/>
                  </a:cubicBezTo>
                  <a:cubicBezTo>
                    <a:pt x="152" y="5"/>
                    <a:pt x="152" y="5"/>
                    <a:pt x="152" y="5"/>
                  </a:cubicBezTo>
                  <a:cubicBezTo>
                    <a:pt x="142" y="5"/>
                    <a:pt x="142" y="5"/>
                    <a:pt x="142" y="5"/>
                  </a:cubicBezTo>
                  <a:cubicBezTo>
                    <a:pt x="142" y="6"/>
                    <a:pt x="144" y="8"/>
                    <a:pt x="144" y="8"/>
                  </a:cubicBezTo>
                  <a:cubicBezTo>
                    <a:pt x="145" y="8"/>
                    <a:pt x="145" y="11"/>
                    <a:pt x="145" y="13"/>
                  </a:cubicBezTo>
                  <a:cubicBezTo>
                    <a:pt x="145" y="15"/>
                    <a:pt x="145" y="18"/>
                    <a:pt x="146" y="20"/>
                  </a:cubicBezTo>
                  <a:cubicBezTo>
                    <a:pt x="147" y="21"/>
                    <a:pt x="145" y="23"/>
                    <a:pt x="143" y="24"/>
                  </a:cubicBezTo>
                  <a:cubicBezTo>
                    <a:pt x="140" y="26"/>
                    <a:pt x="138" y="27"/>
                    <a:pt x="136" y="31"/>
                  </a:cubicBezTo>
                  <a:cubicBezTo>
                    <a:pt x="135" y="34"/>
                    <a:pt x="131" y="39"/>
                    <a:pt x="129" y="41"/>
                  </a:cubicBezTo>
                  <a:cubicBezTo>
                    <a:pt x="128" y="43"/>
                    <a:pt x="126" y="46"/>
                    <a:pt x="124" y="47"/>
                  </a:cubicBezTo>
                  <a:cubicBezTo>
                    <a:pt x="123" y="48"/>
                    <a:pt x="118" y="47"/>
                    <a:pt x="117" y="47"/>
                  </a:cubicBezTo>
                  <a:cubicBezTo>
                    <a:pt x="117" y="47"/>
                    <a:pt x="114" y="44"/>
                    <a:pt x="113" y="44"/>
                  </a:cubicBezTo>
                  <a:cubicBezTo>
                    <a:pt x="111" y="43"/>
                    <a:pt x="110" y="41"/>
                    <a:pt x="109" y="41"/>
                  </a:cubicBezTo>
                  <a:cubicBezTo>
                    <a:pt x="108" y="40"/>
                    <a:pt x="103" y="36"/>
                    <a:pt x="102" y="36"/>
                  </a:cubicBezTo>
                  <a:cubicBezTo>
                    <a:pt x="102" y="36"/>
                    <a:pt x="96" y="39"/>
                    <a:pt x="95" y="39"/>
                  </a:cubicBezTo>
                  <a:cubicBezTo>
                    <a:pt x="94" y="39"/>
                    <a:pt x="95" y="46"/>
                    <a:pt x="94" y="47"/>
                  </a:cubicBezTo>
                  <a:cubicBezTo>
                    <a:pt x="94" y="48"/>
                    <a:pt x="87" y="48"/>
                    <a:pt x="85" y="48"/>
                  </a:cubicBezTo>
                  <a:cubicBezTo>
                    <a:pt x="66" y="50"/>
                    <a:pt x="66" y="50"/>
                    <a:pt x="66" y="50"/>
                  </a:cubicBezTo>
                  <a:cubicBezTo>
                    <a:pt x="66" y="50"/>
                    <a:pt x="63" y="50"/>
                    <a:pt x="59" y="50"/>
                  </a:cubicBezTo>
                  <a:cubicBezTo>
                    <a:pt x="55" y="49"/>
                    <a:pt x="53" y="50"/>
                    <a:pt x="51" y="51"/>
                  </a:cubicBezTo>
                  <a:cubicBezTo>
                    <a:pt x="50" y="52"/>
                    <a:pt x="45" y="54"/>
                    <a:pt x="42" y="53"/>
                  </a:cubicBezTo>
                  <a:cubicBezTo>
                    <a:pt x="39" y="53"/>
                    <a:pt x="38" y="50"/>
                    <a:pt x="37" y="46"/>
                  </a:cubicBezTo>
                  <a:cubicBezTo>
                    <a:pt x="36" y="43"/>
                    <a:pt x="35" y="43"/>
                    <a:pt x="34" y="42"/>
                  </a:cubicBezTo>
                  <a:cubicBezTo>
                    <a:pt x="32" y="41"/>
                    <a:pt x="31" y="40"/>
                    <a:pt x="31" y="39"/>
                  </a:cubicBezTo>
                  <a:cubicBezTo>
                    <a:pt x="31" y="38"/>
                    <a:pt x="31" y="35"/>
                    <a:pt x="31" y="35"/>
                  </a:cubicBezTo>
                  <a:cubicBezTo>
                    <a:pt x="30" y="36"/>
                    <a:pt x="28" y="35"/>
                    <a:pt x="26" y="36"/>
                  </a:cubicBezTo>
                  <a:cubicBezTo>
                    <a:pt x="25" y="36"/>
                    <a:pt x="20" y="37"/>
                    <a:pt x="18" y="37"/>
                  </a:cubicBezTo>
                  <a:cubicBezTo>
                    <a:pt x="16" y="37"/>
                    <a:pt x="16" y="39"/>
                    <a:pt x="16" y="40"/>
                  </a:cubicBezTo>
                  <a:cubicBezTo>
                    <a:pt x="15" y="41"/>
                    <a:pt x="15" y="43"/>
                    <a:pt x="15" y="43"/>
                  </a:cubicBezTo>
                  <a:cubicBezTo>
                    <a:pt x="14" y="44"/>
                    <a:pt x="6" y="54"/>
                    <a:pt x="6" y="54"/>
                  </a:cubicBezTo>
                  <a:cubicBezTo>
                    <a:pt x="4" y="63"/>
                    <a:pt x="4" y="63"/>
                    <a:pt x="4" y="63"/>
                  </a:cubicBezTo>
                  <a:cubicBezTo>
                    <a:pt x="1" y="68"/>
                    <a:pt x="1" y="68"/>
                    <a:pt x="1" y="68"/>
                  </a:cubicBezTo>
                  <a:cubicBezTo>
                    <a:pt x="0" y="75"/>
                    <a:pt x="0" y="75"/>
                    <a:pt x="0" y="75"/>
                  </a:cubicBezTo>
                  <a:cubicBezTo>
                    <a:pt x="2" y="80"/>
                    <a:pt x="2" y="80"/>
                    <a:pt x="2" y="80"/>
                  </a:cubicBezTo>
                  <a:cubicBezTo>
                    <a:pt x="2" y="80"/>
                    <a:pt x="10" y="80"/>
                    <a:pt x="16" y="86"/>
                  </a:cubicBezTo>
                  <a:cubicBezTo>
                    <a:pt x="21" y="93"/>
                    <a:pt x="24" y="94"/>
                    <a:pt x="24" y="97"/>
                  </a:cubicBezTo>
                  <a:cubicBezTo>
                    <a:pt x="24" y="100"/>
                    <a:pt x="28" y="101"/>
                    <a:pt x="34" y="107"/>
                  </a:cubicBezTo>
                  <a:cubicBezTo>
                    <a:pt x="41" y="112"/>
                    <a:pt x="41" y="115"/>
                    <a:pt x="41" y="119"/>
                  </a:cubicBezTo>
                  <a:cubicBezTo>
                    <a:pt x="41" y="122"/>
                    <a:pt x="53" y="127"/>
                    <a:pt x="53" y="127"/>
                  </a:cubicBezTo>
                  <a:cubicBezTo>
                    <a:pt x="57" y="138"/>
                    <a:pt x="57" y="138"/>
                    <a:pt x="57" y="138"/>
                  </a:cubicBezTo>
                  <a:cubicBezTo>
                    <a:pt x="59" y="139"/>
                    <a:pt x="61" y="140"/>
                    <a:pt x="62" y="142"/>
                  </a:cubicBezTo>
                  <a:cubicBezTo>
                    <a:pt x="64" y="148"/>
                    <a:pt x="69" y="151"/>
                    <a:pt x="69" y="151"/>
                  </a:cubicBezTo>
                  <a:cubicBezTo>
                    <a:pt x="69" y="151"/>
                    <a:pt x="76" y="155"/>
                    <a:pt x="80" y="151"/>
                  </a:cubicBezTo>
                  <a:cubicBezTo>
                    <a:pt x="84" y="147"/>
                    <a:pt x="90" y="152"/>
                    <a:pt x="90" y="152"/>
                  </a:cubicBezTo>
                  <a:cubicBezTo>
                    <a:pt x="90" y="152"/>
                    <a:pt x="95" y="148"/>
                    <a:pt x="99" y="150"/>
                  </a:cubicBezTo>
                  <a:cubicBezTo>
                    <a:pt x="101" y="151"/>
                    <a:pt x="111" y="159"/>
                    <a:pt x="119" y="167"/>
                  </a:cubicBezTo>
                  <a:cubicBezTo>
                    <a:pt x="120" y="167"/>
                    <a:pt x="128" y="164"/>
                    <a:pt x="132" y="163"/>
                  </a:cubicBezTo>
                  <a:cubicBezTo>
                    <a:pt x="136" y="163"/>
                    <a:pt x="141" y="169"/>
                    <a:pt x="143" y="167"/>
                  </a:cubicBezTo>
                  <a:cubicBezTo>
                    <a:pt x="145" y="165"/>
                    <a:pt x="153" y="161"/>
                    <a:pt x="156" y="163"/>
                  </a:cubicBezTo>
                  <a:cubicBezTo>
                    <a:pt x="159" y="164"/>
                    <a:pt x="166" y="165"/>
                    <a:pt x="167" y="162"/>
                  </a:cubicBezTo>
                  <a:cubicBezTo>
                    <a:pt x="167" y="160"/>
                    <a:pt x="170" y="158"/>
                    <a:pt x="173" y="156"/>
                  </a:cubicBezTo>
                  <a:cubicBezTo>
                    <a:pt x="174" y="155"/>
                    <a:pt x="175" y="154"/>
                    <a:pt x="175" y="153"/>
                  </a:cubicBezTo>
                  <a:cubicBezTo>
                    <a:pt x="176" y="150"/>
                    <a:pt x="185" y="145"/>
                    <a:pt x="189" y="144"/>
                  </a:cubicBezTo>
                  <a:cubicBezTo>
                    <a:pt x="193" y="143"/>
                    <a:pt x="198" y="143"/>
                    <a:pt x="200" y="145"/>
                  </a:cubicBezTo>
                  <a:cubicBezTo>
                    <a:pt x="201" y="146"/>
                    <a:pt x="202" y="147"/>
                    <a:pt x="204" y="148"/>
                  </a:cubicBezTo>
                  <a:cubicBezTo>
                    <a:pt x="205" y="138"/>
                    <a:pt x="208" y="132"/>
                    <a:pt x="204" y="132"/>
                  </a:cubicBezTo>
                  <a:cubicBezTo>
                    <a:pt x="200" y="132"/>
                    <a:pt x="191" y="128"/>
                    <a:pt x="188" y="119"/>
                  </a:cubicBezTo>
                  <a:cubicBezTo>
                    <a:pt x="185" y="111"/>
                    <a:pt x="175" y="105"/>
                    <a:pt x="173" y="100"/>
                  </a:cubicBezTo>
                  <a:cubicBezTo>
                    <a:pt x="171" y="94"/>
                    <a:pt x="159" y="95"/>
                    <a:pt x="156" y="91"/>
                  </a:cubicBezTo>
                  <a:cubicBezTo>
                    <a:pt x="154" y="87"/>
                    <a:pt x="160" y="87"/>
                    <a:pt x="160" y="81"/>
                  </a:cubicBezTo>
                  <a:cubicBezTo>
                    <a:pt x="160" y="76"/>
                    <a:pt x="173" y="79"/>
                    <a:pt x="174" y="78"/>
                  </a:cubicBezTo>
                  <a:cubicBezTo>
                    <a:pt x="175" y="77"/>
                    <a:pt x="176" y="65"/>
                    <a:pt x="176" y="58"/>
                  </a:cubicBezTo>
                  <a:cubicBezTo>
                    <a:pt x="176" y="57"/>
                    <a:pt x="176" y="56"/>
                    <a:pt x="177" y="55"/>
                  </a:cubicBezTo>
                  <a:cubicBezTo>
                    <a:pt x="174" y="54"/>
                    <a:pt x="174" y="54"/>
                    <a:pt x="174" y="54"/>
                  </a:cubicBezTo>
                  <a:lnTo>
                    <a:pt x="171" y="5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4" name="Google Shape;1954;p133"/>
            <p:cNvSpPr/>
            <p:nvPr/>
          </p:nvSpPr>
          <p:spPr>
            <a:xfrm>
              <a:off x="5226235" y="2759167"/>
              <a:ext cx="374663" cy="333386"/>
            </a:xfrm>
            <a:custGeom>
              <a:rect b="b" l="l" r="r" t="t"/>
              <a:pathLst>
                <a:path extrusionOk="0" h="266" w="292">
                  <a:moveTo>
                    <a:pt x="281" y="88"/>
                  </a:moveTo>
                  <a:cubicBezTo>
                    <a:pt x="275" y="85"/>
                    <a:pt x="271" y="74"/>
                    <a:pt x="271" y="61"/>
                  </a:cubicBezTo>
                  <a:cubicBezTo>
                    <a:pt x="271" y="47"/>
                    <a:pt x="267" y="36"/>
                    <a:pt x="267" y="31"/>
                  </a:cubicBezTo>
                  <a:cubicBezTo>
                    <a:pt x="266" y="27"/>
                    <a:pt x="259" y="18"/>
                    <a:pt x="251" y="13"/>
                  </a:cubicBezTo>
                  <a:cubicBezTo>
                    <a:pt x="246" y="10"/>
                    <a:pt x="242" y="5"/>
                    <a:pt x="241" y="0"/>
                  </a:cubicBezTo>
                  <a:cubicBezTo>
                    <a:pt x="241" y="0"/>
                    <a:pt x="241" y="0"/>
                    <a:pt x="241" y="1"/>
                  </a:cubicBezTo>
                  <a:cubicBezTo>
                    <a:pt x="236" y="8"/>
                    <a:pt x="237" y="7"/>
                    <a:pt x="231" y="7"/>
                  </a:cubicBezTo>
                  <a:cubicBezTo>
                    <a:pt x="226" y="7"/>
                    <a:pt x="228" y="19"/>
                    <a:pt x="220" y="19"/>
                  </a:cubicBezTo>
                  <a:cubicBezTo>
                    <a:pt x="212" y="19"/>
                    <a:pt x="215" y="28"/>
                    <a:pt x="210" y="28"/>
                  </a:cubicBezTo>
                  <a:cubicBezTo>
                    <a:pt x="204" y="28"/>
                    <a:pt x="200" y="22"/>
                    <a:pt x="200" y="22"/>
                  </a:cubicBezTo>
                  <a:cubicBezTo>
                    <a:pt x="177" y="22"/>
                    <a:pt x="177" y="22"/>
                    <a:pt x="177" y="22"/>
                  </a:cubicBezTo>
                  <a:cubicBezTo>
                    <a:pt x="177" y="22"/>
                    <a:pt x="172" y="17"/>
                    <a:pt x="169" y="19"/>
                  </a:cubicBezTo>
                  <a:cubicBezTo>
                    <a:pt x="166" y="21"/>
                    <a:pt x="163" y="24"/>
                    <a:pt x="163" y="24"/>
                  </a:cubicBezTo>
                  <a:cubicBezTo>
                    <a:pt x="55" y="24"/>
                    <a:pt x="55" y="24"/>
                    <a:pt x="55" y="24"/>
                  </a:cubicBezTo>
                  <a:cubicBezTo>
                    <a:pt x="55" y="45"/>
                    <a:pt x="55" y="61"/>
                    <a:pt x="55" y="61"/>
                  </a:cubicBezTo>
                  <a:cubicBezTo>
                    <a:pt x="39" y="61"/>
                    <a:pt x="39" y="61"/>
                    <a:pt x="39" y="61"/>
                  </a:cubicBezTo>
                  <a:cubicBezTo>
                    <a:pt x="39" y="118"/>
                    <a:pt x="39" y="118"/>
                    <a:pt x="39" y="118"/>
                  </a:cubicBezTo>
                  <a:cubicBezTo>
                    <a:pt x="39" y="118"/>
                    <a:pt x="40" y="136"/>
                    <a:pt x="36" y="137"/>
                  </a:cubicBezTo>
                  <a:cubicBezTo>
                    <a:pt x="33" y="138"/>
                    <a:pt x="21" y="141"/>
                    <a:pt x="21" y="147"/>
                  </a:cubicBezTo>
                  <a:cubicBezTo>
                    <a:pt x="21" y="152"/>
                    <a:pt x="20" y="156"/>
                    <a:pt x="15" y="157"/>
                  </a:cubicBezTo>
                  <a:cubicBezTo>
                    <a:pt x="9" y="158"/>
                    <a:pt x="15" y="170"/>
                    <a:pt x="7" y="170"/>
                  </a:cubicBezTo>
                  <a:cubicBezTo>
                    <a:pt x="0" y="170"/>
                    <a:pt x="10" y="179"/>
                    <a:pt x="6" y="184"/>
                  </a:cubicBezTo>
                  <a:cubicBezTo>
                    <a:pt x="2" y="188"/>
                    <a:pt x="3" y="193"/>
                    <a:pt x="8" y="193"/>
                  </a:cubicBezTo>
                  <a:cubicBezTo>
                    <a:pt x="14" y="193"/>
                    <a:pt x="11" y="200"/>
                    <a:pt x="11" y="206"/>
                  </a:cubicBezTo>
                  <a:cubicBezTo>
                    <a:pt x="11" y="213"/>
                    <a:pt x="20" y="217"/>
                    <a:pt x="20" y="217"/>
                  </a:cubicBezTo>
                  <a:cubicBezTo>
                    <a:pt x="18" y="225"/>
                    <a:pt x="18" y="225"/>
                    <a:pt x="18" y="225"/>
                  </a:cubicBezTo>
                  <a:cubicBezTo>
                    <a:pt x="18" y="225"/>
                    <a:pt x="30" y="239"/>
                    <a:pt x="31" y="242"/>
                  </a:cubicBezTo>
                  <a:cubicBezTo>
                    <a:pt x="32" y="245"/>
                    <a:pt x="39" y="254"/>
                    <a:pt x="32" y="257"/>
                  </a:cubicBezTo>
                  <a:cubicBezTo>
                    <a:pt x="26" y="261"/>
                    <a:pt x="30" y="264"/>
                    <a:pt x="30" y="264"/>
                  </a:cubicBezTo>
                  <a:cubicBezTo>
                    <a:pt x="38" y="265"/>
                    <a:pt x="38" y="265"/>
                    <a:pt x="38" y="265"/>
                  </a:cubicBezTo>
                  <a:cubicBezTo>
                    <a:pt x="38" y="266"/>
                    <a:pt x="38" y="266"/>
                    <a:pt x="38" y="266"/>
                  </a:cubicBezTo>
                  <a:cubicBezTo>
                    <a:pt x="39" y="259"/>
                    <a:pt x="39" y="259"/>
                    <a:pt x="39" y="259"/>
                  </a:cubicBezTo>
                  <a:cubicBezTo>
                    <a:pt x="42" y="254"/>
                    <a:pt x="42" y="254"/>
                    <a:pt x="42" y="254"/>
                  </a:cubicBezTo>
                  <a:cubicBezTo>
                    <a:pt x="44" y="245"/>
                    <a:pt x="44" y="245"/>
                    <a:pt x="44" y="245"/>
                  </a:cubicBezTo>
                  <a:cubicBezTo>
                    <a:pt x="44" y="245"/>
                    <a:pt x="52" y="235"/>
                    <a:pt x="53" y="234"/>
                  </a:cubicBezTo>
                  <a:cubicBezTo>
                    <a:pt x="53" y="234"/>
                    <a:pt x="53" y="232"/>
                    <a:pt x="54" y="231"/>
                  </a:cubicBezTo>
                  <a:cubicBezTo>
                    <a:pt x="54" y="230"/>
                    <a:pt x="54" y="228"/>
                    <a:pt x="56" y="228"/>
                  </a:cubicBezTo>
                  <a:cubicBezTo>
                    <a:pt x="58" y="228"/>
                    <a:pt x="63" y="227"/>
                    <a:pt x="64" y="227"/>
                  </a:cubicBezTo>
                  <a:cubicBezTo>
                    <a:pt x="66" y="226"/>
                    <a:pt x="68" y="227"/>
                    <a:pt x="69" y="226"/>
                  </a:cubicBezTo>
                  <a:cubicBezTo>
                    <a:pt x="69" y="226"/>
                    <a:pt x="69" y="229"/>
                    <a:pt x="69" y="230"/>
                  </a:cubicBezTo>
                  <a:cubicBezTo>
                    <a:pt x="69" y="231"/>
                    <a:pt x="70" y="232"/>
                    <a:pt x="72" y="233"/>
                  </a:cubicBezTo>
                  <a:cubicBezTo>
                    <a:pt x="73" y="234"/>
                    <a:pt x="74" y="234"/>
                    <a:pt x="75" y="237"/>
                  </a:cubicBezTo>
                  <a:cubicBezTo>
                    <a:pt x="76" y="241"/>
                    <a:pt x="77" y="244"/>
                    <a:pt x="80" y="244"/>
                  </a:cubicBezTo>
                  <a:cubicBezTo>
                    <a:pt x="83" y="245"/>
                    <a:pt x="88" y="243"/>
                    <a:pt x="89" y="242"/>
                  </a:cubicBezTo>
                  <a:cubicBezTo>
                    <a:pt x="91" y="241"/>
                    <a:pt x="93" y="240"/>
                    <a:pt x="97" y="241"/>
                  </a:cubicBezTo>
                  <a:cubicBezTo>
                    <a:pt x="101" y="241"/>
                    <a:pt x="104" y="241"/>
                    <a:pt x="104" y="241"/>
                  </a:cubicBezTo>
                  <a:cubicBezTo>
                    <a:pt x="123" y="239"/>
                    <a:pt x="123" y="239"/>
                    <a:pt x="123" y="239"/>
                  </a:cubicBezTo>
                  <a:cubicBezTo>
                    <a:pt x="125" y="239"/>
                    <a:pt x="132" y="239"/>
                    <a:pt x="132" y="238"/>
                  </a:cubicBezTo>
                  <a:cubicBezTo>
                    <a:pt x="133" y="237"/>
                    <a:pt x="132" y="230"/>
                    <a:pt x="133" y="230"/>
                  </a:cubicBezTo>
                  <a:cubicBezTo>
                    <a:pt x="134" y="230"/>
                    <a:pt x="140" y="227"/>
                    <a:pt x="140" y="227"/>
                  </a:cubicBezTo>
                  <a:cubicBezTo>
                    <a:pt x="141" y="227"/>
                    <a:pt x="146" y="231"/>
                    <a:pt x="147" y="232"/>
                  </a:cubicBezTo>
                  <a:cubicBezTo>
                    <a:pt x="148" y="232"/>
                    <a:pt x="149" y="234"/>
                    <a:pt x="151" y="235"/>
                  </a:cubicBezTo>
                  <a:cubicBezTo>
                    <a:pt x="152" y="235"/>
                    <a:pt x="155" y="238"/>
                    <a:pt x="155" y="238"/>
                  </a:cubicBezTo>
                  <a:cubicBezTo>
                    <a:pt x="156" y="238"/>
                    <a:pt x="161" y="239"/>
                    <a:pt x="162" y="238"/>
                  </a:cubicBezTo>
                  <a:cubicBezTo>
                    <a:pt x="164" y="237"/>
                    <a:pt x="166" y="234"/>
                    <a:pt x="167" y="232"/>
                  </a:cubicBezTo>
                  <a:cubicBezTo>
                    <a:pt x="169" y="230"/>
                    <a:pt x="173" y="225"/>
                    <a:pt x="174" y="222"/>
                  </a:cubicBezTo>
                  <a:cubicBezTo>
                    <a:pt x="176" y="218"/>
                    <a:pt x="178" y="217"/>
                    <a:pt x="181" y="215"/>
                  </a:cubicBezTo>
                  <a:cubicBezTo>
                    <a:pt x="183" y="214"/>
                    <a:pt x="185" y="212"/>
                    <a:pt x="184" y="211"/>
                  </a:cubicBezTo>
                  <a:cubicBezTo>
                    <a:pt x="183" y="209"/>
                    <a:pt x="183" y="206"/>
                    <a:pt x="183" y="204"/>
                  </a:cubicBezTo>
                  <a:cubicBezTo>
                    <a:pt x="183" y="202"/>
                    <a:pt x="183" y="199"/>
                    <a:pt x="182" y="199"/>
                  </a:cubicBezTo>
                  <a:cubicBezTo>
                    <a:pt x="182" y="199"/>
                    <a:pt x="180" y="197"/>
                    <a:pt x="180" y="196"/>
                  </a:cubicBezTo>
                  <a:cubicBezTo>
                    <a:pt x="190" y="196"/>
                    <a:pt x="190" y="196"/>
                    <a:pt x="190" y="196"/>
                  </a:cubicBezTo>
                  <a:cubicBezTo>
                    <a:pt x="190" y="191"/>
                    <a:pt x="190" y="191"/>
                    <a:pt x="190" y="191"/>
                  </a:cubicBezTo>
                  <a:cubicBezTo>
                    <a:pt x="197" y="191"/>
                    <a:pt x="197" y="191"/>
                    <a:pt x="197" y="191"/>
                  </a:cubicBezTo>
                  <a:cubicBezTo>
                    <a:pt x="197" y="191"/>
                    <a:pt x="197" y="195"/>
                    <a:pt x="196" y="196"/>
                  </a:cubicBezTo>
                  <a:cubicBezTo>
                    <a:pt x="196" y="197"/>
                    <a:pt x="197" y="199"/>
                    <a:pt x="197" y="200"/>
                  </a:cubicBezTo>
                  <a:cubicBezTo>
                    <a:pt x="197" y="201"/>
                    <a:pt x="196" y="202"/>
                    <a:pt x="196" y="203"/>
                  </a:cubicBezTo>
                  <a:cubicBezTo>
                    <a:pt x="196" y="204"/>
                    <a:pt x="197" y="207"/>
                    <a:pt x="197" y="209"/>
                  </a:cubicBezTo>
                  <a:cubicBezTo>
                    <a:pt x="196" y="211"/>
                    <a:pt x="196" y="219"/>
                    <a:pt x="197" y="219"/>
                  </a:cubicBezTo>
                  <a:cubicBezTo>
                    <a:pt x="197" y="219"/>
                    <a:pt x="199" y="220"/>
                    <a:pt x="200" y="220"/>
                  </a:cubicBezTo>
                  <a:cubicBezTo>
                    <a:pt x="201" y="220"/>
                    <a:pt x="203" y="224"/>
                    <a:pt x="204" y="225"/>
                  </a:cubicBezTo>
                  <a:cubicBezTo>
                    <a:pt x="205" y="227"/>
                    <a:pt x="210" y="230"/>
                    <a:pt x="211" y="231"/>
                  </a:cubicBezTo>
                  <a:cubicBezTo>
                    <a:pt x="212" y="233"/>
                    <a:pt x="211" y="238"/>
                    <a:pt x="210" y="240"/>
                  </a:cubicBezTo>
                  <a:cubicBezTo>
                    <a:pt x="208" y="241"/>
                    <a:pt x="209" y="243"/>
                    <a:pt x="209" y="243"/>
                  </a:cubicBezTo>
                  <a:cubicBezTo>
                    <a:pt x="212" y="245"/>
                    <a:pt x="212" y="245"/>
                    <a:pt x="212" y="245"/>
                  </a:cubicBezTo>
                  <a:cubicBezTo>
                    <a:pt x="215" y="246"/>
                    <a:pt x="215" y="246"/>
                    <a:pt x="215" y="246"/>
                  </a:cubicBezTo>
                  <a:cubicBezTo>
                    <a:pt x="217" y="240"/>
                    <a:pt x="222" y="236"/>
                    <a:pt x="219" y="233"/>
                  </a:cubicBezTo>
                  <a:cubicBezTo>
                    <a:pt x="216" y="230"/>
                    <a:pt x="223" y="228"/>
                    <a:pt x="227" y="225"/>
                  </a:cubicBezTo>
                  <a:cubicBezTo>
                    <a:pt x="231" y="222"/>
                    <a:pt x="228" y="212"/>
                    <a:pt x="233" y="208"/>
                  </a:cubicBezTo>
                  <a:cubicBezTo>
                    <a:pt x="237" y="203"/>
                    <a:pt x="240" y="195"/>
                    <a:pt x="243" y="195"/>
                  </a:cubicBezTo>
                  <a:cubicBezTo>
                    <a:pt x="247" y="195"/>
                    <a:pt x="251" y="190"/>
                    <a:pt x="251" y="186"/>
                  </a:cubicBezTo>
                  <a:cubicBezTo>
                    <a:pt x="251" y="182"/>
                    <a:pt x="259" y="173"/>
                    <a:pt x="258" y="165"/>
                  </a:cubicBezTo>
                  <a:cubicBezTo>
                    <a:pt x="257" y="158"/>
                    <a:pt x="253" y="148"/>
                    <a:pt x="259" y="141"/>
                  </a:cubicBezTo>
                  <a:cubicBezTo>
                    <a:pt x="264" y="135"/>
                    <a:pt x="266" y="129"/>
                    <a:pt x="265" y="124"/>
                  </a:cubicBezTo>
                  <a:cubicBezTo>
                    <a:pt x="264" y="118"/>
                    <a:pt x="272" y="117"/>
                    <a:pt x="275" y="114"/>
                  </a:cubicBezTo>
                  <a:cubicBezTo>
                    <a:pt x="277" y="112"/>
                    <a:pt x="286" y="108"/>
                    <a:pt x="292" y="98"/>
                  </a:cubicBezTo>
                  <a:cubicBezTo>
                    <a:pt x="288" y="93"/>
                    <a:pt x="284" y="89"/>
                    <a:pt x="281" y="8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5" name="Google Shape;1955;p133"/>
            <p:cNvSpPr/>
            <p:nvPr/>
          </p:nvSpPr>
          <p:spPr>
            <a:xfrm>
              <a:off x="5504057" y="2516271"/>
              <a:ext cx="33339" cy="93666"/>
            </a:xfrm>
            <a:custGeom>
              <a:rect b="b" l="l" r="r" t="t"/>
              <a:pathLst>
                <a:path extrusionOk="0" h="74" w="26">
                  <a:moveTo>
                    <a:pt x="24" y="16"/>
                  </a:moveTo>
                  <a:cubicBezTo>
                    <a:pt x="25" y="13"/>
                    <a:pt x="25" y="8"/>
                    <a:pt x="26" y="4"/>
                  </a:cubicBezTo>
                  <a:cubicBezTo>
                    <a:pt x="17" y="0"/>
                    <a:pt x="17" y="0"/>
                    <a:pt x="17" y="0"/>
                  </a:cubicBezTo>
                  <a:cubicBezTo>
                    <a:pt x="16" y="3"/>
                    <a:pt x="15" y="6"/>
                    <a:pt x="14" y="9"/>
                  </a:cubicBezTo>
                  <a:cubicBezTo>
                    <a:pt x="13" y="18"/>
                    <a:pt x="4" y="34"/>
                    <a:pt x="0" y="40"/>
                  </a:cubicBezTo>
                  <a:cubicBezTo>
                    <a:pt x="13" y="71"/>
                    <a:pt x="13" y="71"/>
                    <a:pt x="13" y="71"/>
                  </a:cubicBezTo>
                  <a:cubicBezTo>
                    <a:pt x="12" y="73"/>
                    <a:pt x="12" y="73"/>
                    <a:pt x="12" y="73"/>
                  </a:cubicBezTo>
                  <a:cubicBezTo>
                    <a:pt x="13" y="73"/>
                    <a:pt x="13" y="74"/>
                    <a:pt x="14" y="74"/>
                  </a:cubicBezTo>
                  <a:cubicBezTo>
                    <a:pt x="15" y="64"/>
                    <a:pt x="18" y="51"/>
                    <a:pt x="20" y="49"/>
                  </a:cubicBezTo>
                  <a:cubicBezTo>
                    <a:pt x="21" y="47"/>
                    <a:pt x="21" y="44"/>
                    <a:pt x="22" y="40"/>
                  </a:cubicBezTo>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6" name="Google Shape;1956;p133"/>
            <p:cNvSpPr/>
            <p:nvPr/>
          </p:nvSpPr>
          <p:spPr>
            <a:xfrm>
              <a:off x="5526283" y="2479757"/>
              <a:ext cx="34926" cy="41276"/>
            </a:xfrm>
            <a:custGeom>
              <a:rect b="b" l="l" r="r" t="t"/>
              <a:pathLst>
                <a:path extrusionOk="0" h="33" w="27">
                  <a:moveTo>
                    <a:pt x="22" y="14"/>
                  </a:moveTo>
                  <a:cubicBezTo>
                    <a:pt x="25" y="11"/>
                    <a:pt x="27" y="0"/>
                    <a:pt x="13" y="1"/>
                  </a:cubicBezTo>
                  <a:cubicBezTo>
                    <a:pt x="13" y="1"/>
                    <a:pt x="13" y="2"/>
                    <a:pt x="13" y="3"/>
                  </a:cubicBezTo>
                  <a:cubicBezTo>
                    <a:pt x="13" y="8"/>
                    <a:pt x="5" y="19"/>
                    <a:pt x="0" y="29"/>
                  </a:cubicBezTo>
                  <a:cubicBezTo>
                    <a:pt x="8" y="33"/>
                    <a:pt x="8" y="33"/>
                    <a:pt x="8" y="33"/>
                  </a:cubicBezTo>
                  <a:cubicBezTo>
                    <a:pt x="13" y="25"/>
                    <a:pt x="19" y="17"/>
                    <a:pt x="22" y="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7" name="Google Shape;1957;p133"/>
            <p:cNvSpPr/>
            <p:nvPr/>
          </p:nvSpPr>
          <p:spPr>
            <a:xfrm>
              <a:off x="5523108" y="2536909"/>
              <a:ext cx="12700" cy="30164"/>
            </a:xfrm>
            <a:custGeom>
              <a:rect b="b" l="l" r="r" t="t"/>
              <a:pathLst>
                <a:path extrusionOk="0" h="24" w="9">
                  <a:moveTo>
                    <a:pt x="4" y="0"/>
                  </a:moveTo>
                  <a:cubicBezTo>
                    <a:pt x="1" y="1"/>
                    <a:pt x="0" y="11"/>
                    <a:pt x="0" y="13"/>
                  </a:cubicBezTo>
                  <a:cubicBezTo>
                    <a:pt x="0" y="14"/>
                    <a:pt x="2" y="19"/>
                    <a:pt x="7" y="24"/>
                  </a:cubicBezTo>
                  <a:cubicBezTo>
                    <a:pt x="8" y="16"/>
                    <a:pt x="8" y="6"/>
                    <a:pt x="9" y="3"/>
                  </a:cubicBezTo>
                  <a:cubicBezTo>
                    <a:pt x="9" y="3"/>
                    <a:pt x="9" y="1"/>
                    <a:pt x="9" y="0"/>
                  </a:cubicBezTo>
                  <a:cubicBezTo>
                    <a:pt x="7" y="0"/>
                    <a:pt x="5" y="0"/>
                    <a:pt x="4"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8" name="Google Shape;1958;p133"/>
            <p:cNvSpPr/>
            <p:nvPr/>
          </p:nvSpPr>
          <p:spPr>
            <a:xfrm>
              <a:off x="5523108" y="2516271"/>
              <a:ext cx="93666" cy="103191"/>
            </a:xfrm>
            <a:custGeom>
              <a:rect b="b" l="l" r="r" t="t"/>
              <a:pathLst>
                <a:path extrusionOk="0" h="83" w="74">
                  <a:moveTo>
                    <a:pt x="69" y="0"/>
                  </a:moveTo>
                  <a:cubicBezTo>
                    <a:pt x="58" y="6"/>
                    <a:pt x="48" y="11"/>
                    <a:pt x="46" y="11"/>
                  </a:cubicBezTo>
                  <a:cubicBezTo>
                    <a:pt x="41" y="12"/>
                    <a:pt x="30" y="20"/>
                    <a:pt x="30" y="20"/>
                  </a:cubicBezTo>
                  <a:cubicBezTo>
                    <a:pt x="14" y="12"/>
                    <a:pt x="14" y="12"/>
                    <a:pt x="14" y="12"/>
                  </a:cubicBezTo>
                  <a:cubicBezTo>
                    <a:pt x="12" y="5"/>
                    <a:pt x="12" y="5"/>
                    <a:pt x="12" y="5"/>
                  </a:cubicBezTo>
                  <a:cubicBezTo>
                    <a:pt x="12" y="5"/>
                    <a:pt x="12" y="5"/>
                    <a:pt x="12" y="5"/>
                  </a:cubicBezTo>
                  <a:cubicBezTo>
                    <a:pt x="11" y="11"/>
                    <a:pt x="10" y="18"/>
                    <a:pt x="10" y="20"/>
                  </a:cubicBezTo>
                  <a:cubicBezTo>
                    <a:pt x="9" y="25"/>
                    <a:pt x="9" y="45"/>
                    <a:pt x="6" y="50"/>
                  </a:cubicBezTo>
                  <a:cubicBezTo>
                    <a:pt x="4" y="52"/>
                    <a:pt x="1" y="65"/>
                    <a:pt x="0" y="75"/>
                  </a:cubicBezTo>
                  <a:cubicBezTo>
                    <a:pt x="6" y="78"/>
                    <a:pt x="12" y="82"/>
                    <a:pt x="16" y="82"/>
                  </a:cubicBezTo>
                  <a:cubicBezTo>
                    <a:pt x="22" y="83"/>
                    <a:pt x="30" y="76"/>
                    <a:pt x="30" y="71"/>
                  </a:cubicBezTo>
                  <a:cubicBezTo>
                    <a:pt x="30" y="67"/>
                    <a:pt x="35" y="67"/>
                    <a:pt x="41" y="67"/>
                  </a:cubicBezTo>
                  <a:cubicBezTo>
                    <a:pt x="46" y="67"/>
                    <a:pt x="47" y="60"/>
                    <a:pt x="51" y="58"/>
                  </a:cubicBezTo>
                  <a:cubicBezTo>
                    <a:pt x="55" y="56"/>
                    <a:pt x="42" y="44"/>
                    <a:pt x="38" y="43"/>
                  </a:cubicBezTo>
                  <a:cubicBezTo>
                    <a:pt x="34" y="42"/>
                    <a:pt x="41" y="32"/>
                    <a:pt x="55" y="32"/>
                  </a:cubicBezTo>
                  <a:cubicBezTo>
                    <a:pt x="69" y="31"/>
                    <a:pt x="66" y="26"/>
                    <a:pt x="73" y="26"/>
                  </a:cubicBezTo>
                  <a:cubicBezTo>
                    <a:pt x="74" y="26"/>
                    <a:pt x="74" y="26"/>
                    <a:pt x="74" y="26"/>
                  </a:cubicBezTo>
                  <a:cubicBezTo>
                    <a:pt x="73" y="20"/>
                    <a:pt x="71" y="13"/>
                    <a:pt x="70" y="9"/>
                  </a:cubicBezTo>
                  <a:cubicBezTo>
                    <a:pt x="70" y="7"/>
                    <a:pt x="69" y="3"/>
                    <a:pt x="69"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59" name="Google Shape;1959;p133"/>
            <p:cNvSpPr/>
            <p:nvPr/>
          </p:nvSpPr>
          <p:spPr>
            <a:xfrm>
              <a:off x="4521360" y="2289251"/>
              <a:ext cx="85728" cy="138117"/>
            </a:xfrm>
            <a:custGeom>
              <a:rect b="b" l="l" r="r" t="t"/>
              <a:pathLst>
                <a:path extrusionOk="0" h="110" w="66">
                  <a:moveTo>
                    <a:pt x="48" y="90"/>
                  </a:moveTo>
                  <a:cubicBezTo>
                    <a:pt x="55" y="88"/>
                    <a:pt x="46" y="83"/>
                    <a:pt x="44" y="81"/>
                  </a:cubicBezTo>
                  <a:cubicBezTo>
                    <a:pt x="42" y="79"/>
                    <a:pt x="45" y="71"/>
                    <a:pt x="49" y="71"/>
                  </a:cubicBezTo>
                  <a:cubicBezTo>
                    <a:pt x="52" y="71"/>
                    <a:pt x="49" y="67"/>
                    <a:pt x="44" y="62"/>
                  </a:cubicBezTo>
                  <a:cubicBezTo>
                    <a:pt x="38" y="57"/>
                    <a:pt x="44" y="55"/>
                    <a:pt x="48" y="55"/>
                  </a:cubicBezTo>
                  <a:cubicBezTo>
                    <a:pt x="52" y="55"/>
                    <a:pt x="47" y="47"/>
                    <a:pt x="51" y="43"/>
                  </a:cubicBezTo>
                  <a:cubicBezTo>
                    <a:pt x="56" y="38"/>
                    <a:pt x="50" y="30"/>
                    <a:pt x="50" y="26"/>
                  </a:cubicBezTo>
                  <a:cubicBezTo>
                    <a:pt x="50" y="22"/>
                    <a:pt x="56" y="21"/>
                    <a:pt x="61" y="16"/>
                  </a:cubicBezTo>
                  <a:cubicBezTo>
                    <a:pt x="66" y="11"/>
                    <a:pt x="57" y="13"/>
                    <a:pt x="57" y="9"/>
                  </a:cubicBezTo>
                  <a:cubicBezTo>
                    <a:pt x="57" y="5"/>
                    <a:pt x="50" y="4"/>
                    <a:pt x="46" y="7"/>
                  </a:cubicBezTo>
                  <a:cubicBezTo>
                    <a:pt x="42" y="10"/>
                    <a:pt x="43" y="7"/>
                    <a:pt x="39" y="7"/>
                  </a:cubicBezTo>
                  <a:cubicBezTo>
                    <a:pt x="35" y="7"/>
                    <a:pt x="28" y="9"/>
                    <a:pt x="28" y="5"/>
                  </a:cubicBezTo>
                  <a:cubicBezTo>
                    <a:pt x="28" y="1"/>
                    <a:pt x="25" y="0"/>
                    <a:pt x="22" y="4"/>
                  </a:cubicBezTo>
                  <a:cubicBezTo>
                    <a:pt x="21" y="5"/>
                    <a:pt x="19" y="6"/>
                    <a:pt x="17" y="6"/>
                  </a:cubicBezTo>
                  <a:cubicBezTo>
                    <a:pt x="17" y="11"/>
                    <a:pt x="16" y="16"/>
                    <a:pt x="18" y="18"/>
                  </a:cubicBezTo>
                  <a:cubicBezTo>
                    <a:pt x="21" y="24"/>
                    <a:pt x="14" y="52"/>
                    <a:pt x="7" y="60"/>
                  </a:cubicBezTo>
                  <a:cubicBezTo>
                    <a:pt x="0" y="68"/>
                    <a:pt x="7" y="70"/>
                    <a:pt x="14" y="76"/>
                  </a:cubicBezTo>
                  <a:cubicBezTo>
                    <a:pt x="21" y="81"/>
                    <a:pt x="16" y="101"/>
                    <a:pt x="16" y="106"/>
                  </a:cubicBezTo>
                  <a:cubicBezTo>
                    <a:pt x="16" y="110"/>
                    <a:pt x="22" y="109"/>
                    <a:pt x="29" y="109"/>
                  </a:cubicBezTo>
                  <a:cubicBezTo>
                    <a:pt x="34" y="109"/>
                    <a:pt x="39" y="107"/>
                    <a:pt x="44" y="106"/>
                  </a:cubicBezTo>
                  <a:cubicBezTo>
                    <a:pt x="42" y="104"/>
                    <a:pt x="41" y="102"/>
                    <a:pt x="41" y="101"/>
                  </a:cubicBezTo>
                  <a:cubicBezTo>
                    <a:pt x="41" y="97"/>
                    <a:pt x="41" y="91"/>
                    <a:pt x="48" y="9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0" name="Google Shape;1960;p133"/>
            <p:cNvSpPr/>
            <p:nvPr/>
          </p:nvSpPr>
          <p:spPr>
            <a:xfrm>
              <a:off x="4507072" y="1916176"/>
              <a:ext cx="101604" cy="111129"/>
            </a:xfrm>
            <a:custGeom>
              <a:rect b="b" l="l" r="r" t="t"/>
              <a:pathLst>
                <a:path extrusionOk="0" h="89" w="80">
                  <a:moveTo>
                    <a:pt x="71" y="28"/>
                  </a:moveTo>
                  <a:cubicBezTo>
                    <a:pt x="69" y="27"/>
                    <a:pt x="67" y="25"/>
                    <a:pt x="65" y="23"/>
                  </a:cubicBezTo>
                  <a:cubicBezTo>
                    <a:pt x="59" y="15"/>
                    <a:pt x="56" y="21"/>
                    <a:pt x="55" y="26"/>
                  </a:cubicBezTo>
                  <a:cubicBezTo>
                    <a:pt x="54" y="31"/>
                    <a:pt x="48" y="25"/>
                    <a:pt x="44" y="24"/>
                  </a:cubicBezTo>
                  <a:cubicBezTo>
                    <a:pt x="40" y="23"/>
                    <a:pt x="45" y="16"/>
                    <a:pt x="48" y="14"/>
                  </a:cubicBezTo>
                  <a:cubicBezTo>
                    <a:pt x="50" y="12"/>
                    <a:pt x="52" y="9"/>
                    <a:pt x="53" y="4"/>
                  </a:cubicBezTo>
                  <a:cubicBezTo>
                    <a:pt x="52" y="4"/>
                    <a:pt x="51" y="3"/>
                    <a:pt x="51" y="3"/>
                  </a:cubicBezTo>
                  <a:cubicBezTo>
                    <a:pt x="43" y="0"/>
                    <a:pt x="33" y="0"/>
                    <a:pt x="33" y="7"/>
                  </a:cubicBezTo>
                  <a:cubicBezTo>
                    <a:pt x="33" y="13"/>
                    <a:pt x="41" y="11"/>
                    <a:pt x="41" y="15"/>
                  </a:cubicBezTo>
                  <a:cubicBezTo>
                    <a:pt x="41" y="19"/>
                    <a:pt x="33" y="18"/>
                    <a:pt x="27" y="22"/>
                  </a:cubicBezTo>
                  <a:cubicBezTo>
                    <a:pt x="21" y="27"/>
                    <a:pt x="14" y="20"/>
                    <a:pt x="8" y="23"/>
                  </a:cubicBezTo>
                  <a:cubicBezTo>
                    <a:pt x="2" y="26"/>
                    <a:pt x="15" y="29"/>
                    <a:pt x="10" y="36"/>
                  </a:cubicBezTo>
                  <a:cubicBezTo>
                    <a:pt x="5" y="43"/>
                    <a:pt x="10" y="42"/>
                    <a:pt x="18" y="49"/>
                  </a:cubicBezTo>
                  <a:cubicBezTo>
                    <a:pt x="26" y="55"/>
                    <a:pt x="14" y="56"/>
                    <a:pt x="14" y="63"/>
                  </a:cubicBezTo>
                  <a:cubicBezTo>
                    <a:pt x="14" y="70"/>
                    <a:pt x="4" y="70"/>
                    <a:pt x="2" y="75"/>
                  </a:cubicBezTo>
                  <a:cubicBezTo>
                    <a:pt x="0" y="80"/>
                    <a:pt x="10" y="89"/>
                    <a:pt x="19" y="89"/>
                  </a:cubicBezTo>
                  <a:cubicBezTo>
                    <a:pt x="26" y="89"/>
                    <a:pt x="41" y="85"/>
                    <a:pt x="50" y="76"/>
                  </a:cubicBezTo>
                  <a:cubicBezTo>
                    <a:pt x="59" y="68"/>
                    <a:pt x="63" y="76"/>
                    <a:pt x="71" y="72"/>
                  </a:cubicBezTo>
                  <a:cubicBezTo>
                    <a:pt x="80" y="68"/>
                    <a:pt x="75" y="37"/>
                    <a:pt x="71" y="31"/>
                  </a:cubicBezTo>
                  <a:cubicBezTo>
                    <a:pt x="71" y="30"/>
                    <a:pt x="71" y="29"/>
                    <a:pt x="71" y="2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1" name="Google Shape;1961;p133"/>
            <p:cNvSpPr/>
            <p:nvPr/>
          </p:nvSpPr>
          <p:spPr>
            <a:xfrm>
              <a:off x="5008740" y="3672010"/>
              <a:ext cx="287348" cy="279409"/>
            </a:xfrm>
            <a:custGeom>
              <a:rect b="b" l="l" r="r" t="t"/>
              <a:pathLst>
                <a:path extrusionOk="0" h="224" w="224">
                  <a:moveTo>
                    <a:pt x="83" y="214"/>
                  </a:moveTo>
                  <a:cubicBezTo>
                    <a:pt x="83" y="211"/>
                    <a:pt x="89" y="204"/>
                    <a:pt x="93" y="209"/>
                  </a:cubicBezTo>
                  <a:cubicBezTo>
                    <a:pt x="96" y="214"/>
                    <a:pt x="95" y="222"/>
                    <a:pt x="102" y="222"/>
                  </a:cubicBezTo>
                  <a:cubicBezTo>
                    <a:pt x="109" y="222"/>
                    <a:pt x="122" y="224"/>
                    <a:pt x="125" y="221"/>
                  </a:cubicBezTo>
                  <a:cubicBezTo>
                    <a:pt x="127" y="218"/>
                    <a:pt x="136" y="215"/>
                    <a:pt x="136" y="210"/>
                  </a:cubicBezTo>
                  <a:cubicBezTo>
                    <a:pt x="136" y="204"/>
                    <a:pt x="136" y="98"/>
                    <a:pt x="136" y="93"/>
                  </a:cubicBezTo>
                  <a:cubicBezTo>
                    <a:pt x="136" y="89"/>
                    <a:pt x="154" y="93"/>
                    <a:pt x="154" y="87"/>
                  </a:cubicBezTo>
                  <a:cubicBezTo>
                    <a:pt x="154" y="80"/>
                    <a:pt x="154" y="26"/>
                    <a:pt x="154" y="26"/>
                  </a:cubicBezTo>
                  <a:cubicBezTo>
                    <a:pt x="154" y="26"/>
                    <a:pt x="167" y="25"/>
                    <a:pt x="170" y="24"/>
                  </a:cubicBezTo>
                  <a:cubicBezTo>
                    <a:pt x="174" y="23"/>
                    <a:pt x="187" y="16"/>
                    <a:pt x="190" y="18"/>
                  </a:cubicBezTo>
                  <a:cubicBezTo>
                    <a:pt x="193" y="20"/>
                    <a:pt x="198" y="28"/>
                    <a:pt x="200" y="25"/>
                  </a:cubicBezTo>
                  <a:cubicBezTo>
                    <a:pt x="202" y="23"/>
                    <a:pt x="207" y="17"/>
                    <a:pt x="212" y="17"/>
                  </a:cubicBezTo>
                  <a:cubicBezTo>
                    <a:pt x="215" y="17"/>
                    <a:pt x="220" y="16"/>
                    <a:pt x="224" y="15"/>
                  </a:cubicBezTo>
                  <a:cubicBezTo>
                    <a:pt x="223" y="13"/>
                    <a:pt x="223" y="12"/>
                    <a:pt x="223" y="11"/>
                  </a:cubicBezTo>
                  <a:cubicBezTo>
                    <a:pt x="223" y="7"/>
                    <a:pt x="191" y="12"/>
                    <a:pt x="186" y="14"/>
                  </a:cubicBezTo>
                  <a:cubicBezTo>
                    <a:pt x="180" y="15"/>
                    <a:pt x="164" y="18"/>
                    <a:pt x="158" y="15"/>
                  </a:cubicBezTo>
                  <a:cubicBezTo>
                    <a:pt x="153" y="13"/>
                    <a:pt x="119" y="15"/>
                    <a:pt x="119" y="15"/>
                  </a:cubicBezTo>
                  <a:cubicBezTo>
                    <a:pt x="113" y="9"/>
                    <a:pt x="113" y="9"/>
                    <a:pt x="113" y="9"/>
                  </a:cubicBezTo>
                  <a:cubicBezTo>
                    <a:pt x="113" y="9"/>
                    <a:pt x="59" y="9"/>
                    <a:pt x="52" y="9"/>
                  </a:cubicBezTo>
                  <a:cubicBezTo>
                    <a:pt x="46" y="9"/>
                    <a:pt x="42" y="8"/>
                    <a:pt x="37" y="5"/>
                  </a:cubicBezTo>
                  <a:cubicBezTo>
                    <a:pt x="31" y="1"/>
                    <a:pt x="26" y="1"/>
                    <a:pt x="20" y="4"/>
                  </a:cubicBezTo>
                  <a:cubicBezTo>
                    <a:pt x="14" y="7"/>
                    <a:pt x="16" y="0"/>
                    <a:pt x="12" y="0"/>
                  </a:cubicBezTo>
                  <a:cubicBezTo>
                    <a:pt x="7" y="0"/>
                    <a:pt x="6" y="5"/>
                    <a:pt x="6" y="5"/>
                  </a:cubicBezTo>
                  <a:cubicBezTo>
                    <a:pt x="0" y="6"/>
                    <a:pt x="0" y="6"/>
                    <a:pt x="0" y="6"/>
                  </a:cubicBezTo>
                  <a:cubicBezTo>
                    <a:pt x="0" y="12"/>
                    <a:pt x="4" y="22"/>
                    <a:pt x="10" y="29"/>
                  </a:cubicBezTo>
                  <a:cubicBezTo>
                    <a:pt x="16" y="37"/>
                    <a:pt x="23" y="52"/>
                    <a:pt x="27" y="65"/>
                  </a:cubicBezTo>
                  <a:cubicBezTo>
                    <a:pt x="31" y="78"/>
                    <a:pt x="42" y="92"/>
                    <a:pt x="45" y="102"/>
                  </a:cubicBezTo>
                  <a:cubicBezTo>
                    <a:pt x="48" y="112"/>
                    <a:pt x="43" y="126"/>
                    <a:pt x="46" y="132"/>
                  </a:cubicBezTo>
                  <a:cubicBezTo>
                    <a:pt x="49" y="138"/>
                    <a:pt x="51" y="149"/>
                    <a:pt x="52" y="159"/>
                  </a:cubicBezTo>
                  <a:cubicBezTo>
                    <a:pt x="54" y="170"/>
                    <a:pt x="55" y="193"/>
                    <a:pt x="64" y="202"/>
                  </a:cubicBezTo>
                  <a:cubicBezTo>
                    <a:pt x="68" y="206"/>
                    <a:pt x="72" y="211"/>
                    <a:pt x="75" y="216"/>
                  </a:cubicBezTo>
                  <a:cubicBezTo>
                    <a:pt x="80" y="217"/>
                    <a:pt x="83" y="217"/>
                    <a:pt x="83" y="2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2" name="Google Shape;1962;p133"/>
            <p:cNvSpPr/>
            <p:nvPr/>
          </p:nvSpPr>
          <p:spPr>
            <a:xfrm>
              <a:off x="5296087" y="3641847"/>
              <a:ext cx="180981" cy="152405"/>
            </a:xfrm>
            <a:custGeom>
              <a:rect b="b" l="l" r="r" t="t"/>
              <a:pathLst>
                <a:path extrusionOk="0" h="122" w="141">
                  <a:moveTo>
                    <a:pt x="94" y="5"/>
                  </a:moveTo>
                  <a:cubicBezTo>
                    <a:pt x="91" y="0"/>
                    <a:pt x="91" y="0"/>
                    <a:pt x="91" y="0"/>
                  </a:cubicBezTo>
                  <a:cubicBezTo>
                    <a:pt x="76" y="0"/>
                    <a:pt x="76" y="0"/>
                    <a:pt x="76" y="0"/>
                  </a:cubicBezTo>
                  <a:cubicBezTo>
                    <a:pt x="66" y="3"/>
                    <a:pt x="66" y="6"/>
                    <a:pt x="66" y="9"/>
                  </a:cubicBezTo>
                  <a:cubicBezTo>
                    <a:pt x="66" y="12"/>
                    <a:pt x="56" y="19"/>
                    <a:pt x="50" y="21"/>
                  </a:cubicBezTo>
                  <a:cubicBezTo>
                    <a:pt x="43" y="24"/>
                    <a:pt x="36" y="39"/>
                    <a:pt x="31" y="41"/>
                  </a:cubicBezTo>
                  <a:cubicBezTo>
                    <a:pt x="27" y="43"/>
                    <a:pt x="13" y="38"/>
                    <a:pt x="9" y="38"/>
                  </a:cubicBezTo>
                  <a:cubicBezTo>
                    <a:pt x="7" y="37"/>
                    <a:pt x="4" y="38"/>
                    <a:pt x="0" y="39"/>
                  </a:cubicBezTo>
                  <a:cubicBezTo>
                    <a:pt x="3" y="44"/>
                    <a:pt x="8" y="49"/>
                    <a:pt x="10" y="49"/>
                  </a:cubicBezTo>
                  <a:cubicBezTo>
                    <a:pt x="13" y="49"/>
                    <a:pt x="14" y="68"/>
                    <a:pt x="20" y="70"/>
                  </a:cubicBezTo>
                  <a:cubicBezTo>
                    <a:pt x="26" y="73"/>
                    <a:pt x="37" y="79"/>
                    <a:pt x="37" y="83"/>
                  </a:cubicBezTo>
                  <a:cubicBezTo>
                    <a:pt x="37" y="86"/>
                    <a:pt x="44" y="91"/>
                    <a:pt x="44" y="96"/>
                  </a:cubicBezTo>
                  <a:cubicBezTo>
                    <a:pt x="44" y="101"/>
                    <a:pt x="51" y="108"/>
                    <a:pt x="57" y="108"/>
                  </a:cubicBezTo>
                  <a:cubicBezTo>
                    <a:pt x="68" y="108"/>
                    <a:pt x="69" y="112"/>
                    <a:pt x="69" y="116"/>
                  </a:cubicBezTo>
                  <a:cubicBezTo>
                    <a:pt x="69" y="119"/>
                    <a:pt x="84" y="116"/>
                    <a:pt x="86" y="119"/>
                  </a:cubicBezTo>
                  <a:cubicBezTo>
                    <a:pt x="88" y="122"/>
                    <a:pt x="103" y="121"/>
                    <a:pt x="106" y="122"/>
                  </a:cubicBezTo>
                  <a:cubicBezTo>
                    <a:pt x="112" y="116"/>
                    <a:pt x="121" y="109"/>
                    <a:pt x="124" y="105"/>
                  </a:cubicBezTo>
                  <a:cubicBezTo>
                    <a:pt x="129" y="98"/>
                    <a:pt x="125" y="90"/>
                    <a:pt x="129" y="87"/>
                  </a:cubicBezTo>
                  <a:cubicBezTo>
                    <a:pt x="133" y="85"/>
                    <a:pt x="141" y="75"/>
                    <a:pt x="138" y="74"/>
                  </a:cubicBezTo>
                  <a:cubicBezTo>
                    <a:pt x="135" y="73"/>
                    <a:pt x="137" y="66"/>
                    <a:pt x="133" y="61"/>
                  </a:cubicBezTo>
                  <a:cubicBezTo>
                    <a:pt x="128" y="56"/>
                    <a:pt x="138" y="54"/>
                    <a:pt x="137" y="45"/>
                  </a:cubicBezTo>
                  <a:cubicBezTo>
                    <a:pt x="137" y="37"/>
                    <a:pt x="139" y="19"/>
                    <a:pt x="137" y="18"/>
                  </a:cubicBezTo>
                  <a:cubicBezTo>
                    <a:pt x="134" y="16"/>
                    <a:pt x="123" y="15"/>
                    <a:pt x="116" y="11"/>
                  </a:cubicBezTo>
                  <a:cubicBezTo>
                    <a:pt x="109" y="6"/>
                    <a:pt x="94" y="5"/>
                    <a:pt x="94"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3" name="Google Shape;1963;p133"/>
            <p:cNvSpPr/>
            <p:nvPr/>
          </p:nvSpPr>
          <p:spPr>
            <a:xfrm>
              <a:off x="5183371" y="3691061"/>
              <a:ext cx="201620" cy="212732"/>
            </a:xfrm>
            <a:custGeom>
              <a:rect b="b" l="l" r="r" t="t"/>
              <a:pathLst>
                <a:path extrusionOk="0" h="171" w="157">
                  <a:moveTo>
                    <a:pt x="145" y="69"/>
                  </a:moveTo>
                  <a:cubicBezTo>
                    <a:pt x="139" y="69"/>
                    <a:pt x="132" y="62"/>
                    <a:pt x="132" y="57"/>
                  </a:cubicBezTo>
                  <a:cubicBezTo>
                    <a:pt x="132" y="52"/>
                    <a:pt x="125" y="47"/>
                    <a:pt x="125" y="44"/>
                  </a:cubicBezTo>
                  <a:cubicBezTo>
                    <a:pt x="125" y="40"/>
                    <a:pt x="114" y="34"/>
                    <a:pt x="108" y="31"/>
                  </a:cubicBezTo>
                  <a:cubicBezTo>
                    <a:pt x="102" y="29"/>
                    <a:pt x="101" y="10"/>
                    <a:pt x="98" y="10"/>
                  </a:cubicBezTo>
                  <a:cubicBezTo>
                    <a:pt x="96" y="10"/>
                    <a:pt x="91" y="5"/>
                    <a:pt x="88" y="0"/>
                  </a:cubicBezTo>
                  <a:cubicBezTo>
                    <a:pt x="84" y="1"/>
                    <a:pt x="79" y="2"/>
                    <a:pt x="76" y="2"/>
                  </a:cubicBezTo>
                  <a:cubicBezTo>
                    <a:pt x="71" y="2"/>
                    <a:pt x="66" y="8"/>
                    <a:pt x="64" y="10"/>
                  </a:cubicBezTo>
                  <a:cubicBezTo>
                    <a:pt x="62" y="13"/>
                    <a:pt x="57" y="5"/>
                    <a:pt x="54" y="3"/>
                  </a:cubicBezTo>
                  <a:cubicBezTo>
                    <a:pt x="51" y="1"/>
                    <a:pt x="38" y="8"/>
                    <a:pt x="34" y="9"/>
                  </a:cubicBezTo>
                  <a:cubicBezTo>
                    <a:pt x="31" y="10"/>
                    <a:pt x="18" y="11"/>
                    <a:pt x="18" y="11"/>
                  </a:cubicBezTo>
                  <a:cubicBezTo>
                    <a:pt x="18" y="11"/>
                    <a:pt x="18" y="65"/>
                    <a:pt x="18" y="72"/>
                  </a:cubicBezTo>
                  <a:cubicBezTo>
                    <a:pt x="18" y="78"/>
                    <a:pt x="0" y="74"/>
                    <a:pt x="0" y="78"/>
                  </a:cubicBezTo>
                  <a:cubicBezTo>
                    <a:pt x="0" y="80"/>
                    <a:pt x="0" y="104"/>
                    <a:pt x="0" y="130"/>
                  </a:cubicBezTo>
                  <a:cubicBezTo>
                    <a:pt x="4" y="132"/>
                    <a:pt x="7" y="134"/>
                    <a:pt x="8" y="136"/>
                  </a:cubicBezTo>
                  <a:cubicBezTo>
                    <a:pt x="10" y="141"/>
                    <a:pt x="15" y="152"/>
                    <a:pt x="14" y="156"/>
                  </a:cubicBezTo>
                  <a:cubicBezTo>
                    <a:pt x="13" y="159"/>
                    <a:pt x="10" y="157"/>
                    <a:pt x="10" y="160"/>
                  </a:cubicBezTo>
                  <a:cubicBezTo>
                    <a:pt x="10" y="163"/>
                    <a:pt x="8" y="168"/>
                    <a:pt x="14" y="168"/>
                  </a:cubicBezTo>
                  <a:cubicBezTo>
                    <a:pt x="19" y="168"/>
                    <a:pt x="28" y="171"/>
                    <a:pt x="31" y="167"/>
                  </a:cubicBezTo>
                  <a:cubicBezTo>
                    <a:pt x="35" y="162"/>
                    <a:pt x="47" y="153"/>
                    <a:pt x="47" y="148"/>
                  </a:cubicBezTo>
                  <a:cubicBezTo>
                    <a:pt x="48" y="144"/>
                    <a:pt x="51" y="133"/>
                    <a:pt x="59" y="139"/>
                  </a:cubicBezTo>
                  <a:cubicBezTo>
                    <a:pt x="68" y="145"/>
                    <a:pt x="69" y="146"/>
                    <a:pt x="80" y="146"/>
                  </a:cubicBezTo>
                  <a:cubicBezTo>
                    <a:pt x="92" y="146"/>
                    <a:pt x="95" y="145"/>
                    <a:pt x="97" y="138"/>
                  </a:cubicBezTo>
                  <a:cubicBezTo>
                    <a:pt x="99" y="131"/>
                    <a:pt x="97" y="125"/>
                    <a:pt x="104" y="125"/>
                  </a:cubicBezTo>
                  <a:cubicBezTo>
                    <a:pt x="111" y="125"/>
                    <a:pt x="119" y="119"/>
                    <a:pt x="119" y="114"/>
                  </a:cubicBezTo>
                  <a:cubicBezTo>
                    <a:pt x="119" y="109"/>
                    <a:pt x="122" y="102"/>
                    <a:pt x="126" y="102"/>
                  </a:cubicBezTo>
                  <a:cubicBezTo>
                    <a:pt x="130" y="102"/>
                    <a:pt x="139" y="97"/>
                    <a:pt x="140" y="91"/>
                  </a:cubicBezTo>
                  <a:cubicBezTo>
                    <a:pt x="141" y="86"/>
                    <a:pt x="149" y="88"/>
                    <a:pt x="151" y="85"/>
                  </a:cubicBezTo>
                  <a:cubicBezTo>
                    <a:pt x="153" y="84"/>
                    <a:pt x="155" y="80"/>
                    <a:pt x="157" y="77"/>
                  </a:cubicBezTo>
                  <a:cubicBezTo>
                    <a:pt x="157" y="77"/>
                    <a:pt x="157" y="77"/>
                    <a:pt x="157" y="77"/>
                  </a:cubicBezTo>
                  <a:cubicBezTo>
                    <a:pt x="157" y="73"/>
                    <a:pt x="156" y="69"/>
                    <a:pt x="145" y="6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4" name="Google Shape;1964;p133"/>
            <p:cNvSpPr/>
            <p:nvPr/>
          </p:nvSpPr>
          <p:spPr>
            <a:xfrm>
              <a:off x="5421504" y="3875217"/>
              <a:ext cx="30164" cy="36514"/>
            </a:xfrm>
            <a:custGeom>
              <a:rect b="b" l="l" r="r" t="t"/>
              <a:pathLst>
                <a:path extrusionOk="0" h="30" w="24">
                  <a:moveTo>
                    <a:pt x="12" y="0"/>
                  </a:moveTo>
                  <a:cubicBezTo>
                    <a:pt x="8" y="0"/>
                    <a:pt x="0" y="11"/>
                    <a:pt x="0" y="13"/>
                  </a:cubicBezTo>
                  <a:cubicBezTo>
                    <a:pt x="0" y="15"/>
                    <a:pt x="6" y="29"/>
                    <a:pt x="11" y="29"/>
                  </a:cubicBezTo>
                  <a:cubicBezTo>
                    <a:pt x="17" y="30"/>
                    <a:pt x="21" y="29"/>
                    <a:pt x="21" y="25"/>
                  </a:cubicBezTo>
                  <a:cubicBezTo>
                    <a:pt x="21" y="23"/>
                    <a:pt x="23" y="22"/>
                    <a:pt x="24" y="20"/>
                  </a:cubicBezTo>
                  <a:cubicBezTo>
                    <a:pt x="24" y="17"/>
                    <a:pt x="23" y="10"/>
                    <a:pt x="22" y="5"/>
                  </a:cubicBezTo>
                  <a:cubicBezTo>
                    <a:pt x="19" y="3"/>
                    <a:pt x="15" y="0"/>
                    <a:pt x="12"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5" name="Google Shape;1965;p133"/>
            <p:cNvSpPr/>
            <p:nvPr/>
          </p:nvSpPr>
          <p:spPr>
            <a:xfrm>
              <a:off x="5340539" y="3937131"/>
              <a:ext cx="49214" cy="53977"/>
            </a:xfrm>
            <a:custGeom>
              <a:rect b="b" l="l" r="r" t="t"/>
              <a:pathLst>
                <a:path extrusionOk="0" h="43" w="39">
                  <a:moveTo>
                    <a:pt x="28" y="5"/>
                  </a:moveTo>
                  <a:cubicBezTo>
                    <a:pt x="26" y="0"/>
                    <a:pt x="12" y="8"/>
                    <a:pt x="10" y="12"/>
                  </a:cubicBezTo>
                  <a:cubicBezTo>
                    <a:pt x="8" y="16"/>
                    <a:pt x="0" y="27"/>
                    <a:pt x="0" y="27"/>
                  </a:cubicBezTo>
                  <a:cubicBezTo>
                    <a:pt x="10" y="42"/>
                    <a:pt x="10" y="42"/>
                    <a:pt x="10" y="42"/>
                  </a:cubicBezTo>
                  <a:cubicBezTo>
                    <a:pt x="17" y="43"/>
                    <a:pt x="17" y="43"/>
                    <a:pt x="17" y="43"/>
                  </a:cubicBezTo>
                  <a:cubicBezTo>
                    <a:pt x="17" y="43"/>
                    <a:pt x="19" y="38"/>
                    <a:pt x="21" y="34"/>
                  </a:cubicBezTo>
                  <a:cubicBezTo>
                    <a:pt x="24" y="30"/>
                    <a:pt x="33" y="35"/>
                    <a:pt x="33" y="31"/>
                  </a:cubicBezTo>
                  <a:cubicBezTo>
                    <a:pt x="33" y="26"/>
                    <a:pt x="39" y="22"/>
                    <a:pt x="39" y="18"/>
                  </a:cubicBezTo>
                  <a:cubicBezTo>
                    <a:pt x="39" y="14"/>
                    <a:pt x="30" y="9"/>
                    <a:pt x="28"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6" name="Google Shape;1966;p133"/>
            <p:cNvSpPr/>
            <p:nvPr/>
          </p:nvSpPr>
          <p:spPr>
            <a:xfrm>
              <a:off x="5105581" y="3786314"/>
              <a:ext cx="363550" cy="312748"/>
            </a:xfrm>
            <a:custGeom>
              <a:rect b="b" l="l" r="r" t="t"/>
              <a:pathLst>
                <a:path extrusionOk="0" h="249" w="283">
                  <a:moveTo>
                    <a:pt x="270" y="92"/>
                  </a:moveTo>
                  <a:cubicBezTo>
                    <a:pt x="270" y="92"/>
                    <a:pt x="270" y="92"/>
                    <a:pt x="270" y="90"/>
                  </a:cubicBezTo>
                  <a:cubicBezTo>
                    <a:pt x="269" y="92"/>
                    <a:pt x="267" y="93"/>
                    <a:pt x="267" y="95"/>
                  </a:cubicBezTo>
                  <a:cubicBezTo>
                    <a:pt x="267" y="99"/>
                    <a:pt x="263" y="100"/>
                    <a:pt x="257" y="99"/>
                  </a:cubicBezTo>
                  <a:cubicBezTo>
                    <a:pt x="252" y="99"/>
                    <a:pt x="246" y="85"/>
                    <a:pt x="246" y="83"/>
                  </a:cubicBezTo>
                  <a:cubicBezTo>
                    <a:pt x="246" y="81"/>
                    <a:pt x="254" y="70"/>
                    <a:pt x="258" y="70"/>
                  </a:cubicBezTo>
                  <a:cubicBezTo>
                    <a:pt x="261" y="70"/>
                    <a:pt x="265" y="73"/>
                    <a:pt x="268" y="75"/>
                  </a:cubicBezTo>
                  <a:cubicBezTo>
                    <a:pt x="268" y="74"/>
                    <a:pt x="268" y="72"/>
                    <a:pt x="268" y="72"/>
                  </a:cubicBezTo>
                  <a:cubicBezTo>
                    <a:pt x="269" y="70"/>
                    <a:pt x="271" y="43"/>
                    <a:pt x="267" y="40"/>
                  </a:cubicBezTo>
                  <a:cubicBezTo>
                    <a:pt x="262" y="37"/>
                    <a:pt x="257" y="10"/>
                    <a:pt x="256" y="7"/>
                  </a:cubicBezTo>
                  <a:cubicBezTo>
                    <a:pt x="254" y="4"/>
                    <a:pt x="237" y="6"/>
                    <a:pt x="235" y="3"/>
                  </a:cubicBezTo>
                  <a:cubicBezTo>
                    <a:pt x="233" y="0"/>
                    <a:pt x="219" y="3"/>
                    <a:pt x="218" y="0"/>
                  </a:cubicBezTo>
                  <a:cubicBezTo>
                    <a:pt x="216" y="3"/>
                    <a:pt x="214" y="7"/>
                    <a:pt x="212" y="8"/>
                  </a:cubicBezTo>
                  <a:cubicBezTo>
                    <a:pt x="210" y="11"/>
                    <a:pt x="202" y="9"/>
                    <a:pt x="201" y="14"/>
                  </a:cubicBezTo>
                  <a:cubicBezTo>
                    <a:pt x="200" y="20"/>
                    <a:pt x="191" y="25"/>
                    <a:pt x="187" y="25"/>
                  </a:cubicBezTo>
                  <a:cubicBezTo>
                    <a:pt x="183" y="25"/>
                    <a:pt x="180" y="32"/>
                    <a:pt x="180" y="37"/>
                  </a:cubicBezTo>
                  <a:cubicBezTo>
                    <a:pt x="180" y="42"/>
                    <a:pt x="172" y="48"/>
                    <a:pt x="165" y="48"/>
                  </a:cubicBezTo>
                  <a:cubicBezTo>
                    <a:pt x="158" y="48"/>
                    <a:pt x="160" y="54"/>
                    <a:pt x="158" y="61"/>
                  </a:cubicBezTo>
                  <a:cubicBezTo>
                    <a:pt x="156" y="68"/>
                    <a:pt x="153" y="69"/>
                    <a:pt x="141" y="69"/>
                  </a:cubicBezTo>
                  <a:cubicBezTo>
                    <a:pt x="130" y="69"/>
                    <a:pt x="129" y="68"/>
                    <a:pt x="120" y="62"/>
                  </a:cubicBezTo>
                  <a:cubicBezTo>
                    <a:pt x="112" y="56"/>
                    <a:pt x="109" y="67"/>
                    <a:pt x="108" y="71"/>
                  </a:cubicBezTo>
                  <a:cubicBezTo>
                    <a:pt x="108" y="76"/>
                    <a:pt x="96" y="85"/>
                    <a:pt x="92" y="90"/>
                  </a:cubicBezTo>
                  <a:cubicBezTo>
                    <a:pt x="89" y="94"/>
                    <a:pt x="80" y="91"/>
                    <a:pt x="75" y="91"/>
                  </a:cubicBezTo>
                  <a:cubicBezTo>
                    <a:pt x="69" y="91"/>
                    <a:pt x="71" y="86"/>
                    <a:pt x="71" y="83"/>
                  </a:cubicBezTo>
                  <a:cubicBezTo>
                    <a:pt x="71" y="80"/>
                    <a:pt x="74" y="82"/>
                    <a:pt x="75" y="79"/>
                  </a:cubicBezTo>
                  <a:cubicBezTo>
                    <a:pt x="76" y="75"/>
                    <a:pt x="71" y="64"/>
                    <a:pt x="69" y="59"/>
                  </a:cubicBezTo>
                  <a:cubicBezTo>
                    <a:pt x="68" y="57"/>
                    <a:pt x="65" y="55"/>
                    <a:pt x="61" y="53"/>
                  </a:cubicBezTo>
                  <a:cubicBezTo>
                    <a:pt x="61" y="83"/>
                    <a:pt x="61" y="115"/>
                    <a:pt x="61" y="118"/>
                  </a:cubicBezTo>
                  <a:cubicBezTo>
                    <a:pt x="61" y="123"/>
                    <a:pt x="52" y="126"/>
                    <a:pt x="50" y="129"/>
                  </a:cubicBezTo>
                  <a:cubicBezTo>
                    <a:pt x="47" y="132"/>
                    <a:pt x="34" y="130"/>
                    <a:pt x="27" y="130"/>
                  </a:cubicBezTo>
                  <a:cubicBezTo>
                    <a:pt x="20" y="130"/>
                    <a:pt x="21" y="122"/>
                    <a:pt x="18" y="117"/>
                  </a:cubicBezTo>
                  <a:cubicBezTo>
                    <a:pt x="14" y="112"/>
                    <a:pt x="8" y="119"/>
                    <a:pt x="8" y="122"/>
                  </a:cubicBezTo>
                  <a:cubicBezTo>
                    <a:pt x="8" y="125"/>
                    <a:pt x="5" y="125"/>
                    <a:pt x="0" y="124"/>
                  </a:cubicBezTo>
                  <a:cubicBezTo>
                    <a:pt x="6" y="133"/>
                    <a:pt x="11" y="144"/>
                    <a:pt x="14" y="152"/>
                  </a:cubicBezTo>
                  <a:cubicBezTo>
                    <a:pt x="18" y="166"/>
                    <a:pt x="28" y="179"/>
                    <a:pt x="31" y="187"/>
                  </a:cubicBezTo>
                  <a:cubicBezTo>
                    <a:pt x="33" y="195"/>
                    <a:pt x="36" y="203"/>
                    <a:pt x="31" y="204"/>
                  </a:cubicBezTo>
                  <a:cubicBezTo>
                    <a:pt x="25" y="205"/>
                    <a:pt x="25" y="209"/>
                    <a:pt x="31" y="218"/>
                  </a:cubicBezTo>
                  <a:cubicBezTo>
                    <a:pt x="37" y="227"/>
                    <a:pt x="32" y="232"/>
                    <a:pt x="37" y="233"/>
                  </a:cubicBezTo>
                  <a:cubicBezTo>
                    <a:pt x="41" y="234"/>
                    <a:pt x="40" y="237"/>
                    <a:pt x="44" y="238"/>
                  </a:cubicBezTo>
                  <a:cubicBezTo>
                    <a:pt x="48" y="238"/>
                    <a:pt x="51" y="242"/>
                    <a:pt x="53" y="245"/>
                  </a:cubicBezTo>
                  <a:cubicBezTo>
                    <a:pt x="56" y="249"/>
                    <a:pt x="62" y="249"/>
                    <a:pt x="65" y="244"/>
                  </a:cubicBezTo>
                  <a:cubicBezTo>
                    <a:pt x="68" y="240"/>
                    <a:pt x="76" y="239"/>
                    <a:pt x="86" y="239"/>
                  </a:cubicBezTo>
                  <a:cubicBezTo>
                    <a:pt x="95" y="239"/>
                    <a:pt x="93" y="235"/>
                    <a:pt x="102" y="232"/>
                  </a:cubicBezTo>
                  <a:cubicBezTo>
                    <a:pt x="111" y="230"/>
                    <a:pt x="121" y="230"/>
                    <a:pt x="129" y="232"/>
                  </a:cubicBezTo>
                  <a:cubicBezTo>
                    <a:pt x="136" y="235"/>
                    <a:pt x="142" y="232"/>
                    <a:pt x="146" y="230"/>
                  </a:cubicBezTo>
                  <a:cubicBezTo>
                    <a:pt x="149" y="228"/>
                    <a:pt x="156" y="234"/>
                    <a:pt x="157" y="228"/>
                  </a:cubicBezTo>
                  <a:cubicBezTo>
                    <a:pt x="158" y="222"/>
                    <a:pt x="165" y="223"/>
                    <a:pt x="172" y="223"/>
                  </a:cubicBezTo>
                  <a:cubicBezTo>
                    <a:pt x="178" y="223"/>
                    <a:pt x="195" y="212"/>
                    <a:pt x="208" y="200"/>
                  </a:cubicBezTo>
                  <a:cubicBezTo>
                    <a:pt x="221" y="188"/>
                    <a:pt x="243" y="161"/>
                    <a:pt x="250" y="149"/>
                  </a:cubicBezTo>
                  <a:cubicBezTo>
                    <a:pt x="257" y="136"/>
                    <a:pt x="269" y="126"/>
                    <a:pt x="275" y="120"/>
                  </a:cubicBezTo>
                  <a:cubicBezTo>
                    <a:pt x="280" y="116"/>
                    <a:pt x="282" y="102"/>
                    <a:pt x="283" y="91"/>
                  </a:cubicBezTo>
                  <a:cubicBezTo>
                    <a:pt x="277" y="91"/>
                    <a:pt x="270" y="92"/>
                    <a:pt x="270" y="92"/>
                  </a:cubicBezTo>
                  <a:close/>
                  <a:moveTo>
                    <a:pt x="216" y="151"/>
                  </a:moveTo>
                  <a:cubicBezTo>
                    <a:pt x="216" y="155"/>
                    <a:pt x="207" y="150"/>
                    <a:pt x="204" y="154"/>
                  </a:cubicBezTo>
                  <a:cubicBezTo>
                    <a:pt x="202" y="158"/>
                    <a:pt x="200" y="163"/>
                    <a:pt x="200" y="163"/>
                  </a:cubicBezTo>
                  <a:cubicBezTo>
                    <a:pt x="193" y="162"/>
                    <a:pt x="193" y="162"/>
                    <a:pt x="193" y="162"/>
                  </a:cubicBezTo>
                  <a:cubicBezTo>
                    <a:pt x="183" y="147"/>
                    <a:pt x="183" y="147"/>
                    <a:pt x="183" y="147"/>
                  </a:cubicBezTo>
                  <a:cubicBezTo>
                    <a:pt x="183" y="147"/>
                    <a:pt x="191" y="136"/>
                    <a:pt x="193" y="132"/>
                  </a:cubicBezTo>
                  <a:cubicBezTo>
                    <a:pt x="195" y="128"/>
                    <a:pt x="209" y="120"/>
                    <a:pt x="211" y="125"/>
                  </a:cubicBezTo>
                  <a:cubicBezTo>
                    <a:pt x="213" y="129"/>
                    <a:pt x="222" y="134"/>
                    <a:pt x="222" y="138"/>
                  </a:cubicBezTo>
                  <a:cubicBezTo>
                    <a:pt x="222" y="142"/>
                    <a:pt x="216" y="146"/>
                    <a:pt x="216" y="15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7" name="Google Shape;1967;p133"/>
            <p:cNvSpPr/>
            <p:nvPr/>
          </p:nvSpPr>
          <p:spPr>
            <a:xfrm>
              <a:off x="5008740" y="3419589"/>
              <a:ext cx="265122" cy="274647"/>
            </a:xfrm>
            <a:custGeom>
              <a:rect b="b" l="l" r="r" t="t"/>
              <a:pathLst>
                <a:path extrusionOk="0" h="219" w="206">
                  <a:moveTo>
                    <a:pt x="12" y="201"/>
                  </a:moveTo>
                  <a:cubicBezTo>
                    <a:pt x="16" y="201"/>
                    <a:pt x="14" y="208"/>
                    <a:pt x="20" y="205"/>
                  </a:cubicBezTo>
                  <a:cubicBezTo>
                    <a:pt x="26" y="202"/>
                    <a:pt x="31" y="202"/>
                    <a:pt x="37" y="206"/>
                  </a:cubicBezTo>
                  <a:cubicBezTo>
                    <a:pt x="42" y="209"/>
                    <a:pt x="46" y="210"/>
                    <a:pt x="52" y="210"/>
                  </a:cubicBezTo>
                  <a:cubicBezTo>
                    <a:pt x="59" y="210"/>
                    <a:pt x="113" y="210"/>
                    <a:pt x="113" y="210"/>
                  </a:cubicBezTo>
                  <a:cubicBezTo>
                    <a:pt x="119" y="216"/>
                    <a:pt x="119" y="216"/>
                    <a:pt x="119" y="216"/>
                  </a:cubicBezTo>
                  <a:cubicBezTo>
                    <a:pt x="119" y="216"/>
                    <a:pt x="153" y="214"/>
                    <a:pt x="158" y="216"/>
                  </a:cubicBezTo>
                  <a:cubicBezTo>
                    <a:pt x="164" y="219"/>
                    <a:pt x="180" y="216"/>
                    <a:pt x="186" y="215"/>
                  </a:cubicBezTo>
                  <a:cubicBezTo>
                    <a:pt x="186" y="214"/>
                    <a:pt x="188" y="214"/>
                    <a:pt x="190" y="213"/>
                  </a:cubicBezTo>
                  <a:cubicBezTo>
                    <a:pt x="170" y="186"/>
                    <a:pt x="170" y="186"/>
                    <a:pt x="170" y="186"/>
                  </a:cubicBezTo>
                  <a:cubicBezTo>
                    <a:pt x="172" y="127"/>
                    <a:pt x="172" y="127"/>
                    <a:pt x="172" y="127"/>
                  </a:cubicBezTo>
                  <a:cubicBezTo>
                    <a:pt x="198" y="128"/>
                    <a:pt x="198" y="128"/>
                    <a:pt x="198" y="128"/>
                  </a:cubicBezTo>
                  <a:cubicBezTo>
                    <a:pt x="203" y="124"/>
                    <a:pt x="203" y="124"/>
                    <a:pt x="203" y="124"/>
                  </a:cubicBezTo>
                  <a:cubicBezTo>
                    <a:pt x="206" y="89"/>
                    <a:pt x="206" y="89"/>
                    <a:pt x="206" y="89"/>
                  </a:cubicBezTo>
                  <a:cubicBezTo>
                    <a:pt x="205" y="88"/>
                    <a:pt x="204" y="88"/>
                    <a:pt x="202" y="88"/>
                  </a:cubicBezTo>
                  <a:cubicBezTo>
                    <a:pt x="196" y="91"/>
                    <a:pt x="192" y="90"/>
                    <a:pt x="186" y="90"/>
                  </a:cubicBezTo>
                  <a:cubicBezTo>
                    <a:pt x="181" y="90"/>
                    <a:pt x="180" y="95"/>
                    <a:pt x="177" y="95"/>
                  </a:cubicBezTo>
                  <a:cubicBezTo>
                    <a:pt x="174" y="94"/>
                    <a:pt x="176" y="85"/>
                    <a:pt x="177" y="81"/>
                  </a:cubicBezTo>
                  <a:cubicBezTo>
                    <a:pt x="177" y="77"/>
                    <a:pt x="172" y="70"/>
                    <a:pt x="168" y="67"/>
                  </a:cubicBezTo>
                  <a:cubicBezTo>
                    <a:pt x="164" y="63"/>
                    <a:pt x="173" y="44"/>
                    <a:pt x="170" y="42"/>
                  </a:cubicBezTo>
                  <a:cubicBezTo>
                    <a:pt x="168" y="39"/>
                    <a:pt x="167" y="33"/>
                    <a:pt x="167" y="27"/>
                  </a:cubicBezTo>
                  <a:cubicBezTo>
                    <a:pt x="167" y="22"/>
                    <a:pt x="163" y="25"/>
                    <a:pt x="156" y="25"/>
                  </a:cubicBezTo>
                  <a:cubicBezTo>
                    <a:pt x="148" y="25"/>
                    <a:pt x="147" y="21"/>
                    <a:pt x="147" y="21"/>
                  </a:cubicBezTo>
                  <a:cubicBezTo>
                    <a:pt x="147" y="21"/>
                    <a:pt x="138" y="19"/>
                    <a:pt x="133" y="21"/>
                  </a:cubicBezTo>
                  <a:cubicBezTo>
                    <a:pt x="128" y="24"/>
                    <a:pt x="129" y="38"/>
                    <a:pt x="126" y="37"/>
                  </a:cubicBezTo>
                  <a:cubicBezTo>
                    <a:pt x="123" y="36"/>
                    <a:pt x="113" y="38"/>
                    <a:pt x="106" y="40"/>
                  </a:cubicBezTo>
                  <a:cubicBezTo>
                    <a:pt x="98" y="42"/>
                    <a:pt x="95" y="38"/>
                    <a:pt x="91" y="29"/>
                  </a:cubicBezTo>
                  <a:cubicBezTo>
                    <a:pt x="87" y="20"/>
                    <a:pt x="82" y="23"/>
                    <a:pt x="84" y="16"/>
                  </a:cubicBezTo>
                  <a:cubicBezTo>
                    <a:pt x="85" y="9"/>
                    <a:pt x="80" y="1"/>
                    <a:pt x="80" y="1"/>
                  </a:cubicBezTo>
                  <a:cubicBezTo>
                    <a:pt x="80" y="1"/>
                    <a:pt x="29" y="0"/>
                    <a:pt x="23" y="1"/>
                  </a:cubicBezTo>
                  <a:cubicBezTo>
                    <a:pt x="21" y="1"/>
                    <a:pt x="17" y="4"/>
                    <a:pt x="13" y="6"/>
                  </a:cubicBezTo>
                  <a:cubicBezTo>
                    <a:pt x="17" y="18"/>
                    <a:pt x="27" y="38"/>
                    <a:pt x="29" y="43"/>
                  </a:cubicBezTo>
                  <a:cubicBezTo>
                    <a:pt x="31" y="48"/>
                    <a:pt x="26" y="52"/>
                    <a:pt x="26" y="62"/>
                  </a:cubicBezTo>
                  <a:cubicBezTo>
                    <a:pt x="26" y="71"/>
                    <a:pt x="36" y="87"/>
                    <a:pt x="37" y="99"/>
                  </a:cubicBezTo>
                  <a:cubicBezTo>
                    <a:pt x="38" y="110"/>
                    <a:pt x="31" y="117"/>
                    <a:pt x="24" y="124"/>
                  </a:cubicBezTo>
                  <a:cubicBezTo>
                    <a:pt x="18" y="131"/>
                    <a:pt x="12" y="148"/>
                    <a:pt x="12" y="158"/>
                  </a:cubicBezTo>
                  <a:cubicBezTo>
                    <a:pt x="12" y="168"/>
                    <a:pt x="2" y="178"/>
                    <a:pt x="3" y="183"/>
                  </a:cubicBezTo>
                  <a:cubicBezTo>
                    <a:pt x="3" y="188"/>
                    <a:pt x="1" y="201"/>
                    <a:pt x="0" y="207"/>
                  </a:cubicBezTo>
                  <a:cubicBezTo>
                    <a:pt x="0" y="207"/>
                    <a:pt x="0" y="207"/>
                    <a:pt x="0" y="207"/>
                  </a:cubicBezTo>
                  <a:cubicBezTo>
                    <a:pt x="6" y="206"/>
                    <a:pt x="6" y="206"/>
                    <a:pt x="6" y="206"/>
                  </a:cubicBezTo>
                  <a:cubicBezTo>
                    <a:pt x="6" y="206"/>
                    <a:pt x="7" y="201"/>
                    <a:pt x="12" y="20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8" name="Google Shape;1968;p133"/>
            <p:cNvSpPr/>
            <p:nvPr/>
          </p:nvSpPr>
          <p:spPr>
            <a:xfrm>
              <a:off x="5227822" y="3471978"/>
              <a:ext cx="260359" cy="223845"/>
            </a:xfrm>
            <a:custGeom>
              <a:rect b="b" l="l" r="r" t="t"/>
              <a:pathLst>
                <a:path extrusionOk="0" h="179" w="203">
                  <a:moveTo>
                    <a:pt x="156" y="8"/>
                  </a:moveTo>
                  <a:cubicBezTo>
                    <a:pt x="154" y="8"/>
                    <a:pt x="148" y="4"/>
                    <a:pt x="144" y="0"/>
                  </a:cubicBezTo>
                  <a:cubicBezTo>
                    <a:pt x="140" y="4"/>
                    <a:pt x="128" y="4"/>
                    <a:pt x="122" y="4"/>
                  </a:cubicBezTo>
                  <a:cubicBezTo>
                    <a:pt x="116" y="4"/>
                    <a:pt x="122" y="12"/>
                    <a:pt x="118" y="15"/>
                  </a:cubicBezTo>
                  <a:cubicBezTo>
                    <a:pt x="114" y="18"/>
                    <a:pt x="112" y="23"/>
                    <a:pt x="115" y="25"/>
                  </a:cubicBezTo>
                  <a:cubicBezTo>
                    <a:pt x="119" y="26"/>
                    <a:pt x="115" y="40"/>
                    <a:pt x="115" y="44"/>
                  </a:cubicBezTo>
                  <a:cubicBezTo>
                    <a:pt x="115" y="49"/>
                    <a:pt x="108" y="59"/>
                    <a:pt x="111" y="61"/>
                  </a:cubicBezTo>
                  <a:cubicBezTo>
                    <a:pt x="113" y="62"/>
                    <a:pt x="117" y="73"/>
                    <a:pt x="122" y="75"/>
                  </a:cubicBezTo>
                  <a:cubicBezTo>
                    <a:pt x="128" y="76"/>
                    <a:pt x="132" y="71"/>
                    <a:pt x="134" y="71"/>
                  </a:cubicBezTo>
                  <a:cubicBezTo>
                    <a:pt x="137" y="71"/>
                    <a:pt x="137" y="78"/>
                    <a:pt x="137" y="83"/>
                  </a:cubicBezTo>
                  <a:cubicBezTo>
                    <a:pt x="137" y="89"/>
                    <a:pt x="133" y="91"/>
                    <a:pt x="133" y="91"/>
                  </a:cubicBezTo>
                  <a:cubicBezTo>
                    <a:pt x="133" y="91"/>
                    <a:pt x="125" y="94"/>
                    <a:pt x="121" y="91"/>
                  </a:cubicBezTo>
                  <a:cubicBezTo>
                    <a:pt x="117" y="88"/>
                    <a:pt x="114" y="80"/>
                    <a:pt x="114" y="76"/>
                  </a:cubicBezTo>
                  <a:cubicBezTo>
                    <a:pt x="114" y="73"/>
                    <a:pt x="104" y="73"/>
                    <a:pt x="101" y="73"/>
                  </a:cubicBezTo>
                  <a:cubicBezTo>
                    <a:pt x="97" y="73"/>
                    <a:pt x="93" y="66"/>
                    <a:pt x="91" y="63"/>
                  </a:cubicBezTo>
                  <a:cubicBezTo>
                    <a:pt x="90" y="60"/>
                    <a:pt x="85" y="64"/>
                    <a:pt x="85" y="66"/>
                  </a:cubicBezTo>
                  <a:cubicBezTo>
                    <a:pt x="85" y="69"/>
                    <a:pt x="81" y="69"/>
                    <a:pt x="77" y="69"/>
                  </a:cubicBezTo>
                  <a:cubicBezTo>
                    <a:pt x="73" y="69"/>
                    <a:pt x="65" y="62"/>
                    <a:pt x="62" y="64"/>
                  </a:cubicBezTo>
                  <a:cubicBezTo>
                    <a:pt x="59" y="65"/>
                    <a:pt x="56" y="58"/>
                    <a:pt x="57" y="55"/>
                  </a:cubicBezTo>
                  <a:cubicBezTo>
                    <a:pt x="58" y="52"/>
                    <a:pt x="49" y="54"/>
                    <a:pt x="46" y="56"/>
                  </a:cubicBezTo>
                  <a:cubicBezTo>
                    <a:pt x="43" y="58"/>
                    <a:pt x="41" y="52"/>
                    <a:pt x="41" y="52"/>
                  </a:cubicBezTo>
                  <a:cubicBezTo>
                    <a:pt x="41" y="52"/>
                    <a:pt x="39" y="49"/>
                    <a:pt x="36" y="48"/>
                  </a:cubicBezTo>
                  <a:cubicBezTo>
                    <a:pt x="33" y="83"/>
                    <a:pt x="33" y="83"/>
                    <a:pt x="33" y="83"/>
                  </a:cubicBezTo>
                  <a:cubicBezTo>
                    <a:pt x="28" y="87"/>
                    <a:pt x="28" y="87"/>
                    <a:pt x="28" y="87"/>
                  </a:cubicBezTo>
                  <a:cubicBezTo>
                    <a:pt x="2" y="86"/>
                    <a:pt x="2" y="86"/>
                    <a:pt x="2" y="86"/>
                  </a:cubicBezTo>
                  <a:cubicBezTo>
                    <a:pt x="0" y="145"/>
                    <a:pt x="0" y="145"/>
                    <a:pt x="0" y="145"/>
                  </a:cubicBezTo>
                  <a:cubicBezTo>
                    <a:pt x="20" y="172"/>
                    <a:pt x="20" y="172"/>
                    <a:pt x="20" y="172"/>
                  </a:cubicBezTo>
                  <a:cubicBezTo>
                    <a:pt x="31" y="170"/>
                    <a:pt x="53" y="167"/>
                    <a:pt x="53" y="171"/>
                  </a:cubicBezTo>
                  <a:cubicBezTo>
                    <a:pt x="53" y="172"/>
                    <a:pt x="53" y="173"/>
                    <a:pt x="54" y="175"/>
                  </a:cubicBezTo>
                  <a:cubicBezTo>
                    <a:pt x="58" y="174"/>
                    <a:pt x="61" y="173"/>
                    <a:pt x="63" y="174"/>
                  </a:cubicBezTo>
                  <a:cubicBezTo>
                    <a:pt x="67" y="174"/>
                    <a:pt x="81" y="179"/>
                    <a:pt x="85" y="177"/>
                  </a:cubicBezTo>
                  <a:cubicBezTo>
                    <a:pt x="90" y="175"/>
                    <a:pt x="97" y="160"/>
                    <a:pt x="104" y="157"/>
                  </a:cubicBezTo>
                  <a:cubicBezTo>
                    <a:pt x="110" y="155"/>
                    <a:pt x="120" y="148"/>
                    <a:pt x="120" y="145"/>
                  </a:cubicBezTo>
                  <a:cubicBezTo>
                    <a:pt x="120" y="142"/>
                    <a:pt x="120" y="139"/>
                    <a:pt x="130" y="136"/>
                  </a:cubicBezTo>
                  <a:cubicBezTo>
                    <a:pt x="145" y="136"/>
                    <a:pt x="145" y="136"/>
                    <a:pt x="145" y="136"/>
                  </a:cubicBezTo>
                  <a:cubicBezTo>
                    <a:pt x="146" y="136"/>
                    <a:pt x="146" y="136"/>
                    <a:pt x="146" y="136"/>
                  </a:cubicBezTo>
                  <a:cubicBezTo>
                    <a:pt x="142" y="123"/>
                    <a:pt x="142" y="123"/>
                    <a:pt x="142" y="123"/>
                  </a:cubicBezTo>
                  <a:cubicBezTo>
                    <a:pt x="142" y="123"/>
                    <a:pt x="189" y="105"/>
                    <a:pt x="191" y="105"/>
                  </a:cubicBezTo>
                  <a:cubicBezTo>
                    <a:pt x="189" y="101"/>
                    <a:pt x="187" y="98"/>
                    <a:pt x="188" y="97"/>
                  </a:cubicBezTo>
                  <a:cubicBezTo>
                    <a:pt x="190" y="96"/>
                    <a:pt x="191" y="84"/>
                    <a:pt x="191" y="80"/>
                  </a:cubicBezTo>
                  <a:cubicBezTo>
                    <a:pt x="191" y="76"/>
                    <a:pt x="202" y="79"/>
                    <a:pt x="198" y="75"/>
                  </a:cubicBezTo>
                  <a:cubicBezTo>
                    <a:pt x="194" y="72"/>
                    <a:pt x="195" y="51"/>
                    <a:pt x="197" y="47"/>
                  </a:cubicBezTo>
                  <a:cubicBezTo>
                    <a:pt x="199" y="42"/>
                    <a:pt x="203" y="47"/>
                    <a:pt x="203" y="43"/>
                  </a:cubicBezTo>
                  <a:cubicBezTo>
                    <a:pt x="203" y="39"/>
                    <a:pt x="198" y="28"/>
                    <a:pt x="195" y="24"/>
                  </a:cubicBezTo>
                  <a:cubicBezTo>
                    <a:pt x="193" y="21"/>
                    <a:pt x="177" y="15"/>
                    <a:pt x="173" y="14"/>
                  </a:cubicBezTo>
                  <a:cubicBezTo>
                    <a:pt x="168" y="13"/>
                    <a:pt x="161" y="8"/>
                    <a:pt x="156" y="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69" name="Google Shape;1969;p133"/>
            <p:cNvSpPr/>
            <p:nvPr/>
          </p:nvSpPr>
          <p:spPr>
            <a:xfrm>
              <a:off x="5381815" y="3313223"/>
              <a:ext cx="46039" cy="38101"/>
            </a:xfrm>
            <a:custGeom>
              <a:rect b="b" l="l" r="r" t="t"/>
              <a:pathLst>
                <a:path extrusionOk="0" h="30" w="35">
                  <a:moveTo>
                    <a:pt x="28" y="0"/>
                  </a:moveTo>
                  <a:cubicBezTo>
                    <a:pt x="24" y="1"/>
                    <a:pt x="20" y="2"/>
                    <a:pt x="18" y="3"/>
                  </a:cubicBezTo>
                  <a:cubicBezTo>
                    <a:pt x="16" y="4"/>
                    <a:pt x="14" y="5"/>
                    <a:pt x="9" y="4"/>
                  </a:cubicBezTo>
                  <a:cubicBezTo>
                    <a:pt x="9" y="5"/>
                    <a:pt x="8" y="6"/>
                    <a:pt x="7" y="6"/>
                  </a:cubicBezTo>
                  <a:cubicBezTo>
                    <a:pt x="3" y="8"/>
                    <a:pt x="4" y="17"/>
                    <a:pt x="4" y="17"/>
                  </a:cubicBezTo>
                  <a:cubicBezTo>
                    <a:pt x="4" y="17"/>
                    <a:pt x="0" y="18"/>
                    <a:pt x="0" y="22"/>
                  </a:cubicBezTo>
                  <a:cubicBezTo>
                    <a:pt x="0" y="26"/>
                    <a:pt x="2" y="27"/>
                    <a:pt x="3" y="28"/>
                  </a:cubicBezTo>
                  <a:cubicBezTo>
                    <a:pt x="6" y="28"/>
                    <a:pt x="8" y="28"/>
                    <a:pt x="9" y="28"/>
                  </a:cubicBezTo>
                  <a:cubicBezTo>
                    <a:pt x="19" y="30"/>
                    <a:pt x="18" y="23"/>
                    <a:pt x="18" y="23"/>
                  </a:cubicBezTo>
                  <a:cubicBezTo>
                    <a:pt x="18" y="23"/>
                    <a:pt x="33" y="24"/>
                    <a:pt x="34" y="19"/>
                  </a:cubicBezTo>
                  <a:cubicBezTo>
                    <a:pt x="35" y="15"/>
                    <a:pt x="31" y="7"/>
                    <a:pt x="31" y="7"/>
                  </a:cubicBezTo>
                  <a:lnTo>
                    <a:pt x="28"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0" name="Google Shape;1970;p133"/>
            <p:cNvSpPr/>
            <p:nvPr/>
          </p:nvSpPr>
          <p:spPr>
            <a:xfrm>
              <a:off x="5654875" y="3016351"/>
              <a:ext cx="234958" cy="307985"/>
            </a:xfrm>
            <a:custGeom>
              <a:rect b="b" l="l" r="r" t="t"/>
              <a:pathLst>
                <a:path extrusionOk="0" h="246" w="183">
                  <a:moveTo>
                    <a:pt x="43" y="46"/>
                  </a:moveTo>
                  <a:cubicBezTo>
                    <a:pt x="46" y="48"/>
                    <a:pt x="51" y="56"/>
                    <a:pt x="55" y="57"/>
                  </a:cubicBezTo>
                  <a:cubicBezTo>
                    <a:pt x="58" y="58"/>
                    <a:pt x="78" y="64"/>
                    <a:pt x="90" y="69"/>
                  </a:cubicBezTo>
                  <a:cubicBezTo>
                    <a:pt x="103" y="74"/>
                    <a:pt x="111" y="75"/>
                    <a:pt x="114" y="75"/>
                  </a:cubicBezTo>
                  <a:cubicBezTo>
                    <a:pt x="118" y="75"/>
                    <a:pt x="124" y="76"/>
                    <a:pt x="121" y="79"/>
                  </a:cubicBezTo>
                  <a:cubicBezTo>
                    <a:pt x="117" y="81"/>
                    <a:pt x="79" y="120"/>
                    <a:pt x="74" y="126"/>
                  </a:cubicBezTo>
                  <a:cubicBezTo>
                    <a:pt x="69" y="131"/>
                    <a:pt x="66" y="129"/>
                    <a:pt x="54" y="129"/>
                  </a:cubicBezTo>
                  <a:cubicBezTo>
                    <a:pt x="43" y="129"/>
                    <a:pt x="34" y="142"/>
                    <a:pt x="31" y="141"/>
                  </a:cubicBezTo>
                  <a:cubicBezTo>
                    <a:pt x="29" y="141"/>
                    <a:pt x="23" y="142"/>
                    <a:pt x="17" y="144"/>
                  </a:cubicBezTo>
                  <a:cubicBezTo>
                    <a:pt x="8" y="156"/>
                    <a:pt x="8" y="156"/>
                    <a:pt x="8" y="156"/>
                  </a:cubicBezTo>
                  <a:cubicBezTo>
                    <a:pt x="0" y="169"/>
                    <a:pt x="0" y="169"/>
                    <a:pt x="0" y="169"/>
                  </a:cubicBezTo>
                  <a:cubicBezTo>
                    <a:pt x="1" y="232"/>
                    <a:pt x="1" y="232"/>
                    <a:pt x="1" y="232"/>
                  </a:cubicBezTo>
                  <a:cubicBezTo>
                    <a:pt x="10" y="246"/>
                    <a:pt x="10" y="246"/>
                    <a:pt x="10" y="246"/>
                  </a:cubicBezTo>
                  <a:cubicBezTo>
                    <a:pt x="17" y="236"/>
                    <a:pt x="35" y="219"/>
                    <a:pt x="49" y="204"/>
                  </a:cubicBezTo>
                  <a:cubicBezTo>
                    <a:pt x="64" y="189"/>
                    <a:pt x="72" y="185"/>
                    <a:pt x="80" y="181"/>
                  </a:cubicBezTo>
                  <a:cubicBezTo>
                    <a:pt x="88" y="177"/>
                    <a:pt x="109" y="156"/>
                    <a:pt x="124" y="138"/>
                  </a:cubicBezTo>
                  <a:cubicBezTo>
                    <a:pt x="133" y="126"/>
                    <a:pt x="143" y="113"/>
                    <a:pt x="144" y="105"/>
                  </a:cubicBezTo>
                  <a:cubicBezTo>
                    <a:pt x="145" y="97"/>
                    <a:pt x="154" y="86"/>
                    <a:pt x="160" y="78"/>
                  </a:cubicBezTo>
                  <a:cubicBezTo>
                    <a:pt x="166" y="70"/>
                    <a:pt x="177" y="49"/>
                    <a:pt x="176" y="43"/>
                  </a:cubicBezTo>
                  <a:cubicBezTo>
                    <a:pt x="176" y="37"/>
                    <a:pt x="182" y="23"/>
                    <a:pt x="182" y="12"/>
                  </a:cubicBezTo>
                  <a:cubicBezTo>
                    <a:pt x="183" y="1"/>
                    <a:pt x="174" y="0"/>
                    <a:pt x="171" y="6"/>
                  </a:cubicBezTo>
                  <a:cubicBezTo>
                    <a:pt x="168" y="12"/>
                    <a:pt x="146" y="16"/>
                    <a:pt x="131" y="17"/>
                  </a:cubicBezTo>
                  <a:cubicBezTo>
                    <a:pt x="117" y="17"/>
                    <a:pt x="108" y="18"/>
                    <a:pt x="103" y="23"/>
                  </a:cubicBezTo>
                  <a:cubicBezTo>
                    <a:pt x="98" y="28"/>
                    <a:pt x="85" y="22"/>
                    <a:pt x="80" y="27"/>
                  </a:cubicBezTo>
                  <a:cubicBezTo>
                    <a:pt x="76" y="33"/>
                    <a:pt x="57" y="38"/>
                    <a:pt x="51" y="25"/>
                  </a:cubicBezTo>
                  <a:cubicBezTo>
                    <a:pt x="48" y="20"/>
                    <a:pt x="45" y="17"/>
                    <a:pt x="42" y="15"/>
                  </a:cubicBezTo>
                  <a:cubicBezTo>
                    <a:pt x="37" y="20"/>
                    <a:pt x="31" y="28"/>
                    <a:pt x="32" y="30"/>
                  </a:cubicBezTo>
                  <a:cubicBezTo>
                    <a:pt x="34" y="34"/>
                    <a:pt x="40" y="45"/>
                    <a:pt x="43" y="4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1" name="Google Shape;1971;p133"/>
            <p:cNvSpPr/>
            <p:nvPr/>
          </p:nvSpPr>
          <p:spPr>
            <a:xfrm>
              <a:off x="4446745" y="2454357"/>
              <a:ext cx="271472" cy="211145"/>
            </a:xfrm>
            <a:custGeom>
              <a:rect b="b" l="l" r="r" t="t"/>
              <a:pathLst>
                <a:path extrusionOk="0" h="169" w="212">
                  <a:moveTo>
                    <a:pt x="78" y="169"/>
                  </a:moveTo>
                  <a:cubicBezTo>
                    <a:pt x="78" y="157"/>
                    <a:pt x="78" y="146"/>
                    <a:pt x="78" y="145"/>
                  </a:cubicBezTo>
                  <a:cubicBezTo>
                    <a:pt x="78" y="143"/>
                    <a:pt x="102" y="129"/>
                    <a:pt x="106" y="126"/>
                  </a:cubicBezTo>
                  <a:cubicBezTo>
                    <a:pt x="110" y="124"/>
                    <a:pt x="118" y="128"/>
                    <a:pt x="118" y="123"/>
                  </a:cubicBezTo>
                  <a:cubicBezTo>
                    <a:pt x="118" y="118"/>
                    <a:pt x="127" y="121"/>
                    <a:pt x="133" y="120"/>
                  </a:cubicBezTo>
                  <a:cubicBezTo>
                    <a:pt x="139" y="118"/>
                    <a:pt x="142" y="114"/>
                    <a:pt x="142" y="109"/>
                  </a:cubicBezTo>
                  <a:cubicBezTo>
                    <a:pt x="142" y="104"/>
                    <a:pt x="150" y="105"/>
                    <a:pt x="156" y="105"/>
                  </a:cubicBezTo>
                  <a:cubicBezTo>
                    <a:pt x="161" y="104"/>
                    <a:pt x="160" y="99"/>
                    <a:pt x="164" y="99"/>
                  </a:cubicBezTo>
                  <a:cubicBezTo>
                    <a:pt x="167" y="99"/>
                    <a:pt x="165" y="94"/>
                    <a:pt x="166" y="89"/>
                  </a:cubicBezTo>
                  <a:cubicBezTo>
                    <a:pt x="166" y="83"/>
                    <a:pt x="166" y="84"/>
                    <a:pt x="172" y="84"/>
                  </a:cubicBezTo>
                  <a:cubicBezTo>
                    <a:pt x="177" y="84"/>
                    <a:pt x="182" y="81"/>
                    <a:pt x="182" y="78"/>
                  </a:cubicBezTo>
                  <a:cubicBezTo>
                    <a:pt x="182" y="74"/>
                    <a:pt x="204" y="76"/>
                    <a:pt x="208" y="76"/>
                  </a:cubicBezTo>
                  <a:cubicBezTo>
                    <a:pt x="211" y="76"/>
                    <a:pt x="212" y="72"/>
                    <a:pt x="212" y="70"/>
                  </a:cubicBezTo>
                  <a:cubicBezTo>
                    <a:pt x="211" y="67"/>
                    <a:pt x="208" y="58"/>
                    <a:pt x="205" y="57"/>
                  </a:cubicBezTo>
                  <a:cubicBezTo>
                    <a:pt x="202" y="57"/>
                    <a:pt x="204" y="48"/>
                    <a:pt x="204" y="41"/>
                  </a:cubicBezTo>
                  <a:cubicBezTo>
                    <a:pt x="204" y="34"/>
                    <a:pt x="203" y="28"/>
                    <a:pt x="199" y="23"/>
                  </a:cubicBezTo>
                  <a:cubicBezTo>
                    <a:pt x="198" y="22"/>
                    <a:pt x="197" y="20"/>
                    <a:pt x="196" y="18"/>
                  </a:cubicBezTo>
                  <a:cubicBezTo>
                    <a:pt x="189" y="18"/>
                    <a:pt x="182" y="13"/>
                    <a:pt x="175" y="13"/>
                  </a:cubicBezTo>
                  <a:cubicBezTo>
                    <a:pt x="166" y="13"/>
                    <a:pt x="152" y="17"/>
                    <a:pt x="145" y="10"/>
                  </a:cubicBezTo>
                  <a:cubicBezTo>
                    <a:pt x="139" y="2"/>
                    <a:pt x="134" y="0"/>
                    <a:pt x="129" y="2"/>
                  </a:cubicBezTo>
                  <a:cubicBezTo>
                    <a:pt x="124" y="4"/>
                    <a:pt x="115" y="30"/>
                    <a:pt x="110" y="38"/>
                  </a:cubicBezTo>
                  <a:cubicBezTo>
                    <a:pt x="104" y="46"/>
                    <a:pt x="90" y="51"/>
                    <a:pt x="83" y="51"/>
                  </a:cubicBezTo>
                  <a:cubicBezTo>
                    <a:pt x="76" y="51"/>
                    <a:pt x="75" y="62"/>
                    <a:pt x="69" y="66"/>
                  </a:cubicBezTo>
                  <a:cubicBezTo>
                    <a:pt x="64" y="70"/>
                    <a:pt x="66" y="77"/>
                    <a:pt x="60" y="83"/>
                  </a:cubicBezTo>
                  <a:cubicBezTo>
                    <a:pt x="53" y="88"/>
                    <a:pt x="56" y="104"/>
                    <a:pt x="60" y="110"/>
                  </a:cubicBezTo>
                  <a:cubicBezTo>
                    <a:pt x="63" y="115"/>
                    <a:pt x="48" y="133"/>
                    <a:pt x="39" y="138"/>
                  </a:cubicBezTo>
                  <a:cubicBezTo>
                    <a:pt x="30" y="144"/>
                    <a:pt x="27" y="154"/>
                    <a:pt x="13" y="156"/>
                  </a:cubicBezTo>
                  <a:cubicBezTo>
                    <a:pt x="7" y="157"/>
                    <a:pt x="3" y="159"/>
                    <a:pt x="0" y="162"/>
                  </a:cubicBezTo>
                  <a:cubicBezTo>
                    <a:pt x="22" y="162"/>
                    <a:pt x="55" y="162"/>
                    <a:pt x="66" y="162"/>
                  </a:cubicBezTo>
                  <a:cubicBezTo>
                    <a:pt x="79" y="162"/>
                    <a:pt x="76" y="165"/>
                    <a:pt x="78" y="16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2" name="Google Shape;1972;p133"/>
            <p:cNvSpPr/>
            <p:nvPr/>
          </p:nvSpPr>
          <p:spPr>
            <a:xfrm>
              <a:off x="4910311" y="2414668"/>
              <a:ext cx="98429" cy="180981"/>
            </a:xfrm>
            <a:custGeom>
              <a:rect b="b" l="l" r="r" t="t"/>
              <a:pathLst>
                <a:path extrusionOk="0" h="144" w="76">
                  <a:moveTo>
                    <a:pt x="21" y="37"/>
                  </a:moveTo>
                  <a:cubicBezTo>
                    <a:pt x="25" y="43"/>
                    <a:pt x="20" y="53"/>
                    <a:pt x="15" y="56"/>
                  </a:cubicBezTo>
                  <a:cubicBezTo>
                    <a:pt x="11" y="58"/>
                    <a:pt x="8" y="67"/>
                    <a:pt x="4" y="67"/>
                  </a:cubicBezTo>
                  <a:cubicBezTo>
                    <a:pt x="0" y="67"/>
                    <a:pt x="4" y="83"/>
                    <a:pt x="11" y="86"/>
                  </a:cubicBezTo>
                  <a:cubicBezTo>
                    <a:pt x="19" y="89"/>
                    <a:pt x="19" y="94"/>
                    <a:pt x="19" y="97"/>
                  </a:cubicBezTo>
                  <a:cubicBezTo>
                    <a:pt x="19" y="100"/>
                    <a:pt x="29" y="103"/>
                    <a:pt x="32" y="108"/>
                  </a:cubicBezTo>
                  <a:cubicBezTo>
                    <a:pt x="35" y="112"/>
                    <a:pt x="40" y="132"/>
                    <a:pt x="40" y="139"/>
                  </a:cubicBezTo>
                  <a:cubicBezTo>
                    <a:pt x="40" y="141"/>
                    <a:pt x="41" y="142"/>
                    <a:pt x="42" y="144"/>
                  </a:cubicBezTo>
                  <a:cubicBezTo>
                    <a:pt x="45" y="142"/>
                    <a:pt x="48" y="140"/>
                    <a:pt x="49" y="137"/>
                  </a:cubicBezTo>
                  <a:cubicBezTo>
                    <a:pt x="52" y="133"/>
                    <a:pt x="53" y="125"/>
                    <a:pt x="52" y="123"/>
                  </a:cubicBezTo>
                  <a:cubicBezTo>
                    <a:pt x="51" y="121"/>
                    <a:pt x="52" y="117"/>
                    <a:pt x="54" y="115"/>
                  </a:cubicBezTo>
                  <a:cubicBezTo>
                    <a:pt x="56" y="113"/>
                    <a:pt x="66" y="103"/>
                    <a:pt x="68" y="102"/>
                  </a:cubicBezTo>
                  <a:cubicBezTo>
                    <a:pt x="69" y="102"/>
                    <a:pt x="75" y="103"/>
                    <a:pt x="75" y="97"/>
                  </a:cubicBezTo>
                  <a:cubicBezTo>
                    <a:pt x="75" y="95"/>
                    <a:pt x="75" y="91"/>
                    <a:pt x="76" y="88"/>
                  </a:cubicBezTo>
                  <a:cubicBezTo>
                    <a:pt x="71" y="85"/>
                    <a:pt x="69" y="82"/>
                    <a:pt x="69" y="80"/>
                  </a:cubicBezTo>
                  <a:cubicBezTo>
                    <a:pt x="69" y="77"/>
                    <a:pt x="64" y="71"/>
                    <a:pt x="62" y="74"/>
                  </a:cubicBezTo>
                  <a:cubicBezTo>
                    <a:pt x="59" y="77"/>
                    <a:pt x="49" y="75"/>
                    <a:pt x="48" y="68"/>
                  </a:cubicBezTo>
                  <a:cubicBezTo>
                    <a:pt x="46" y="62"/>
                    <a:pt x="54" y="62"/>
                    <a:pt x="62" y="56"/>
                  </a:cubicBezTo>
                  <a:cubicBezTo>
                    <a:pt x="69" y="50"/>
                    <a:pt x="70" y="39"/>
                    <a:pt x="62" y="32"/>
                  </a:cubicBezTo>
                  <a:cubicBezTo>
                    <a:pt x="54" y="26"/>
                    <a:pt x="60" y="23"/>
                    <a:pt x="65" y="17"/>
                  </a:cubicBezTo>
                  <a:cubicBezTo>
                    <a:pt x="71" y="11"/>
                    <a:pt x="66" y="8"/>
                    <a:pt x="63" y="11"/>
                  </a:cubicBezTo>
                  <a:cubicBezTo>
                    <a:pt x="60" y="13"/>
                    <a:pt x="55" y="14"/>
                    <a:pt x="54" y="8"/>
                  </a:cubicBezTo>
                  <a:cubicBezTo>
                    <a:pt x="54" y="2"/>
                    <a:pt x="37" y="0"/>
                    <a:pt x="30" y="6"/>
                  </a:cubicBezTo>
                  <a:cubicBezTo>
                    <a:pt x="28" y="9"/>
                    <a:pt x="24" y="9"/>
                    <a:pt x="21" y="9"/>
                  </a:cubicBezTo>
                  <a:cubicBezTo>
                    <a:pt x="19" y="20"/>
                    <a:pt x="18" y="33"/>
                    <a:pt x="21" y="3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3" name="Google Shape;1973;p133"/>
            <p:cNvSpPr/>
            <p:nvPr/>
          </p:nvSpPr>
          <p:spPr>
            <a:xfrm>
              <a:off x="4546761" y="2421018"/>
              <a:ext cx="469917" cy="442927"/>
            </a:xfrm>
            <a:custGeom>
              <a:rect b="b" l="l" r="r" t="t"/>
              <a:pathLst>
                <a:path extrusionOk="0" h="353" w="367">
                  <a:moveTo>
                    <a:pt x="126" y="67"/>
                  </a:moveTo>
                  <a:cubicBezTo>
                    <a:pt x="126" y="74"/>
                    <a:pt x="124" y="83"/>
                    <a:pt x="127" y="83"/>
                  </a:cubicBezTo>
                  <a:cubicBezTo>
                    <a:pt x="130" y="84"/>
                    <a:pt x="133" y="93"/>
                    <a:pt x="134" y="96"/>
                  </a:cubicBezTo>
                  <a:cubicBezTo>
                    <a:pt x="134" y="98"/>
                    <a:pt x="133" y="102"/>
                    <a:pt x="130" y="102"/>
                  </a:cubicBezTo>
                  <a:cubicBezTo>
                    <a:pt x="126" y="102"/>
                    <a:pt x="104" y="100"/>
                    <a:pt x="104" y="104"/>
                  </a:cubicBezTo>
                  <a:cubicBezTo>
                    <a:pt x="104" y="107"/>
                    <a:pt x="99" y="110"/>
                    <a:pt x="94" y="110"/>
                  </a:cubicBezTo>
                  <a:cubicBezTo>
                    <a:pt x="88" y="110"/>
                    <a:pt x="88" y="109"/>
                    <a:pt x="88" y="115"/>
                  </a:cubicBezTo>
                  <a:cubicBezTo>
                    <a:pt x="87" y="120"/>
                    <a:pt x="89" y="125"/>
                    <a:pt x="86" y="125"/>
                  </a:cubicBezTo>
                  <a:cubicBezTo>
                    <a:pt x="82" y="125"/>
                    <a:pt x="83" y="130"/>
                    <a:pt x="78" y="131"/>
                  </a:cubicBezTo>
                  <a:cubicBezTo>
                    <a:pt x="72" y="131"/>
                    <a:pt x="64" y="130"/>
                    <a:pt x="64" y="135"/>
                  </a:cubicBezTo>
                  <a:cubicBezTo>
                    <a:pt x="64" y="140"/>
                    <a:pt x="61" y="144"/>
                    <a:pt x="55" y="146"/>
                  </a:cubicBezTo>
                  <a:cubicBezTo>
                    <a:pt x="49" y="147"/>
                    <a:pt x="40" y="144"/>
                    <a:pt x="40" y="149"/>
                  </a:cubicBezTo>
                  <a:cubicBezTo>
                    <a:pt x="40" y="154"/>
                    <a:pt x="32" y="150"/>
                    <a:pt x="28" y="152"/>
                  </a:cubicBezTo>
                  <a:cubicBezTo>
                    <a:pt x="24" y="155"/>
                    <a:pt x="0" y="169"/>
                    <a:pt x="0" y="171"/>
                  </a:cubicBezTo>
                  <a:cubicBezTo>
                    <a:pt x="0" y="172"/>
                    <a:pt x="0" y="183"/>
                    <a:pt x="0" y="195"/>
                  </a:cubicBezTo>
                  <a:cubicBezTo>
                    <a:pt x="1" y="196"/>
                    <a:pt x="2" y="197"/>
                    <a:pt x="4" y="198"/>
                  </a:cubicBezTo>
                  <a:cubicBezTo>
                    <a:pt x="12" y="203"/>
                    <a:pt x="170" y="307"/>
                    <a:pt x="175" y="312"/>
                  </a:cubicBezTo>
                  <a:cubicBezTo>
                    <a:pt x="180" y="317"/>
                    <a:pt x="186" y="328"/>
                    <a:pt x="186" y="328"/>
                  </a:cubicBezTo>
                  <a:cubicBezTo>
                    <a:pt x="186" y="328"/>
                    <a:pt x="197" y="330"/>
                    <a:pt x="206" y="334"/>
                  </a:cubicBezTo>
                  <a:cubicBezTo>
                    <a:pt x="215" y="339"/>
                    <a:pt x="215" y="353"/>
                    <a:pt x="215" y="353"/>
                  </a:cubicBezTo>
                  <a:cubicBezTo>
                    <a:pt x="215" y="353"/>
                    <a:pt x="226" y="351"/>
                    <a:pt x="232" y="349"/>
                  </a:cubicBezTo>
                  <a:cubicBezTo>
                    <a:pt x="238" y="348"/>
                    <a:pt x="259" y="341"/>
                    <a:pt x="259" y="341"/>
                  </a:cubicBezTo>
                  <a:cubicBezTo>
                    <a:pt x="291" y="315"/>
                    <a:pt x="291" y="315"/>
                    <a:pt x="291" y="315"/>
                  </a:cubicBezTo>
                  <a:cubicBezTo>
                    <a:pt x="367" y="268"/>
                    <a:pt x="367" y="268"/>
                    <a:pt x="367" y="268"/>
                  </a:cubicBezTo>
                  <a:cubicBezTo>
                    <a:pt x="367" y="268"/>
                    <a:pt x="367" y="268"/>
                    <a:pt x="367" y="268"/>
                  </a:cubicBezTo>
                  <a:cubicBezTo>
                    <a:pt x="365" y="259"/>
                    <a:pt x="362" y="252"/>
                    <a:pt x="358" y="252"/>
                  </a:cubicBezTo>
                  <a:cubicBezTo>
                    <a:pt x="354" y="252"/>
                    <a:pt x="351" y="249"/>
                    <a:pt x="345" y="249"/>
                  </a:cubicBezTo>
                  <a:cubicBezTo>
                    <a:pt x="340" y="249"/>
                    <a:pt x="334" y="246"/>
                    <a:pt x="333" y="241"/>
                  </a:cubicBezTo>
                  <a:cubicBezTo>
                    <a:pt x="332" y="237"/>
                    <a:pt x="335" y="234"/>
                    <a:pt x="331" y="228"/>
                  </a:cubicBezTo>
                  <a:cubicBezTo>
                    <a:pt x="327" y="222"/>
                    <a:pt x="323" y="219"/>
                    <a:pt x="323" y="217"/>
                  </a:cubicBezTo>
                  <a:cubicBezTo>
                    <a:pt x="323" y="214"/>
                    <a:pt x="330" y="209"/>
                    <a:pt x="331" y="208"/>
                  </a:cubicBezTo>
                  <a:cubicBezTo>
                    <a:pt x="332" y="207"/>
                    <a:pt x="328" y="203"/>
                    <a:pt x="328" y="200"/>
                  </a:cubicBezTo>
                  <a:cubicBezTo>
                    <a:pt x="328" y="197"/>
                    <a:pt x="326" y="192"/>
                    <a:pt x="328" y="189"/>
                  </a:cubicBezTo>
                  <a:cubicBezTo>
                    <a:pt x="331" y="186"/>
                    <a:pt x="332" y="183"/>
                    <a:pt x="330" y="177"/>
                  </a:cubicBezTo>
                  <a:cubicBezTo>
                    <a:pt x="327" y="171"/>
                    <a:pt x="334" y="166"/>
                    <a:pt x="330" y="158"/>
                  </a:cubicBezTo>
                  <a:cubicBezTo>
                    <a:pt x="327" y="151"/>
                    <a:pt x="322" y="145"/>
                    <a:pt x="322" y="142"/>
                  </a:cubicBezTo>
                  <a:cubicBezTo>
                    <a:pt x="322" y="141"/>
                    <a:pt x="324" y="140"/>
                    <a:pt x="326" y="139"/>
                  </a:cubicBezTo>
                  <a:cubicBezTo>
                    <a:pt x="325" y="137"/>
                    <a:pt x="324" y="136"/>
                    <a:pt x="324" y="134"/>
                  </a:cubicBezTo>
                  <a:cubicBezTo>
                    <a:pt x="324" y="127"/>
                    <a:pt x="319" y="107"/>
                    <a:pt x="316" y="103"/>
                  </a:cubicBezTo>
                  <a:cubicBezTo>
                    <a:pt x="313" y="98"/>
                    <a:pt x="303" y="95"/>
                    <a:pt x="303" y="92"/>
                  </a:cubicBezTo>
                  <a:cubicBezTo>
                    <a:pt x="303" y="89"/>
                    <a:pt x="303" y="84"/>
                    <a:pt x="295" y="81"/>
                  </a:cubicBezTo>
                  <a:cubicBezTo>
                    <a:pt x="288" y="78"/>
                    <a:pt x="284" y="62"/>
                    <a:pt x="288" y="62"/>
                  </a:cubicBezTo>
                  <a:cubicBezTo>
                    <a:pt x="292" y="62"/>
                    <a:pt x="295" y="53"/>
                    <a:pt x="299" y="51"/>
                  </a:cubicBezTo>
                  <a:cubicBezTo>
                    <a:pt x="304" y="48"/>
                    <a:pt x="309" y="38"/>
                    <a:pt x="305" y="32"/>
                  </a:cubicBezTo>
                  <a:cubicBezTo>
                    <a:pt x="302" y="28"/>
                    <a:pt x="303" y="15"/>
                    <a:pt x="305" y="4"/>
                  </a:cubicBezTo>
                  <a:cubicBezTo>
                    <a:pt x="298" y="4"/>
                    <a:pt x="290" y="2"/>
                    <a:pt x="288" y="1"/>
                  </a:cubicBezTo>
                  <a:cubicBezTo>
                    <a:pt x="285" y="0"/>
                    <a:pt x="276" y="3"/>
                    <a:pt x="270" y="3"/>
                  </a:cubicBezTo>
                  <a:cubicBezTo>
                    <a:pt x="264" y="3"/>
                    <a:pt x="250" y="12"/>
                    <a:pt x="246" y="8"/>
                  </a:cubicBezTo>
                  <a:cubicBezTo>
                    <a:pt x="241" y="3"/>
                    <a:pt x="193" y="11"/>
                    <a:pt x="179" y="12"/>
                  </a:cubicBezTo>
                  <a:cubicBezTo>
                    <a:pt x="166" y="12"/>
                    <a:pt x="160" y="26"/>
                    <a:pt x="152" y="26"/>
                  </a:cubicBezTo>
                  <a:cubicBezTo>
                    <a:pt x="144" y="26"/>
                    <a:pt x="131" y="33"/>
                    <a:pt x="124" y="41"/>
                  </a:cubicBezTo>
                  <a:cubicBezTo>
                    <a:pt x="123" y="43"/>
                    <a:pt x="120" y="43"/>
                    <a:pt x="118" y="44"/>
                  </a:cubicBezTo>
                  <a:cubicBezTo>
                    <a:pt x="119" y="46"/>
                    <a:pt x="120" y="48"/>
                    <a:pt x="121" y="49"/>
                  </a:cubicBezTo>
                  <a:cubicBezTo>
                    <a:pt x="125" y="54"/>
                    <a:pt x="126" y="60"/>
                    <a:pt x="126" y="6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4" name="Google Shape;1974;p133"/>
            <p:cNvSpPr/>
            <p:nvPr/>
          </p:nvSpPr>
          <p:spPr>
            <a:xfrm>
              <a:off x="4959525" y="2525797"/>
              <a:ext cx="342912" cy="322273"/>
            </a:xfrm>
            <a:custGeom>
              <a:rect b="b" l="l" r="r" t="t"/>
              <a:pathLst>
                <a:path extrusionOk="0" h="257" w="268">
                  <a:moveTo>
                    <a:pt x="30" y="14"/>
                  </a:moveTo>
                  <a:cubicBezTo>
                    <a:pt x="28" y="15"/>
                    <a:pt x="18" y="25"/>
                    <a:pt x="16" y="27"/>
                  </a:cubicBezTo>
                  <a:cubicBezTo>
                    <a:pt x="14" y="29"/>
                    <a:pt x="13" y="33"/>
                    <a:pt x="14" y="35"/>
                  </a:cubicBezTo>
                  <a:cubicBezTo>
                    <a:pt x="15" y="37"/>
                    <a:pt x="14" y="45"/>
                    <a:pt x="11" y="49"/>
                  </a:cubicBezTo>
                  <a:cubicBezTo>
                    <a:pt x="9" y="54"/>
                    <a:pt x="1" y="57"/>
                    <a:pt x="0" y="59"/>
                  </a:cubicBezTo>
                  <a:cubicBezTo>
                    <a:pt x="0" y="62"/>
                    <a:pt x="5" y="68"/>
                    <a:pt x="8" y="75"/>
                  </a:cubicBezTo>
                  <a:cubicBezTo>
                    <a:pt x="12" y="83"/>
                    <a:pt x="5" y="88"/>
                    <a:pt x="8" y="94"/>
                  </a:cubicBezTo>
                  <a:cubicBezTo>
                    <a:pt x="10" y="100"/>
                    <a:pt x="9" y="103"/>
                    <a:pt x="6" y="106"/>
                  </a:cubicBezTo>
                  <a:cubicBezTo>
                    <a:pt x="4" y="109"/>
                    <a:pt x="6" y="114"/>
                    <a:pt x="6" y="117"/>
                  </a:cubicBezTo>
                  <a:cubicBezTo>
                    <a:pt x="6" y="120"/>
                    <a:pt x="10" y="124"/>
                    <a:pt x="9" y="125"/>
                  </a:cubicBezTo>
                  <a:cubicBezTo>
                    <a:pt x="8" y="126"/>
                    <a:pt x="1" y="131"/>
                    <a:pt x="1" y="134"/>
                  </a:cubicBezTo>
                  <a:cubicBezTo>
                    <a:pt x="1" y="136"/>
                    <a:pt x="5" y="139"/>
                    <a:pt x="9" y="145"/>
                  </a:cubicBezTo>
                  <a:cubicBezTo>
                    <a:pt x="13" y="151"/>
                    <a:pt x="10" y="154"/>
                    <a:pt x="11" y="158"/>
                  </a:cubicBezTo>
                  <a:cubicBezTo>
                    <a:pt x="12" y="163"/>
                    <a:pt x="18" y="166"/>
                    <a:pt x="23" y="166"/>
                  </a:cubicBezTo>
                  <a:cubicBezTo>
                    <a:pt x="29" y="166"/>
                    <a:pt x="32" y="169"/>
                    <a:pt x="36" y="169"/>
                  </a:cubicBezTo>
                  <a:cubicBezTo>
                    <a:pt x="40" y="169"/>
                    <a:pt x="43" y="176"/>
                    <a:pt x="45" y="185"/>
                  </a:cubicBezTo>
                  <a:cubicBezTo>
                    <a:pt x="47" y="185"/>
                    <a:pt x="64" y="185"/>
                    <a:pt x="71" y="190"/>
                  </a:cubicBezTo>
                  <a:cubicBezTo>
                    <a:pt x="79" y="194"/>
                    <a:pt x="82" y="201"/>
                    <a:pt x="82" y="201"/>
                  </a:cubicBezTo>
                  <a:cubicBezTo>
                    <a:pt x="112" y="185"/>
                    <a:pt x="112" y="185"/>
                    <a:pt x="112" y="185"/>
                  </a:cubicBezTo>
                  <a:cubicBezTo>
                    <a:pt x="247" y="257"/>
                    <a:pt x="247" y="257"/>
                    <a:pt x="247" y="257"/>
                  </a:cubicBezTo>
                  <a:cubicBezTo>
                    <a:pt x="247" y="248"/>
                    <a:pt x="247" y="248"/>
                    <a:pt x="247" y="248"/>
                  </a:cubicBezTo>
                  <a:cubicBezTo>
                    <a:pt x="263" y="248"/>
                    <a:pt x="263" y="248"/>
                    <a:pt x="263" y="248"/>
                  </a:cubicBezTo>
                  <a:cubicBezTo>
                    <a:pt x="263" y="248"/>
                    <a:pt x="263" y="87"/>
                    <a:pt x="263" y="75"/>
                  </a:cubicBezTo>
                  <a:cubicBezTo>
                    <a:pt x="263" y="63"/>
                    <a:pt x="258" y="55"/>
                    <a:pt x="263" y="49"/>
                  </a:cubicBezTo>
                  <a:cubicBezTo>
                    <a:pt x="268" y="42"/>
                    <a:pt x="261" y="39"/>
                    <a:pt x="265" y="27"/>
                  </a:cubicBezTo>
                  <a:cubicBezTo>
                    <a:pt x="266" y="25"/>
                    <a:pt x="266" y="24"/>
                    <a:pt x="267" y="22"/>
                  </a:cubicBezTo>
                  <a:cubicBezTo>
                    <a:pt x="267" y="22"/>
                    <a:pt x="266" y="22"/>
                    <a:pt x="266" y="22"/>
                  </a:cubicBezTo>
                  <a:cubicBezTo>
                    <a:pt x="265" y="18"/>
                    <a:pt x="258" y="18"/>
                    <a:pt x="243" y="15"/>
                  </a:cubicBezTo>
                  <a:cubicBezTo>
                    <a:pt x="227" y="13"/>
                    <a:pt x="233" y="3"/>
                    <a:pt x="216" y="2"/>
                  </a:cubicBezTo>
                  <a:cubicBezTo>
                    <a:pt x="198" y="1"/>
                    <a:pt x="177" y="14"/>
                    <a:pt x="176" y="22"/>
                  </a:cubicBezTo>
                  <a:cubicBezTo>
                    <a:pt x="176" y="29"/>
                    <a:pt x="184" y="37"/>
                    <a:pt x="179" y="45"/>
                  </a:cubicBezTo>
                  <a:cubicBezTo>
                    <a:pt x="173" y="52"/>
                    <a:pt x="160" y="53"/>
                    <a:pt x="152" y="45"/>
                  </a:cubicBezTo>
                  <a:cubicBezTo>
                    <a:pt x="143" y="37"/>
                    <a:pt x="130" y="33"/>
                    <a:pt x="119" y="33"/>
                  </a:cubicBezTo>
                  <a:cubicBezTo>
                    <a:pt x="108" y="33"/>
                    <a:pt x="101" y="26"/>
                    <a:pt x="101" y="21"/>
                  </a:cubicBezTo>
                  <a:cubicBezTo>
                    <a:pt x="102" y="15"/>
                    <a:pt x="99" y="12"/>
                    <a:pt x="90" y="11"/>
                  </a:cubicBezTo>
                  <a:cubicBezTo>
                    <a:pt x="81" y="9"/>
                    <a:pt x="74" y="1"/>
                    <a:pt x="58" y="4"/>
                  </a:cubicBezTo>
                  <a:cubicBezTo>
                    <a:pt x="50" y="5"/>
                    <a:pt x="42" y="3"/>
                    <a:pt x="38" y="0"/>
                  </a:cubicBezTo>
                  <a:cubicBezTo>
                    <a:pt x="37" y="3"/>
                    <a:pt x="37" y="7"/>
                    <a:pt x="37" y="9"/>
                  </a:cubicBezTo>
                  <a:cubicBezTo>
                    <a:pt x="37" y="15"/>
                    <a:pt x="31" y="14"/>
                    <a:pt x="30" y="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5" name="Google Shape;1975;p133"/>
            <p:cNvSpPr/>
            <p:nvPr/>
          </p:nvSpPr>
          <p:spPr>
            <a:xfrm>
              <a:off x="4365779" y="2975074"/>
              <a:ext cx="65090" cy="22226"/>
            </a:xfrm>
            <a:custGeom>
              <a:rect b="b" l="l" r="r" t="t"/>
              <a:pathLst>
                <a:path extrusionOk="0" h="18" w="51">
                  <a:moveTo>
                    <a:pt x="25" y="11"/>
                  </a:moveTo>
                  <a:cubicBezTo>
                    <a:pt x="29" y="8"/>
                    <a:pt x="35" y="14"/>
                    <a:pt x="40" y="15"/>
                  </a:cubicBezTo>
                  <a:cubicBezTo>
                    <a:pt x="45" y="16"/>
                    <a:pt x="51" y="12"/>
                    <a:pt x="51" y="12"/>
                  </a:cubicBezTo>
                  <a:cubicBezTo>
                    <a:pt x="51" y="12"/>
                    <a:pt x="50" y="11"/>
                    <a:pt x="41" y="11"/>
                  </a:cubicBezTo>
                  <a:cubicBezTo>
                    <a:pt x="33" y="10"/>
                    <a:pt x="32" y="0"/>
                    <a:pt x="25" y="3"/>
                  </a:cubicBezTo>
                  <a:cubicBezTo>
                    <a:pt x="17" y="7"/>
                    <a:pt x="12" y="8"/>
                    <a:pt x="2" y="7"/>
                  </a:cubicBezTo>
                  <a:cubicBezTo>
                    <a:pt x="2" y="10"/>
                    <a:pt x="1" y="14"/>
                    <a:pt x="0" y="18"/>
                  </a:cubicBezTo>
                  <a:cubicBezTo>
                    <a:pt x="2" y="17"/>
                    <a:pt x="4" y="17"/>
                    <a:pt x="5" y="17"/>
                  </a:cubicBezTo>
                  <a:cubicBezTo>
                    <a:pt x="10" y="16"/>
                    <a:pt x="22" y="14"/>
                    <a:pt x="25" y="1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6" name="Google Shape;1976;p133"/>
            <p:cNvSpPr/>
            <p:nvPr/>
          </p:nvSpPr>
          <p:spPr>
            <a:xfrm>
              <a:off x="4351491" y="2914747"/>
              <a:ext cx="133355" cy="103191"/>
            </a:xfrm>
            <a:custGeom>
              <a:rect b="b" l="l" r="r" t="t"/>
              <a:pathLst>
                <a:path extrusionOk="0" h="82" w="104">
                  <a:moveTo>
                    <a:pt x="24" y="79"/>
                  </a:moveTo>
                  <a:cubicBezTo>
                    <a:pt x="27" y="79"/>
                    <a:pt x="34" y="75"/>
                    <a:pt x="34" y="75"/>
                  </a:cubicBezTo>
                  <a:cubicBezTo>
                    <a:pt x="34" y="75"/>
                    <a:pt x="56" y="73"/>
                    <a:pt x="59" y="73"/>
                  </a:cubicBezTo>
                  <a:cubicBezTo>
                    <a:pt x="61" y="72"/>
                    <a:pt x="62" y="73"/>
                    <a:pt x="64" y="74"/>
                  </a:cubicBezTo>
                  <a:cubicBezTo>
                    <a:pt x="64" y="73"/>
                    <a:pt x="64" y="72"/>
                    <a:pt x="64" y="72"/>
                  </a:cubicBezTo>
                  <a:cubicBezTo>
                    <a:pt x="64" y="72"/>
                    <a:pt x="76" y="75"/>
                    <a:pt x="76" y="77"/>
                  </a:cubicBezTo>
                  <a:cubicBezTo>
                    <a:pt x="77" y="80"/>
                    <a:pt x="93" y="82"/>
                    <a:pt x="102" y="79"/>
                  </a:cubicBezTo>
                  <a:cubicBezTo>
                    <a:pt x="103" y="79"/>
                    <a:pt x="104" y="78"/>
                    <a:pt x="104" y="78"/>
                  </a:cubicBezTo>
                  <a:cubicBezTo>
                    <a:pt x="104" y="75"/>
                    <a:pt x="104" y="69"/>
                    <a:pt x="104" y="67"/>
                  </a:cubicBezTo>
                  <a:cubicBezTo>
                    <a:pt x="104" y="64"/>
                    <a:pt x="98" y="59"/>
                    <a:pt x="95" y="55"/>
                  </a:cubicBezTo>
                  <a:cubicBezTo>
                    <a:pt x="92" y="52"/>
                    <a:pt x="92" y="45"/>
                    <a:pt x="92" y="45"/>
                  </a:cubicBezTo>
                  <a:cubicBezTo>
                    <a:pt x="89" y="40"/>
                    <a:pt x="89" y="40"/>
                    <a:pt x="89" y="40"/>
                  </a:cubicBezTo>
                  <a:cubicBezTo>
                    <a:pt x="89" y="40"/>
                    <a:pt x="86" y="30"/>
                    <a:pt x="79" y="27"/>
                  </a:cubicBezTo>
                  <a:cubicBezTo>
                    <a:pt x="71" y="25"/>
                    <a:pt x="66" y="11"/>
                    <a:pt x="66" y="11"/>
                  </a:cubicBezTo>
                  <a:cubicBezTo>
                    <a:pt x="60" y="11"/>
                    <a:pt x="60" y="11"/>
                    <a:pt x="60" y="11"/>
                  </a:cubicBezTo>
                  <a:cubicBezTo>
                    <a:pt x="60" y="11"/>
                    <a:pt x="55" y="5"/>
                    <a:pt x="50" y="3"/>
                  </a:cubicBezTo>
                  <a:cubicBezTo>
                    <a:pt x="45" y="0"/>
                    <a:pt x="37" y="4"/>
                    <a:pt x="37" y="4"/>
                  </a:cubicBezTo>
                  <a:cubicBezTo>
                    <a:pt x="37" y="4"/>
                    <a:pt x="27" y="5"/>
                    <a:pt x="21" y="4"/>
                  </a:cubicBezTo>
                  <a:cubicBezTo>
                    <a:pt x="14" y="3"/>
                    <a:pt x="16" y="11"/>
                    <a:pt x="11" y="12"/>
                  </a:cubicBezTo>
                  <a:cubicBezTo>
                    <a:pt x="10" y="12"/>
                    <a:pt x="10" y="13"/>
                    <a:pt x="10" y="13"/>
                  </a:cubicBezTo>
                  <a:cubicBezTo>
                    <a:pt x="9" y="18"/>
                    <a:pt x="8" y="23"/>
                    <a:pt x="6" y="27"/>
                  </a:cubicBezTo>
                  <a:cubicBezTo>
                    <a:pt x="0" y="35"/>
                    <a:pt x="8" y="48"/>
                    <a:pt x="12" y="52"/>
                  </a:cubicBezTo>
                  <a:cubicBezTo>
                    <a:pt x="13" y="53"/>
                    <a:pt x="13" y="54"/>
                    <a:pt x="13" y="55"/>
                  </a:cubicBezTo>
                  <a:cubicBezTo>
                    <a:pt x="23" y="56"/>
                    <a:pt x="28" y="55"/>
                    <a:pt x="36" y="51"/>
                  </a:cubicBezTo>
                  <a:cubicBezTo>
                    <a:pt x="43" y="48"/>
                    <a:pt x="44" y="58"/>
                    <a:pt x="52" y="59"/>
                  </a:cubicBezTo>
                  <a:cubicBezTo>
                    <a:pt x="61" y="59"/>
                    <a:pt x="62" y="60"/>
                    <a:pt x="62" y="60"/>
                  </a:cubicBezTo>
                  <a:cubicBezTo>
                    <a:pt x="62" y="60"/>
                    <a:pt x="56" y="64"/>
                    <a:pt x="51" y="63"/>
                  </a:cubicBezTo>
                  <a:cubicBezTo>
                    <a:pt x="46" y="62"/>
                    <a:pt x="40" y="56"/>
                    <a:pt x="36" y="59"/>
                  </a:cubicBezTo>
                  <a:cubicBezTo>
                    <a:pt x="33" y="62"/>
                    <a:pt x="21" y="64"/>
                    <a:pt x="16" y="65"/>
                  </a:cubicBezTo>
                  <a:cubicBezTo>
                    <a:pt x="15" y="65"/>
                    <a:pt x="13" y="65"/>
                    <a:pt x="11" y="66"/>
                  </a:cubicBezTo>
                  <a:cubicBezTo>
                    <a:pt x="11" y="69"/>
                    <a:pt x="11" y="72"/>
                    <a:pt x="13" y="74"/>
                  </a:cubicBezTo>
                  <a:cubicBezTo>
                    <a:pt x="14" y="75"/>
                    <a:pt x="14" y="75"/>
                    <a:pt x="15" y="76"/>
                  </a:cubicBezTo>
                  <a:cubicBezTo>
                    <a:pt x="24" y="74"/>
                    <a:pt x="21" y="78"/>
                    <a:pt x="24" y="7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7" name="Google Shape;1977;p133"/>
            <p:cNvSpPr/>
            <p:nvPr/>
          </p:nvSpPr>
          <p:spPr>
            <a:xfrm>
              <a:off x="4370542" y="3005238"/>
              <a:ext cx="63502" cy="38101"/>
            </a:xfrm>
            <a:custGeom>
              <a:rect b="b" l="l" r="r" t="t"/>
              <a:pathLst>
                <a:path extrusionOk="0" h="30" w="49">
                  <a:moveTo>
                    <a:pt x="25" y="28"/>
                  </a:moveTo>
                  <a:cubicBezTo>
                    <a:pt x="29" y="25"/>
                    <a:pt x="37" y="18"/>
                    <a:pt x="40" y="19"/>
                  </a:cubicBezTo>
                  <a:cubicBezTo>
                    <a:pt x="43" y="20"/>
                    <a:pt x="46" y="18"/>
                    <a:pt x="46" y="17"/>
                  </a:cubicBezTo>
                  <a:cubicBezTo>
                    <a:pt x="46" y="15"/>
                    <a:pt x="41" y="10"/>
                    <a:pt x="45" y="8"/>
                  </a:cubicBezTo>
                  <a:cubicBezTo>
                    <a:pt x="48" y="7"/>
                    <a:pt x="49" y="4"/>
                    <a:pt x="49" y="2"/>
                  </a:cubicBezTo>
                  <a:cubicBezTo>
                    <a:pt x="47" y="1"/>
                    <a:pt x="46" y="0"/>
                    <a:pt x="44" y="1"/>
                  </a:cubicBezTo>
                  <a:cubicBezTo>
                    <a:pt x="41" y="1"/>
                    <a:pt x="19" y="3"/>
                    <a:pt x="19" y="3"/>
                  </a:cubicBezTo>
                  <a:cubicBezTo>
                    <a:pt x="19" y="3"/>
                    <a:pt x="12" y="7"/>
                    <a:pt x="9" y="7"/>
                  </a:cubicBezTo>
                  <a:cubicBezTo>
                    <a:pt x="6" y="6"/>
                    <a:pt x="9" y="2"/>
                    <a:pt x="0" y="4"/>
                  </a:cubicBezTo>
                  <a:cubicBezTo>
                    <a:pt x="4" y="10"/>
                    <a:pt x="5" y="12"/>
                    <a:pt x="14" y="15"/>
                  </a:cubicBezTo>
                  <a:cubicBezTo>
                    <a:pt x="24" y="18"/>
                    <a:pt x="13" y="23"/>
                    <a:pt x="22" y="28"/>
                  </a:cubicBezTo>
                  <a:cubicBezTo>
                    <a:pt x="22" y="29"/>
                    <a:pt x="23" y="29"/>
                    <a:pt x="24" y="30"/>
                  </a:cubicBezTo>
                  <a:cubicBezTo>
                    <a:pt x="24" y="29"/>
                    <a:pt x="25" y="28"/>
                    <a:pt x="25" y="2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8" name="Google Shape;1978;p133"/>
            <p:cNvSpPr/>
            <p:nvPr/>
          </p:nvSpPr>
          <p:spPr>
            <a:xfrm>
              <a:off x="5070654" y="3038576"/>
              <a:ext cx="277822" cy="192094"/>
            </a:xfrm>
            <a:custGeom>
              <a:rect b="b" l="l" r="r" t="t"/>
              <a:pathLst>
                <a:path extrusionOk="0" h="153" w="216">
                  <a:moveTo>
                    <a:pt x="200" y="87"/>
                  </a:moveTo>
                  <a:cubicBezTo>
                    <a:pt x="200" y="83"/>
                    <a:pt x="200" y="80"/>
                    <a:pt x="193" y="75"/>
                  </a:cubicBezTo>
                  <a:cubicBezTo>
                    <a:pt x="187" y="69"/>
                    <a:pt x="183" y="68"/>
                    <a:pt x="183" y="65"/>
                  </a:cubicBezTo>
                  <a:cubicBezTo>
                    <a:pt x="183" y="62"/>
                    <a:pt x="180" y="61"/>
                    <a:pt x="175" y="54"/>
                  </a:cubicBezTo>
                  <a:cubicBezTo>
                    <a:pt x="169" y="48"/>
                    <a:pt x="161" y="48"/>
                    <a:pt x="161" y="48"/>
                  </a:cubicBezTo>
                  <a:cubicBezTo>
                    <a:pt x="159" y="42"/>
                    <a:pt x="159" y="42"/>
                    <a:pt x="159" y="42"/>
                  </a:cubicBezTo>
                  <a:cubicBezTo>
                    <a:pt x="151" y="41"/>
                    <a:pt x="151" y="41"/>
                    <a:pt x="151" y="41"/>
                  </a:cubicBezTo>
                  <a:cubicBezTo>
                    <a:pt x="151" y="41"/>
                    <a:pt x="147" y="38"/>
                    <a:pt x="153" y="34"/>
                  </a:cubicBezTo>
                  <a:cubicBezTo>
                    <a:pt x="160" y="31"/>
                    <a:pt x="153" y="22"/>
                    <a:pt x="152" y="19"/>
                  </a:cubicBezTo>
                  <a:cubicBezTo>
                    <a:pt x="151" y="16"/>
                    <a:pt x="142" y="5"/>
                    <a:pt x="140" y="2"/>
                  </a:cubicBezTo>
                  <a:cubicBezTo>
                    <a:pt x="138" y="2"/>
                    <a:pt x="137" y="2"/>
                    <a:pt x="137" y="2"/>
                  </a:cubicBezTo>
                  <a:cubicBezTo>
                    <a:pt x="133" y="0"/>
                    <a:pt x="126" y="4"/>
                    <a:pt x="122" y="8"/>
                  </a:cubicBezTo>
                  <a:cubicBezTo>
                    <a:pt x="118" y="11"/>
                    <a:pt x="121" y="13"/>
                    <a:pt x="118" y="16"/>
                  </a:cubicBezTo>
                  <a:cubicBezTo>
                    <a:pt x="116" y="19"/>
                    <a:pt x="107" y="26"/>
                    <a:pt x="101" y="34"/>
                  </a:cubicBezTo>
                  <a:cubicBezTo>
                    <a:pt x="95" y="41"/>
                    <a:pt x="81" y="36"/>
                    <a:pt x="76" y="39"/>
                  </a:cubicBezTo>
                  <a:cubicBezTo>
                    <a:pt x="71" y="41"/>
                    <a:pt x="78" y="46"/>
                    <a:pt x="75" y="48"/>
                  </a:cubicBezTo>
                  <a:cubicBezTo>
                    <a:pt x="72" y="51"/>
                    <a:pt x="62" y="55"/>
                    <a:pt x="59" y="57"/>
                  </a:cubicBezTo>
                  <a:cubicBezTo>
                    <a:pt x="56" y="58"/>
                    <a:pt x="44" y="58"/>
                    <a:pt x="40" y="62"/>
                  </a:cubicBezTo>
                  <a:cubicBezTo>
                    <a:pt x="36" y="67"/>
                    <a:pt x="32" y="57"/>
                    <a:pt x="29" y="62"/>
                  </a:cubicBezTo>
                  <a:cubicBezTo>
                    <a:pt x="25" y="68"/>
                    <a:pt x="21" y="68"/>
                    <a:pt x="19" y="66"/>
                  </a:cubicBezTo>
                  <a:cubicBezTo>
                    <a:pt x="18" y="66"/>
                    <a:pt x="18" y="65"/>
                    <a:pt x="17" y="65"/>
                  </a:cubicBezTo>
                  <a:cubicBezTo>
                    <a:pt x="14" y="68"/>
                    <a:pt x="10" y="71"/>
                    <a:pt x="8" y="76"/>
                  </a:cubicBezTo>
                  <a:cubicBezTo>
                    <a:pt x="6" y="83"/>
                    <a:pt x="0" y="90"/>
                    <a:pt x="0" y="93"/>
                  </a:cubicBezTo>
                  <a:cubicBezTo>
                    <a:pt x="0" y="97"/>
                    <a:pt x="2" y="101"/>
                    <a:pt x="2" y="108"/>
                  </a:cubicBezTo>
                  <a:cubicBezTo>
                    <a:pt x="2" y="114"/>
                    <a:pt x="4" y="117"/>
                    <a:pt x="7" y="122"/>
                  </a:cubicBezTo>
                  <a:cubicBezTo>
                    <a:pt x="11" y="126"/>
                    <a:pt x="10" y="132"/>
                    <a:pt x="10" y="132"/>
                  </a:cubicBezTo>
                  <a:cubicBezTo>
                    <a:pt x="10" y="132"/>
                    <a:pt x="11" y="135"/>
                    <a:pt x="14" y="138"/>
                  </a:cubicBezTo>
                  <a:cubicBezTo>
                    <a:pt x="16" y="142"/>
                    <a:pt x="24" y="147"/>
                    <a:pt x="25" y="150"/>
                  </a:cubicBezTo>
                  <a:cubicBezTo>
                    <a:pt x="25" y="151"/>
                    <a:pt x="27" y="152"/>
                    <a:pt x="28" y="153"/>
                  </a:cubicBezTo>
                  <a:cubicBezTo>
                    <a:pt x="28" y="152"/>
                    <a:pt x="29" y="151"/>
                    <a:pt x="29" y="151"/>
                  </a:cubicBezTo>
                  <a:cubicBezTo>
                    <a:pt x="34" y="145"/>
                    <a:pt x="32" y="138"/>
                    <a:pt x="32" y="138"/>
                  </a:cubicBezTo>
                  <a:cubicBezTo>
                    <a:pt x="42" y="136"/>
                    <a:pt x="42" y="136"/>
                    <a:pt x="42" y="136"/>
                  </a:cubicBezTo>
                  <a:cubicBezTo>
                    <a:pt x="50" y="133"/>
                    <a:pt x="50" y="133"/>
                    <a:pt x="50" y="133"/>
                  </a:cubicBezTo>
                  <a:cubicBezTo>
                    <a:pt x="65" y="136"/>
                    <a:pt x="65" y="136"/>
                    <a:pt x="65" y="136"/>
                  </a:cubicBezTo>
                  <a:cubicBezTo>
                    <a:pt x="65" y="124"/>
                    <a:pt x="65" y="124"/>
                    <a:pt x="65" y="124"/>
                  </a:cubicBezTo>
                  <a:cubicBezTo>
                    <a:pt x="65" y="124"/>
                    <a:pt x="76" y="110"/>
                    <a:pt x="84" y="110"/>
                  </a:cubicBezTo>
                  <a:cubicBezTo>
                    <a:pt x="91" y="110"/>
                    <a:pt x="98" y="119"/>
                    <a:pt x="98" y="119"/>
                  </a:cubicBezTo>
                  <a:cubicBezTo>
                    <a:pt x="131" y="126"/>
                    <a:pt x="131" y="126"/>
                    <a:pt x="131" y="126"/>
                  </a:cubicBezTo>
                  <a:cubicBezTo>
                    <a:pt x="131" y="126"/>
                    <a:pt x="134" y="116"/>
                    <a:pt x="137" y="114"/>
                  </a:cubicBezTo>
                  <a:cubicBezTo>
                    <a:pt x="140" y="112"/>
                    <a:pt x="147" y="116"/>
                    <a:pt x="151" y="114"/>
                  </a:cubicBezTo>
                  <a:cubicBezTo>
                    <a:pt x="155" y="112"/>
                    <a:pt x="162" y="108"/>
                    <a:pt x="169" y="108"/>
                  </a:cubicBezTo>
                  <a:cubicBezTo>
                    <a:pt x="177" y="108"/>
                    <a:pt x="180" y="113"/>
                    <a:pt x="184" y="106"/>
                  </a:cubicBezTo>
                  <a:cubicBezTo>
                    <a:pt x="187" y="100"/>
                    <a:pt x="203" y="108"/>
                    <a:pt x="203" y="108"/>
                  </a:cubicBezTo>
                  <a:cubicBezTo>
                    <a:pt x="216" y="106"/>
                    <a:pt x="216" y="106"/>
                    <a:pt x="216" y="106"/>
                  </a:cubicBezTo>
                  <a:cubicBezTo>
                    <a:pt x="212" y="95"/>
                    <a:pt x="212" y="95"/>
                    <a:pt x="212" y="95"/>
                  </a:cubicBezTo>
                  <a:cubicBezTo>
                    <a:pt x="212" y="95"/>
                    <a:pt x="200" y="90"/>
                    <a:pt x="200" y="8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79" name="Google Shape;1979;p133"/>
            <p:cNvSpPr/>
            <p:nvPr/>
          </p:nvSpPr>
          <p:spPr>
            <a:xfrm>
              <a:off x="4807120" y="2976662"/>
              <a:ext cx="268297" cy="217495"/>
            </a:xfrm>
            <a:custGeom>
              <a:rect b="b" l="l" r="r" t="t"/>
              <a:pathLst>
                <a:path extrusionOk="0" h="174" w="210">
                  <a:moveTo>
                    <a:pt x="129" y="127"/>
                  </a:moveTo>
                  <a:cubicBezTo>
                    <a:pt x="131" y="126"/>
                    <a:pt x="135" y="128"/>
                    <a:pt x="139" y="125"/>
                  </a:cubicBezTo>
                  <a:cubicBezTo>
                    <a:pt x="143" y="123"/>
                    <a:pt x="151" y="129"/>
                    <a:pt x="152" y="134"/>
                  </a:cubicBezTo>
                  <a:cubicBezTo>
                    <a:pt x="153" y="139"/>
                    <a:pt x="156" y="132"/>
                    <a:pt x="159" y="126"/>
                  </a:cubicBezTo>
                  <a:cubicBezTo>
                    <a:pt x="162" y="121"/>
                    <a:pt x="172" y="103"/>
                    <a:pt x="172" y="99"/>
                  </a:cubicBezTo>
                  <a:cubicBezTo>
                    <a:pt x="172" y="95"/>
                    <a:pt x="180" y="91"/>
                    <a:pt x="180" y="89"/>
                  </a:cubicBezTo>
                  <a:cubicBezTo>
                    <a:pt x="180" y="86"/>
                    <a:pt x="180" y="81"/>
                    <a:pt x="182" y="79"/>
                  </a:cubicBezTo>
                  <a:cubicBezTo>
                    <a:pt x="185" y="78"/>
                    <a:pt x="187" y="71"/>
                    <a:pt x="187" y="68"/>
                  </a:cubicBezTo>
                  <a:cubicBezTo>
                    <a:pt x="186" y="65"/>
                    <a:pt x="195" y="51"/>
                    <a:pt x="197" y="49"/>
                  </a:cubicBezTo>
                  <a:cubicBezTo>
                    <a:pt x="199" y="47"/>
                    <a:pt x="207" y="48"/>
                    <a:pt x="207" y="43"/>
                  </a:cubicBezTo>
                  <a:cubicBezTo>
                    <a:pt x="208" y="38"/>
                    <a:pt x="210" y="33"/>
                    <a:pt x="206" y="32"/>
                  </a:cubicBezTo>
                  <a:cubicBezTo>
                    <a:pt x="203" y="31"/>
                    <a:pt x="199" y="27"/>
                    <a:pt x="199" y="25"/>
                  </a:cubicBezTo>
                  <a:cubicBezTo>
                    <a:pt x="199" y="23"/>
                    <a:pt x="199" y="19"/>
                    <a:pt x="200" y="15"/>
                  </a:cubicBezTo>
                  <a:cubicBezTo>
                    <a:pt x="196" y="15"/>
                    <a:pt x="196" y="10"/>
                    <a:pt x="193" y="8"/>
                  </a:cubicBezTo>
                  <a:cubicBezTo>
                    <a:pt x="191" y="5"/>
                    <a:pt x="191" y="3"/>
                    <a:pt x="187" y="4"/>
                  </a:cubicBezTo>
                  <a:cubicBezTo>
                    <a:pt x="183" y="5"/>
                    <a:pt x="179" y="14"/>
                    <a:pt x="175" y="16"/>
                  </a:cubicBezTo>
                  <a:cubicBezTo>
                    <a:pt x="170" y="17"/>
                    <a:pt x="163" y="14"/>
                    <a:pt x="160" y="12"/>
                  </a:cubicBezTo>
                  <a:cubicBezTo>
                    <a:pt x="157" y="11"/>
                    <a:pt x="142" y="12"/>
                    <a:pt x="138" y="12"/>
                  </a:cubicBezTo>
                  <a:cubicBezTo>
                    <a:pt x="133" y="11"/>
                    <a:pt x="128" y="18"/>
                    <a:pt x="125" y="20"/>
                  </a:cubicBezTo>
                  <a:cubicBezTo>
                    <a:pt x="121" y="22"/>
                    <a:pt x="110" y="21"/>
                    <a:pt x="107" y="20"/>
                  </a:cubicBezTo>
                  <a:cubicBezTo>
                    <a:pt x="104" y="19"/>
                    <a:pt x="97" y="13"/>
                    <a:pt x="94" y="13"/>
                  </a:cubicBezTo>
                  <a:cubicBezTo>
                    <a:pt x="91" y="13"/>
                    <a:pt x="84" y="14"/>
                    <a:pt x="79" y="17"/>
                  </a:cubicBezTo>
                  <a:cubicBezTo>
                    <a:pt x="74" y="20"/>
                    <a:pt x="72" y="11"/>
                    <a:pt x="69" y="8"/>
                  </a:cubicBezTo>
                  <a:cubicBezTo>
                    <a:pt x="66" y="4"/>
                    <a:pt x="59" y="7"/>
                    <a:pt x="55" y="3"/>
                  </a:cubicBezTo>
                  <a:cubicBezTo>
                    <a:pt x="51" y="0"/>
                    <a:pt x="48" y="8"/>
                    <a:pt x="45" y="7"/>
                  </a:cubicBezTo>
                  <a:cubicBezTo>
                    <a:pt x="41" y="6"/>
                    <a:pt x="32" y="4"/>
                    <a:pt x="29" y="7"/>
                  </a:cubicBezTo>
                  <a:cubicBezTo>
                    <a:pt x="25" y="10"/>
                    <a:pt x="26" y="19"/>
                    <a:pt x="24" y="21"/>
                  </a:cubicBezTo>
                  <a:cubicBezTo>
                    <a:pt x="23" y="23"/>
                    <a:pt x="17" y="30"/>
                    <a:pt x="17" y="34"/>
                  </a:cubicBezTo>
                  <a:cubicBezTo>
                    <a:pt x="17" y="35"/>
                    <a:pt x="16" y="36"/>
                    <a:pt x="15" y="37"/>
                  </a:cubicBezTo>
                  <a:cubicBezTo>
                    <a:pt x="16" y="41"/>
                    <a:pt x="16" y="47"/>
                    <a:pt x="17" y="49"/>
                  </a:cubicBezTo>
                  <a:cubicBezTo>
                    <a:pt x="17" y="52"/>
                    <a:pt x="19" y="70"/>
                    <a:pt x="15" y="74"/>
                  </a:cubicBezTo>
                  <a:cubicBezTo>
                    <a:pt x="11" y="78"/>
                    <a:pt x="8" y="84"/>
                    <a:pt x="8" y="84"/>
                  </a:cubicBezTo>
                  <a:cubicBezTo>
                    <a:pt x="8" y="84"/>
                    <a:pt x="2" y="88"/>
                    <a:pt x="1" y="97"/>
                  </a:cubicBezTo>
                  <a:cubicBezTo>
                    <a:pt x="0" y="106"/>
                    <a:pt x="1" y="111"/>
                    <a:pt x="1" y="118"/>
                  </a:cubicBezTo>
                  <a:cubicBezTo>
                    <a:pt x="1" y="123"/>
                    <a:pt x="5" y="126"/>
                    <a:pt x="6" y="132"/>
                  </a:cubicBezTo>
                  <a:cubicBezTo>
                    <a:pt x="7" y="132"/>
                    <a:pt x="7" y="132"/>
                    <a:pt x="7" y="132"/>
                  </a:cubicBezTo>
                  <a:cubicBezTo>
                    <a:pt x="10" y="136"/>
                    <a:pt x="25" y="137"/>
                    <a:pt x="33" y="139"/>
                  </a:cubicBezTo>
                  <a:cubicBezTo>
                    <a:pt x="41" y="140"/>
                    <a:pt x="50" y="152"/>
                    <a:pt x="50" y="157"/>
                  </a:cubicBezTo>
                  <a:cubicBezTo>
                    <a:pt x="49" y="161"/>
                    <a:pt x="55" y="170"/>
                    <a:pt x="59" y="172"/>
                  </a:cubicBezTo>
                  <a:cubicBezTo>
                    <a:pt x="63" y="174"/>
                    <a:pt x="73" y="168"/>
                    <a:pt x="77" y="168"/>
                  </a:cubicBezTo>
                  <a:cubicBezTo>
                    <a:pt x="82" y="168"/>
                    <a:pt x="97" y="168"/>
                    <a:pt x="101" y="165"/>
                  </a:cubicBezTo>
                  <a:cubicBezTo>
                    <a:pt x="101" y="164"/>
                    <a:pt x="102" y="165"/>
                    <a:pt x="103" y="165"/>
                  </a:cubicBezTo>
                  <a:cubicBezTo>
                    <a:pt x="107" y="155"/>
                    <a:pt x="109" y="146"/>
                    <a:pt x="109" y="146"/>
                  </a:cubicBezTo>
                  <a:cubicBezTo>
                    <a:pt x="109" y="146"/>
                    <a:pt x="127" y="127"/>
                    <a:pt x="129" y="12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0" name="Google Shape;1980;p133"/>
            <p:cNvSpPr/>
            <p:nvPr/>
          </p:nvSpPr>
          <p:spPr>
            <a:xfrm>
              <a:off x="4761081" y="3010000"/>
              <a:ext cx="69852" cy="138117"/>
            </a:xfrm>
            <a:custGeom>
              <a:rect b="b" l="l" r="r" t="t"/>
              <a:pathLst>
                <a:path extrusionOk="0" h="110" w="54">
                  <a:moveTo>
                    <a:pt x="36" y="70"/>
                  </a:moveTo>
                  <a:cubicBezTo>
                    <a:pt x="37" y="61"/>
                    <a:pt x="43" y="57"/>
                    <a:pt x="43" y="57"/>
                  </a:cubicBezTo>
                  <a:cubicBezTo>
                    <a:pt x="43" y="57"/>
                    <a:pt x="46" y="51"/>
                    <a:pt x="50" y="47"/>
                  </a:cubicBezTo>
                  <a:cubicBezTo>
                    <a:pt x="54" y="43"/>
                    <a:pt x="52" y="25"/>
                    <a:pt x="52" y="22"/>
                  </a:cubicBezTo>
                  <a:cubicBezTo>
                    <a:pt x="51" y="20"/>
                    <a:pt x="51" y="14"/>
                    <a:pt x="50" y="10"/>
                  </a:cubicBezTo>
                  <a:cubicBezTo>
                    <a:pt x="49" y="11"/>
                    <a:pt x="47" y="11"/>
                    <a:pt x="44" y="10"/>
                  </a:cubicBezTo>
                  <a:cubicBezTo>
                    <a:pt x="40" y="8"/>
                    <a:pt x="44" y="3"/>
                    <a:pt x="39" y="1"/>
                  </a:cubicBezTo>
                  <a:cubicBezTo>
                    <a:pt x="33" y="0"/>
                    <a:pt x="31" y="6"/>
                    <a:pt x="32" y="10"/>
                  </a:cubicBezTo>
                  <a:cubicBezTo>
                    <a:pt x="33" y="14"/>
                    <a:pt x="30" y="14"/>
                    <a:pt x="28" y="16"/>
                  </a:cubicBezTo>
                  <a:cubicBezTo>
                    <a:pt x="25" y="19"/>
                    <a:pt x="16" y="20"/>
                    <a:pt x="13" y="20"/>
                  </a:cubicBezTo>
                  <a:cubicBezTo>
                    <a:pt x="10" y="20"/>
                    <a:pt x="6" y="25"/>
                    <a:pt x="3" y="26"/>
                  </a:cubicBezTo>
                  <a:cubicBezTo>
                    <a:pt x="2" y="27"/>
                    <a:pt x="1" y="27"/>
                    <a:pt x="0" y="27"/>
                  </a:cubicBezTo>
                  <a:cubicBezTo>
                    <a:pt x="1" y="40"/>
                    <a:pt x="3" y="39"/>
                    <a:pt x="10" y="43"/>
                  </a:cubicBezTo>
                  <a:cubicBezTo>
                    <a:pt x="17" y="47"/>
                    <a:pt x="10" y="53"/>
                    <a:pt x="13" y="56"/>
                  </a:cubicBezTo>
                  <a:cubicBezTo>
                    <a:pt x="17" y="60"/>
                    <a:pt x="15" y="67"/>
                    <a:pt x="16" y="77"/>
                  </a:cubicBezTo>
                  <a:cubicBezTo>
                    <a:pt x="17" y="83"/>
                    <a:pt x="17" y="98"/>
                    <a:pt x="18" y="110"/>
                  </a:cubicBezTo>
                  <a:cubicBezTo>
                    <a:pt x="22" y="109"/>
                    <a:pt x="26" y="109"/>
                    <a:pt x="29" y="109"/>
                  </a:cubicBezTo>
                  <a:cubicBezTo>
                    <a:pt x="35" y="109"/>
                    <a:pt x="38" y="101"/>
                    <a:pt x="41" y="105"/>
                  </a:cubicBezTo>
                  <a:cubicBezTo>
                    <a:pt x="40" y="99"/>
                    <a:pt x="36" y="96"/>
                    <a:pt x="36" y="91"/>
                  </a:cubicBezTo>
                  <a:cubicBezTo>
                    <a:pt x="36" y="84"/>
                    <a:pt x="35" y="79"/>
                    <a:pt x="36" y="7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1" name="Google Shape;1981;p133"/>
            <p:cNvSpPr/>
            <p:nvPr/>
          </p:nvSpPr>
          <p:spPr>
            <a:xfrm>
              <a:off x="4742030" y="3040164"/>
              <a:ext cx="42864" cy="115891"/>
            </a:xfrm>
            <a:custGeom>
              <a:rect b="b" l="l" r="r" t="t"/>
              <a:pathLst>
                <a:path extrusionOk="0" h="92" w="33">
                  <a:moveTo>
                    <a:pt x="28" y="32"/>
                  </a:moveTo>
                  <a:cubicBezTo>
                    <a:pt x="25" y="29"/>
                    <a:pt x="32" y="23"/>
                    <a:pt x="25" y="19"/>
                  </a:cubicBezTo>
                  <a:cubicBezTo>
                    <a:pt x="18" y="15"/>
                    <a:pt x="16" y="16"/>
                    <a:pt x="15" y="3"/>
                  </a:cubicBezTo>
                  <a:cubicBezTo>
                    <a:pt x="12" y="2"/>
                    <a:pt x="6" y="1"/>
                    <a:pt x="2" y="0"/>
                  </a:cubicBezTo>
                  <a:cubicBezTo>
                    <a:pt x="1" y="0"/>
                    <a:pt x="0" y="0"/>
                    <a:pt x="0" y="1"/>
                  </a:cubicBezTo>
                  <a:cubicBezTo>
                    <a:pt x="1" y="6"/>
                    <a:pt x="2" y="11"/>
                    <a:pt x="3" y="12"/>
                  </a:cubicBezTo>
                  <a:cubicBezTo>
                    <a:pt x="6" y="14"/>
                    <a:pt x="8" y="17"/>
                    <a:pt x="8" y="23"/>
                  </a:cubicBezTo>
                  <a:cubicBezTo>
                    <a:pt x="7" y="28"/>
                    <a:pt x="6" y="41"/>
                    <a:pt x="8" y="47"/>
                  </a:cubicBezTo>
                  <a:cubicBezTo>
                    <a:pt x="10" y="53"/>
                    <a:pt x="13" y="62"/>
                    <a:pt x="13" y="72"/>
                  </a:cubicBezTo>
                  <a:cubicBezTo>
                    <a:pt x="13" y="77"/>
                    <a:pt x="16" y="85"/>
                    <a:pt x="19" y="92"/>
                  </a:cubicBezTo>
                  <a:cubicBezTo>
                    <a:pt x="21" y="91"/>
                    <a:pt x="22" y="90"/>
                    <a:pt x="23" y="89"/>
                  </a:cubicBezTo>
                  <a:cubicBezTo>
                    <a:pt x="25" y="88"/>
                    <a:pt x="29" y="86"/>
                    <a:pt x="33" y="86"/>
                  </a:cubicBezTo>
                  <a:cubicBezTo>
                    <a:pt x="32" y="74"/>
                    <a:pt x="32" y="59"/>
                    <a:pt x="31" y="53"/>
                  </a:cubicBezTo>
                  <a:cubicBezTo>
                    <a:pt x="30" y="43"/>
                    <a:pt x="32" y="36"/>
                    <a:pt x="28" y="3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2" name="Google Shape;1982;p133"/>
            <p:cNvSpPr/>
            <p:nvPr/>
          </p:nvSpPr>
          <p:spPr>
            <a:xfrm>
              <a:off x="4938887" y="2995712"/>
              <a:ext cx="168281" cy="254009"/>
            </a:xfrm>
            <a:custGeom>
              <a:rect b="b" l="l" r="r" t="t"/>
              <a:pathLst>
                <a:path extrusionOk="0" h="203" w="131">
                  <a:moveTo>
                    <a:pt x="55" y="193"/>
                  </a:moveTo>
                  <a:cubicBezTo>
                    <a:pt x="55" y="193"/>
                    <a:pt x="96" y="196"/>
                    <a:pt x="102" y="195"/>
                  </a:cubicBezTo>
                  <a:cubicBezTo>
                    <a:pt x="107" y="193"/>
                    <a:pt x="127" y="203"/>
                    <a:pt x="127" y="203"/>
                  </a:cubicBezTo>
                  <a:cubicBezTo>
                    <a:pt x="127" y="203"/>
                    <a:pt x="128" y="193"/>
                    <a:pt x="131" y="188"/>
                  </a:cubicBezTo>
                  <a:cubicBezTo>
                    <a:pt x="130" y="187"/>
                    <a:pt x="128" y="186"/>
                    <a:pt x="128" y="185"/>
                  </a:cubicBezTo>
                  <a:cubicBezTo>
                    <a:pt x="127" y="182"/>
                    <a:pt x="119" y="177"/>
                    <a:pt x="117" y="173"/>
                  </a:cubicBezTo>
                  <a:cubicBezTo>
                    <a:pt x="114" y="170"/>
                    <a:pt x="113" y="167"/>
                    <a:pt x="113" y="167"/>
                  </a:cubicBezTo>
                  <a:cubicBezTo>
                    <a:pt x="113" y="167"/>
                    <a:pt x="114" y="161"/>
                    <a:pt x="110" y="157"/>
                  </a:cubicBezTo>
                  <a:cubicBezTo>
                    <a:pt x="107" y="152"/>
                    <a:pt x="105" y="149"/>
                    <a:pt x="105" y="143"/>
                  </a:cubicBezTo>
                  <a:cubicBezTo>
                    <a:pt x="105" y="136"/>
                    <a:pt x="103" y="132"/>
                    <a:pt x="103" y="128"/>
                  </a:cubicBezTo>
                  <a:cubicBezTo>
                    <a:pt x="103" y="125"/>
                    <a:pt x="109" y="118"/>
                    <a:pt x="111" y="111"/>
                  </a:cubicBezTo>
                  <a:cubicBezTo>
                    <a:pt x="113" y="106"/>
                    <a:pt x="117" y="103"/>
                    <a:pt x="120" y="100"/>
                  </a:cubicBezTo>
                  <a:cubicBezTo>
                    <a:pt x="118" y="97"/>
                    <a:pt x="116" y="92"/>
                    <a:pt x="115" y="87"/>
                  </a:cubicBezTo>
                  <a:cubicBezTo>
                    <a:pt x="113" y="80"/>
                    <a:pt x="107" y="78"/>
                    <a:pt x="100" y="72"/>
                  </a:cubicBezTo>
                  <a:cubicBezTo>
                    <a:pt x="94" y="66"/>
                    <a:pt x="96" y="62"/>
                    <a:pt x="96" y="59"/>
                  </a:cubicBezTo>
                  <a:cubicBezTo>
                    <a:pt x="96" y="57"/>
                    <a:pt x="105" y="57"/>
                    <a:pt x="111" y="57"/>
                  </a:cubicBezTo>
                  <a:cubicBezTo>
                    <a:pt x="117" y="58"/>
                    <a:pt x="121" y="56"/>
                    <a:pt x="119" y="55"/>
                  </a:cubicBezTo>
                  <a:cubicBezTo>
                    <a:pt x="116" y="53"/>
                    <a:pt x="111" y="41"/>
                    <a:pt x="111" y="33"/>
                  </a:cubicBezTo>
                  <a:cubicBezTo>
                    <a:pt x="112" y="24"/>
                    <a:pt x="109" y="22"/>
                    <a:pt x="109" y="17"/>
                  </a:cubicBezTo>
                  <a:cubicBezTo>
                    <a:pt x="110" y="12"/>
                    <a:pt x="103" y="0"/>
                    <a:pt x="98" y="0"/>
                  </a:cubicBezTo>
                  <a:cubicBezTo>
                    <a:pt x="98" y="0"/>
                    <a:pt x="98" y="0"/>
                    <a:pt x="97" y="0"/>
                  </a:cubicBezTo>
                  <a:cubicBezTo>
                    <a:pt x="96" y="4"/>
                    <a:pt x="96" y="8"/>
                    <a:pt x="96" y="10"/>
                  </a:cubicBezTo>
                  <a:cubicBezTo>
                    <a:pt x="96" y="12"/>
                    <a:pt x="100" y="16"/>
                    <a:pt x="103" y="17"/>
                  </a:cubicBezTo>
                  <a:cubicBezTo>
                    <a:pt x="107" y="18"/>
                    <a:pt x="105" y="23"/>
                    <a:pt x="104" y="28"/>
                  </a:cubicBezTo>
                  <a:cubicBezTo>
                    <a:pt x="104" y="33"/>
                    <a:pt x="96" y="32"/>
                    <a:pt x="94" y="34"/>
                  </a:cubicBezTo>
                  <a:cubicBezTo>
                    <a:pt x="92" y="36"/>
                    <a:pt x="83" y="50"/>
                    <a:pt x="84" y="53"/>
                  </a:cubicBezTo>
                  <a:cubicBezTo>
                    <a:pt x="84" y="56"/>
                    <a:pt x="82" y="63"/>
                    <a:pt x="79" y="64"/>
                  </a:cubicBezTo>
                  <a:cubicBezTo>
                    <a:pt x="77" y="66"/>
                    <a:pt x="77" y="71"/>
                    <a:pt x="77" y="74"/>
                  </a:cubicBezTo>
                  <a:cubicBezTo>
                    <a:pt x="77" y="76"/>
                    <a:pt x="69" y="80"/>
                    <a:pt x="69" y="84"/>
                  </a:cubicBezTo>
                  <a:cubicBezTo>
                    <a:pt x="69" y="88"/>
                    <a:pt x="59" y="106"/>
                    <a:pt x="56" y="111"/>
                  </a:cubicBezTo>
                  <a:cubicBezTo>
                    <a:pt x="53" y="117"/>
                    <a:pt x="50" y="124"/>
                    <a:pt x="49" y="119"/>
                  </a:cubicBezTo>
                  <a:cubicBezTo>
                    <a:pt x="48" y="114"/>
                    <a:pt x="40" y="108"/>
                    <a:pt x="36" y="110"/>
                  </a:cubicBezTo>
                  <a:cubicBezTo>
                    <a:pt x="32" y="113"/>
                    <a:pt x="28" y="111"/>
                    <a:pt x="26" y="112"/>
                  </a:cubicBezTo>
                  <a:cubicBezTo>
                    <a:pt x="24" y="112"/>
                    <a:pt x="6" y="131"/>
                    <a:pt x="6" y="131"/>
                  </a:cubicBezTo>
                  <a:cubicBezTo>
                    <a:pt x="6" y="131"/>
                    <a:pt x="4" y="140"/>
                    <a:pt x="0" y="150"/>
                  </a:cubicBezTo>
                  <a:cubicBezTo>
                    <a:pt x="3" y="152"/>
                    <a:pt x="5" y="156"/>
                    <a:pt x="8" y="160"/>
                  </a:cubicBezTo>
                  <a:cubicBezTo>
                    <a:pt x="11" y="165"/>
                    <a:pt x="18" y="161"/>
                    <a:pt x="21" y="163"/>
                  </a:cubicBezTo>
                  <a:cubicBezTo>
                    <a:pt x="24" y="164"/>
                    <a:pt x="27" y="177"/>
                    <a:pt x="26" y="180"/>
                  </a:cubicBezTo>
                  <a:cubicBezTo>
                    <a:pt x="25" y="183"/>
                    <a:pt x="21" y="192"/>
                    <a:pt x="23" y="196"/>
                  </a:cubicBezTo>
                  <a:cubicBezTo>
                    <a:pt x="47" y="196"/>
                    <a:pt x="47" y="196"/>
                    <a:pt x="47" y="196"/>
                  </a:cubicBezTo>
                  <a:lnTo>
                    <a:pt x="55" y="19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3" name="Google Shape;1983;p133"/>
            <p:cNvSpPr/>
            <p:nvPr/>
          </p:nvSpPr>
          <p:spPr>
            <a:xfrm>
              <a:off x="4546761" y="3049689"/>
              <a:ext cx="141293" cy="139705"/>
            </a:xfrm>
            <a:custGeom>
              <a:rect b="b" l="l" r="r" t="t"/>
              <a:pathLst>
                <a:path extrusionOk="0" h="112" w="110">
                  <a:moveTo>
                    <a:pt x="104" y="94"/>
                  </a:moveTo>
                  <a:cubicBezTo>
                    <a:pt x="101" y="91"/>
                    <a:pt x="96" y="77"/>
                    <a:pt x="96" y="74"/>
                  </a:cubicBezTo>
                  <a:cubicBezTo>
                    <a:pt x="97" y="71"/>
                    <a:pt x="103" y="62"/>
                    <a:pt x="103" y="57"/>
                  </a:cubicBezTo>
                  <a:cubicBezTo>
                    <a:pt x="103" y="52"/>
                    <a:pt x="110" y="49"/>
                    <a:pt x="110" y="45"/>
                  </a:cubicBezTo>
                  <a:cubicBezTo>
                    <a:pt x="110" y="42"/>
                    <a:pt x="108" y="28"/>
                    <a:pt x="103" y="18"/>
                  </a:cubicBezTo>
                  <a:cubicBezTo>
                    <a:pt x="103" y="18"/>
                    <a:pt x="101" y="18"/>
                    <a:pt x="100" y="16"/>
                  </a:cubicBezTo>
                  <a:cubicBezTo>
                    <a:pt x="97" y="13"/>
                    <a:pt x="84" y="14"/>
                    <a:pt x="79" y="19"/>
                  </a:cubicBezTo>
                  <a:cubicBezTo>
                    <a:pt x="75" y="24"/>
                    <a:pt x="65" y="14"/>
                    <a:pt x="64" y="12"/>
                  </a:cubicBezTo>
                  <a:cubicBezTo>
                    <a:pt x="62" y="9"/>
                    <a:pt x="55" y="3"/>
                    <a:pt x="50" y="7"/>
                  </a:cubicBezTo>
                  <a:cubicBezTo>
                    <a:pt x="45" y="11"/>
                    <a:pt x="43" y="9"/>
                    <a:pt x="44" y="5"/>
                  </a:cubicBezTo>
                  <a:cubicBezTo>
                    <a:pt x="44" y="0"/>
                    <a:pt x="36" y="2"/>
                    <a:pt x="35" y="6"/>
                  </a:cubicBezTo>
                  <a:cubicBezTo>
                    <a:pt x="34" y="10"/>
                    <a:pt x="27" y="14"/>
                    <a:pt x="25" y="11"/>
                  </a:cubicBezTo>
                  <a:cubicBezTo>
                    <a:pt x="23" y="7"/>
                    <a:pt x="18" y="3"/>
                    <a:pt x="16" y="8"/>
                  </a:cubicBezTo>
                  <a:cubicBezTo>
                    <a:pt x="15" y="11"/>
                    <a:pt x="12" y="11"/>
                    <a:pt x="10" y="9"/>
                  </a:cubicBezTo>
                  <a:cubicBezTo>
                    <a:pt x="9" y="15"/>
                    <a:pt x="7" y="22"/>
                    <a:pt x="10" y="23"/>
                  </a:cubicBezTo>
                  <a:cubicBezTo>
                    <a:pt x="14" y="25"/>
                    <a:pt x="14" y="29"/>
                    <a:pt x="13" y="32"/>
                  </a:cubicBezTo>
                  <a:cubicBezTo>
                    <a:pt x="13" y="34"/>
                    <a:pt x="19" y="40"/>
                    <a:pt x="16" y="43"/>
                  </a:cubicBezTo>
                  <a:cubicBezTo>
                    <a:pt x="14" y="45"/>
                    <a:pt x="10" y="40"/>
                    <a:pt x="8" y="44"/>
                  </a:cubicBezTo>
                  <a:cubicBezTo>
                    <a:pt x="6" y="48"/>
                    <a:pt x="12" y="51"/>
                    <a:pt x="10" y="54"/>
                  </a:cubicBezTo>
                  <a:cubicBezTo>
                    <a:pt x="7" y="57"/>
                    <a:pt x="4" y="58"/>
                    <a:pt x="5" y="64"/>
                  </a:cubicBezTo>
                  <a:cubicBezTo>
                    <a:pt x="6" y="70"/>
                    <a:pt x="5" y="75"/>
                    <a:pt x="3" y="77"/>
                  </a:cubicBezTo>
                  <a:cubicBezTo>
                    <a:pt x="0" y="79"/>
                    <a:pt x="3" y="79"/>
                    <a:pt x="9" y="82"/>
                  </a:cubicBezTo>
                  <a:cubicBezTo>
                    <a:pt x="14" y="86"/>
                    <a:pt x="23" y="90"/>
                    <a:pt x="22" y="95"/>
                  </a:cubicBezTo>
                  <a:cubicBezTo>
                    <a:pt x="22" y="101"/>
                    <a:pt x="19" y="102"/>
                    <a:pt x="17" y="112"/>
                  </a:cubicBezTo>
                  <a:cubicBezTo>
                    <a:pt x="28" y="112"/>
                    <a:pt x="47" y="104"/>
                    <a:pt x="69" y="100"/>
                  </a:cubicBezTo>
                  <a:cubicBezTo>
                    <a:pt x="83" y="98"/>
                    <a:pt x="95" y="100"/>
                    <a:pt x="103" y="102"/>
                  </a:cubicBezTo>
                  <a:cubicBezTo>
                    <a:pt x="104" y="99"/>
                    <a:pt x="105" y="95"/>
                    <a:pt x="104" y="9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4" name="Google Shape;1984;p133"/>
            <p:cNvSpPr/>
            <p:nvPr/>
          </p:nvSpPr>
          <p:spPr>
            <a:xfrm>
              <a:off x="4670590" y="3041751"/>
              <a:ext cx="96841" cy="142880"/>
            </a:xfrm>
            <a:custGeom>
              <a:rect b="b" l="l" r="r" t="t"/>
              <a:pathLst>
                <a:path extrusionOk="0" h="114" w="75">
                  <a:moveTo>
                    <a:pt x="64" y="46"/>
                  </a:moveTo>
                  <a:cubicBezTo>
                    <a:pt x="62" y="40"/>
                    <a:pt x="63" y="27"/>
                    <a:pt x="64" y="22"/>
                  </a:cubicBezTo>
                  <a:cubicBezTo>
                    <a:pt x="64" y="16"/>
                    <a:pt x="62" y="13"/>
                    <a:pt x="59" y="11"/>
                  </a:cubicBezTo>
                  <a:cubicBezTo>
                    <a:pt x="58" y="10"/>
                    <a:pt x="57" y="5"/>
                    <a:pt x="56" y="0"/>
                  </a:cubicBezTo>
                  <a:cubicBezTo>
                    <a:pt x="53" y="1"/>
                    <a:pt x="52" y="6"/>
                    <a:pt x="51" y="4"/>
                  </a:cubicBezTo>
                  <a:cubicBezTo>
                    <a:pt x="50" y="1"/>
                    <a:pt x="9" y="0"/>
                    <a:pt x="7" y="3"/>
                  </a:cubicBezTo>
                  <a:cubicBezTo>
                    <a:pt x="5" y="6"/>
                    <a:pt x="10" y="18"/>
                    <a:pt x="10" y="21"/>
                  </a:cubicBezTo>
                  <a:cubicBezTo>
                    <a:pt x="10" y="23"/>
                    <a:pt x="9" y="24"/>
                    <a:pt x="7" y="24"/>
                  </a:cubicBezTo>
                  <a:cubicBezTo>
                    <a:pt x="12" y="34"/>
                    <a:pt x="14" y="48"/>
                    <a:pt x="14" y="51"/>
                  </a:cubicBezTo>
                  <a:cubicBezTo>
                    <a:pt x="14" y="55"/>
                    <a:pt x="7" y="58"/>
                    <a:pt x="7" y="63"/>
                  </a:cubicBezTo>
                  <a:cubicBezTo>
                    <a:pt x="7" y="68"/>
                    <a:pt x="1" y="77"/>
                    <a:pt x="0" y="80"/>
                  </a:cubicBezTo>
                  <a:cubicBezTo>
                    <a:pt x="0" y="83"/>
                    <a:pt x="5" y="97"/>
                    <a:pt x="8" y="100"/>
                  </a:cubicBezTo>
                  <a:cubicBezTo>
                    <a:pt x="9" y="101"/>
                    <a:pt x="8" y="105"/>
                    <a:pt x="7" y="108"/>
                  </a:cubicBezTo>
                  <a:cubicBezTo>
                    <a:pt x="15" y="111"/>
                    <a:pt x="19" y="113"/>
                    <a:pt x="21" y="113"/>
                  </a:cubicBezTo>
                  <a:cubicBezTo>
                    <a:pt x="24" y="114"/>
                    <a:pt x="46" y="104"/>
                    <a:pt x="55" y="99"/>
                  </a:cubicBezTo>
                  <a:cubicBezTo>
                    <a:pt x="62" y="96"/>
                    <a:pt x="70" y="94"/>
                    <a:pt x="75" y="91"/>
                  </a:cubicBezTo>
                  <a:cubicBezTo>
                    <a:pt x="72" y="84"/>
                    <a:pt x="69" y="76"/>
                    <a:pt x="69" y="71"/>
                  </a:cubicBezTo>
                  <a:cubicBezTo>
                    <a:pt x="69" y="61"/>
                    <a:pt x="66" y="52"/>
                    <a:pt x="64" y="4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5" name="Google Shape;1985;p133"/>
            <p:cNvSpPr/>
            <p:nvPr/>
          </p:nvSpPr>
          <p:spPr>
            <a:xfrm>
              <a:off x="4400705" y="3005238"/>
              <a:ext cx="171456" cy="127004"/>
            </a:xfrm>
            <a:custGeom>
              <a:rect b="b" l="l" r="r" t="t"/>
              <a:pathLst>
                <a:path extrusionOk="0" h="101" w="133">
                  <a:moveTo>
                    <a:pt x="44" y="54"/>
                  </a:moveTo>
                  <a:cubicBezTo>
                    <a:pt x="44" y="49"/>
                    <a:pt x="48" y="51"/>
                    <a:pt x="52" y="52"/>
                  </a:cubicBezTo>
                  <a:cubicBezTo>
                    <a:pt x="57" y="53"/>
                    <a:pt x="62" y="49"/>
                    <a:pt x="66" y="49"/>
                  </a:cubicBezTo>
                  <a:cubicBezTo>
                    <a:pt x="69" y="49"/>
                    <a:pt x="80" y="63"/>
                    <a:pt x="80" y="67"/>
                  </a:cubicBezTo>
                  <a:cubicBezTo>
                    <a:pt x="80" y="71"/>
                    <a:pt x="80" y="74"/>
                    <a:pt x="82" y="77"/>
                  </a:cubicBezTo>
                  <a:cubicBezTo>
                    <a:pt x="82" y="78"/>
                    <a:pt x="82" y="78"/>
                    <a:pt x="83" y="78"/>
                  </a:cubicBezTo>
                  <a:cubicBezTo>
                    <a:pt x="89" y="77"/>
                    <a:pt x="94" y="76"/>
                    <a:pt x="95" y="76"/>
                  </a:cubicBezTo>
                  <a:cubicBezTo>
                    <a:pt x="97" y="76"/>
                    <a:pt x="101" y="85"/>
                    <a:pt x="100" y="91"/>
                  </a:cubicBezTo>
                  <a:cubicBezTo>
                    <a:pt x="100" y="97"/>
                    <a:pt x="106" y="101"/>
                    <a:pt x="109" y="97"/>
                  </a:cubicBezTo>
                  <a:cubicBezTo>
                    <a:pt x="111" y="94"/>
                    <a:pt x="115" y="89"/>
                    <a:pt x="116" y="92"/>
                  </a:cubicBezTo>
                  <a:cubicBezTo>
                    <a:pt x="116" y="93"/>
                    <a:pt x="117" y="94"/>
                    <a:pt x="119" y="95"/>
                  </a:cubicBezTo>
                  <a:cubicBezTo>
                    <a:pt x="120" y="92"/>
                    <a:pt x="122" y="91"/>
                    <a:pt x="124" y="89"/>
                  </a:cubicBezTo>
                  <a:cubicBezTo>
                    <a:pt x="126" y="86"/>
                    <a:pt x="120" y="83"/>
                    <a:pt x="122" y="79"/>
                  </a:cubicBezTo>
                  <a:cubicBezTo>
                    <a:pt x="124" y="75"/>
                    <a:pt x="128" y="80"/>
                    <a:pt x="130" y="78"/>
                  </a:cubicBezTo>
                  <a:cubicBezTo>
                    <a:pt x="133" y="75"/>
                    <a:pt x="127" y="69"/>
                    <a:pt x="127" y="67"/>
                  </a:cubicBezTo>
                  <a:cubicBezTo>
                    <a:pt x="128" y="64"/>
                    <a:pt x="128" y="60"/>
                    <a:pt x="124" y="58"/>
                  </a:cubicBezTo>
                  <a:cubicBezTo>
                    <a:pt x="121" y="57"/>
                    <a:pt x="123" y="50"/>
                    <a:pt x="124" y="44"/>
                  </a:cubicBezTo>
                  <a:cubicBezTo>
                    <a:pt x="123" y="44"/>
                    <a:pt x="123" y="43"/>
                    <a:pt x="122" y="42"/>
                  </a:cubicBezTo>
                  <a:cubicBezTo>
                    <a:pt x="120" y="39"/>
                    <a:pt x="121" y="32"/>
                    <a:pt x="118" y="32"/>
                  </a:cubicBezTo>
                  <a:cubicBezTo>
                    <a:pt x="114" y="32"/>
                    <a:pt x="115" y="27"/>
                    <a:pt x="118" y="26"/>
                  </a:cubicBezTo>
                  <a:cubicBezTo>
                    <a:pt x="121" y="25"/>
                    <a:pt x="111" y="21"/>
                    <a:pt x="111" y="17"/>
                  </a:cubicBezTo>
                  <a:cubicBezTo>
                    <a:pt x="111" y="14"/>
                    <a:pt x="107" y="5"/>
                    <a:pt x="105" y="4"/>
                  </a:cubicBezTo>
                  <a:cubicBezTo>
                    <a:pt x="103" y="4"/>
                    <a:pt x="95" y="13"/>
                    <a:pt x="92" y="13"/>
                  </a:cubicBezTo>
                  <a:cubicBezTo>
                    <a:pt x="89" y="13"/>
                    <a:pt x="82" y="7"/>
                    <a:pt x="80" y="12"/>
                  </a:cubicBezTo>
                  <a:cubicBezTo>
                    <a:pt x="78" y="17"/>
                    <a:pt x="73" y="10"/>
                    <a:pt x="70" y="14"/>
                  </a:cubicBezTo>
                  <a:cubicBezTo>
                    <a:pt x="67" y="18"/>
                    <a:pt x="65" y="9"/>
                    <a:pt x="65" y="9"/>
                  </a:cubicBezTo>
                  <a:cubicBezTo>
                    <a:pt x="65" y="9"/>
                    <a:pt x="65" y="8"/>
                    <a:pt x="65" y="6"/>
                  </a:cubicBezTo>
                  <a:cubicBezTo>
                    <a:pt x="65" y="6"/>
                    <a:pt x="64" y="7"/>
                    <a:pt x="63" y="7"/>
                  </a:cubicBezTo>
                  <a:cubicBezTo>
                    <a:pt x="54" y="10"/>
                    <a:pt x="38" y="8"/>
                    <a:pt x="37" y="5"/>
                  </a:cubicBezTo>
                  <a:cubicBezTo>
                    <a:pt x="37" y="3"/>
                    <a:pt x="25" y="0"/>
                    <a:pt x="25" y="0"/>
                  </a:cubicBezTo>
                  <a:cubicBezTo>
                    <a:pt x="25" y="0"/>
                    <a:pt x="25" y="7"/>
                    <a:pt x="21" y="8"/>
                  </a:cubicBezTo>
                  <a:cubicBezTo>
                    <a:pt x="17" y="10"/>
                    <a:pt x="22" y="15"/>
                    <a:pt x="22" y="17"/>
                  </a:cubicBezTo>
                  <a:cubicBezTo>
                    <a:pt x="22" y="18"/>
                    <a:pt x="19" y="20"/>
                    <a:pt x="16" y="19"/>
                  </a:cubicBezTo>
                  <a:cubicBezTo>
                    <a:pt x="13" y="18"/>
                    <a:pt x="5" y="25"/>
                    <a:pt x="1" y="28"/>
                  </a:cubicBezTo>
                  <a:cubicBezTo>
                    <a:pt x="1" y="28"/>
                    <a:pt x="0" y="29"/>
                    <a:pt x="0" y="30"/>
                  </a:cubicBezTo>
                  <a:cubicBezTo>
                    <a:pt x="6" y="35"/>
                    <a:pt x="5" y="40"/>
                    <a:pt x="12" y="45"/>
                  </a:cubicBezTo>
                  <a:cubicBezTo>
                    <a:pt x="19" y="50"/>
                    <a:pt x="27" y="57"/>
                    <a:pt x="32" y="67"/>
                  </a:cubicBezTo>
                  <a:cubicBezTo>
                    <a:pt x="37" y="63"/>
                    <a:pt x="44" y="57"/>
                    <a:pt x="44" y="5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6" name="Google Shape;1986;p133"/>
            <p:cNvSpPr/>
            <p:nvPr/>
          </p:nvSpPr>
          <p:spPr>
            <a:xfrm>
              <a:off x="4481671" y="3100491"/>
              <a:ext cx="95253" cy="88903"/>
            </a:xfrm>
            <a:custGeom>
              <a:rect b="b" l="l" r="r" t="t"/>
              <a:pathLst>
                <a:path extrusionOk="0" h="71" w="74">
                  <a:moveTo>
                    <a:pt x="60" y="41"/>
                  </a:moveTo>
                  <a:cubicBezTo>
                    <a:pt x="54" y="38"/>
                    <a:pt x="51" y="38"/>
                    <a:pt x="54" y="36"/>
                  </a:cubicBezTo>
                  <a:cubicBezTo>
                    <a:pt x="56" y="34"/>
                    <a:pt x="57" y="29"/>
                    <a:pt x="56" y="23"/>
                  </a:cubicBezTo>
                  <a:cubicBezTo>
                    <a:pt x="56" y="21"/>
                    <a:pt x="56" y="20"/>
                    <a:pt x="56" y="19"/>
                  </a:cubicBezTo>
                  <a:cubicBezTo>
                    <a:pt x="54" y="18"/>
                    <a:pt x="53" y="17"/>
                    <a:pt x="53" y="16"/>
                  </a:cubicBezTo>
                  <a:cubicBezTo>
                    <a:pt x="52" y="13"/>
                    <a:pt x="48" y="18"/>
                    <a:pt x="46" y="21"/>
                  </a:cubicBezTo>
                  <a:cubicBezTo>
                    <a:pt x="43" y="25"/>
                    <a:pt x="37" y="21"/>
                    <a:pt x="37" y="15"/>
                  </a:cubicBezTo>
                  <a:cubicBezTo>
                    <a:pt x="38" y="9"/>
                    <a:pt x="34" y="0"/>
                    <a:pt x="32" y="0"/>
                  </a:cubicBezTo>
                  <a:cubicBezTo>
                    <a:pt x="31" y="0"/>
                    <a:pt x="26" y="1"/>
                    <a:pt x="20" y="2"/>
                  </a:cubicBezTo>
                  <a:cubicBezTo>
                    <a:pt x="20" y="5"/>
                    <a:pt x="19" y="8"/>
                    <a:pt x="18" y="11"/>
                  </a:cubicBezTo>
                  <a:cubicBezTo>
                    <a:pt x="17" y="15"/>
                    <a:pt x="8" y="20"/>
                    <a:pt x="4" y="23"/>
                  </a:cubicBezTo>
                  <a:cubicBezTo>
                    <a:pt x="3" y="24"/>
                    <a:pt x="1" y="26"/>
                    <a:pt x="0" y="29"/>
                  </a:cubicBezTo>
                  <a:cubicBezTo>
                    <a:pt x="7" y="34"/>
                    <a:pt x="16" y="39"/>
                    <a:pt x="23" y="44"/>
                  </a:cubicBezTo>
                  <a:cubicBezTo>
                    <a:pt x="35" y="54"/>
                    <a:pt x="55" y="67"/>
                    <a:pt x="64" y="70"/>
                  </a:cubicBezTo>
                  <a:cubicBezTo>
                    <a:pt x="65" y="71"/>
                    <a:pt x="67" y="71"/>
                    <a:pt x="68" y="71"/>
                  </a:cubicBezTo>
                  <a:cubicBezTo>
                    <a:pt x="70" y="61"/>
                    <a:pt x="73" y="60"/>
                    <a:pt x="73" y="54"/>
                  </a:cubicBezTo>
                  <a:cubicBezTo>
                    <a:pt x="74" y="49"/>
                    <a:pt x="65" y="45"/>
                    <a:pt x="60" y="4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7" name="Google Shape;1987;p133"/>
            <p:cNvSpPr/>
            <p:nvPr/>
          </p:nvSpPr>
          <p:spPr>
            <a:xfrm>
              <a:off x="4441982" y="3067152"/>
              <a:ext cx="66677" cy="69852"/>
            </a:xfrm>
            <a:custGeom>
              <a:rect b="b" l="l" r="r" t="t"/>
              <a:pathLst>
                <a:path extrusionOk="0" h="56" w="52">
                  <a:moveTo>
                    <a:pt x="49" y="38"/>
                  </a:moveTo>
                  <a:cubicBezTo>
                    <a:pt x="50" y="35"/>
                    <a:pt x="52" y="31"/>
                    <a:pt x="50" y="28"/>
                  </a:cubicBezTo>
                  <a:cubicBezTo>
                    <a:pt x="48" y="25"/>
                    <a:pt x="48" y="22"/>
                    <a:pt x="48" y="18"/>
                  </a:cubicBezTo>
                  <a:cubicBezTo>
                    <a:pt x="48" y="14"/>
                    <a:pt x="37" y="0"/>
                    <a:pt x="34" y="0"/>
                  </a:cubicBezTo>
                  <a:cubicBezTo>
                    <a:pt x="30" y="0"/>
                    <a:pt x="25" y="4"/>
                    <a:pt x="20" y="3"/>
                  </a:cubicBezTo>
                  <a:cubicBezTo>
                    <a:pt x="16" y="2"/>
                    <a:pt x="12" y="0"/>
                    <a:pt x="12" y="5"/>
                  </a:cubicBezTo>
                  <a:cubicBezTo>
                    <a:pt x="12" y="8"/>
                    <a:pt x="5" y="14"/>
                    <a:pt x="0" y="18"/>
                  </a:cubicBezTo>
                  <a:cubicBezTo>
                    <a:pt x="1" y="20"/>
                    <a:pt x="2" y="22"/>
                    <a:pt x="3" y="24"/>
                  </a:cubicBezTo>
                  <a:cubicBezTo>
                    <a:pt x="7" y="39"/>
                    <a:pt x="11" y="42"/>
                    <a:pt x="17" y="47"/>
                  </a:cubicBezTo>
                  <a:cubicBezTo>
                    <a:pt x="19" y="49"/>
                    <a:pt x="25" y="52"/>
                    <a:pt x="31" y="56"/>
                  </a:cubicBezTo>
                  <a:cubicBezTo>
                    <a:pt x="32" y="53"/>
                    <a:pt x="34" y="51"/>
                    <a:pt x="35" y="50"/>
                  </a:cubicBezTo>
                  <a:cubicBezTo>
                    <a:pt x="39" y="47"/>
                    <a:pt x="48" y="42"/>
                    <a:pt x="49" y="3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8" name="Google Shape;1988;p133"/>
            <p:cNvSpPr/>
            <p:nvPr/>
          </p:nvSpPr>
          <p:spPr>
            <a:xfrm>
              <a:off x="4357841" y="2657563"/>
              <a:ext cx="188919" cy="149230"/>
            </a:xfrm>
            <a:custGeom>
              <a:rect b="b" l="l" r="r" t="t"/>
              <a:pathLst>
                <a:path extrusionOk="0" h="120" w="148">
                  <a:moveTo>
                    <a:pt x="69" y="93"/>
                  </a:moveTo>
                  <a:cubicBezTo>
                    <a:pt x="69" y="89"/>
                    <a:pt x="88" y="84"/>
                    <a:pt x="88" y="79"/>
                  </a:cubicBezTo>
                  <a:cubicBezTo>
                    <a:pt x="88" y="75"/>
                    <a:pt x="88" y="32"/>
                    <a:pt x="88" y="32"/>
                  </a:cubicBezTo>
                  <a:cubicBezTo>
                    <a:pt x="88" y="32"/>
                    <a:pt x="145" y="33"/>
                    <a:pt x="147" y="32"/>
                  </a:cubicBezTo>
                  <a:cubicBezTo>
                    <a:pt x="148" y="32"/>
                    <a:pt x="148" y="19"/>
                    <a:pt x="147" y="7"/>
                  </a:cubicBezTo>
                  <a:cubicBezTo>
                    <a:pt x="145" y="3"/>
                    <a:pt x="148" y="0"/>
                    <a:pt x="135" y="0"/>
                  </a:cubicBezTo>
                  <a:cubicBezTo>
                    <a:pt x="124" y="0"/>
                    <a:pt x="91" y="0"/>
                    <a:pt x="69" y="0"/>
                  </a:cubicBezTo>
                  <a:cubicBezTo>
                    <a:pt x="64" y="5"/>
                    <a:pt x="61" y="11"/>
                    <a:pt x="59" y="16"/>
                  </a:cubicBezTo>
                  <a:cubicBezTo>
                    <a:pt x="56" y="25"/>
                    <a:pt x="37" y="37"/>
                    <a:pt x="36" y="49"/>
                  </a:cubicBezTo>
                  <a:cubicBezTo>
                    <a:pt x="35" y="60"/>
                    <a:pt x="17" y="79"/>
                    <a:pt x="5" y="104"/>
                  </a:cubicBezTo>
                  <a:cubicBezTo>
                    <a:pt x="2" y="111"/>
                    <a:pt x="0" y="116"/>
                    <a:pt x="0" y="120"/>
                  </a:cubicBezTo>
                  <a:cubicBezTo>
                    <a:pt x="69" y="120"/>
                    <a:pt x="69" y="120"/>
                    <a:pt x="69" y="120"/>
                  </a:cubicBezTo>
                  <a:cubicBezTo>
                    <a:pt x="69" y="120"/>
                    <a:pt x="69" y="97"/>
                    <a:pt x="69" y="9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89" name="Google Shape;1989;p133"/>
            <p:cNvSpPr/>
            <p:nvPr/>
          </p:nvSpPr>
          <p:spPr>
            <a:xfrm>
              <a:off x="4356254" y="2665501"/>
              <a:ext cx="274647" cy="295285"/>
            </a:xfrm>
            <a:custGeom>
              <a:rect b="b" l="l" r="r" t="t"/>
              <a:pathLst>
                <a:path extrusionOk="0" h="235" w="214">
                  <a:moveTo>
                    <a:pt x="17" y="203"/>
                  </a:moveTo>
                  <a:cubicBezTo>
                    <a:pt x="23" y="204"/>
                    <a:pt x="33" y="203"/>
                    <a:pt x="33" y="203"/>
                  </a:cubicBezTo>
                  <a:cubicBezTo>
                    <a:pt x="33" y="203"/>
                    <a:pt x="41" y="199"/>
                    <a:pt x="46" y="202"/>
                  </a:cubicBezTo>
                  <a:cubicBezTo>
                    <a:pt x="51" y="204"/>
                    <a:pt x="56" y="210"/>
                    <a:pt x="56" y="210"/>
                  </a:cubicBezTo>
                  <a:cubicBezTo>
                    <a:pt x="62" y="210"/>
                    <a:pt x="62" y="210"/>
                    <a:pt x="62" y="210"/>
                  </a:cubicBezTo>
                  <a:cubicBezTo>
                    <a:pt x="62" y="210"/>
                    <a:pt x="67" y="224"/>
                    <a:pt x="75" y="226"/>
                  </a:cubicBezTo>
                  <a:cubicBezTo>
                    <a:pt x="79" y="228"/>
                    <a:pt x="82" y="232"/>
                    <a:pt x="83" y="235"/>
                  </a:cubicBezTo>
                  <a:cubicBezTo>
                    <a:pt x="89" y="234"/>
                    <a:pt x="93" y="233"/>
                    <a:pt x="93" y="229"/>
                  </a:cubicBezTo>
                  <a:cubicBezTo>
                    <a:pt x="93" y="224"/>
                    <a:pt x="95" y="218"/>
                    <a:pt x="103" y="225"/>
                  </a:cubicBezTo>
                  <a:cubicBezTo>
                    <a:pt x="111" y="232"/>
                    <a:pt x="111" y="226"/>
                    <a:pt x="112" y="223"/>
                  </a:cubicBezTo>
                  <a:cubicBezTo>
                    <a:pt x="114" y="221"/>
                    <a:pt x="120" y="224"/>
                    <a:pt x="124" y="224"/>
                  </a:cubicBezTo>
                  <a:cubicBezTo>
                    <a:pt x="129" y="224"/>
                    <a:pt x="135" y="221"/>
                    <a:pt x="135" y="221"/>
                  </a:cubicBezTo>
                  <a:cubicBezTo>
                    <a:pt x="135" y="221"/>
                    <a:pt x="201" y="222"/>
                    <a:pt x="204" y="220"/>
                  </a:cubicBezTo>
                  <a:cubicBezTo>
                    <a:pt x="207" y="219"/>
                    <a:pt x="207" y="205"/>
                    <a:pt x="207" y="205"/>
                  </a:cubicBezTo>
                  <a:cubicBezTo>
                    <a:pt x="201" y="200"/>
                    <a:pt x="201" y="200"/>
                    <a:pt x="201" y="200"/>
                  </a:cubicBezTo>
                  <a:cubicBezTo>
                    <a:pt x="184" y="44"/>
                    <a:pt x="184" y="44"/>
                    <a:pt x="184" y="44"/>
                  </a:cubicBezTo>
                  <a:cubicBezTo>
                    <a:pt x="214" y="44"/>
                    <a:pt x="214" y="44"/>
                    <a:pt x="214" y="44"/>
                  </a:cubicBezTo>
                  <a:cubicBezTo>
                    <a:pt x="182" y="23"/>
                    <a:pt x="155" y="5"/>
                    <a:pt x="152" y="3"/>
                  </a:cubicBezTo>
                  <a:cubicBezTo>
                    <a:pt x="150" y="2"/>
                    <a:pt x="149" y="1"/>
                    <a:pt x="148" y="0"/>
                  </a:cubicBezTo>
                  <a:cubicBezTo>
                    <a:pt x="149" y="12"/>
                    <a:pt x="149" y="25"/>
                    <a:pt x="148" y="25"/>
                  </a:cubicBezTo>
                  <a:cubicBezTo>
                    <a:pt x="146" y="26"/>
                    <a:pt x="89" y="25"/>
                    <a:pt x="89" y="25"/>
                  </a:cubicBezTo>
                  <a:cubicBezTo>
                    <a:pt x="89" y="25"/>
                    <a:pt x="89" y="68"/>
                    <a:pt x="89" y="72"/>
                  </a:cubicBezTo>
                  <a:cubicBezTo>
                    <a:pt x="89" y="77"/>
                    <a:pt x="70" y="82"/>
                    <a:pt x="70" y="86"/>
                  </a:cubicBezTo>
                  <a:cubicBezTo>
                    <a:pt x="70" y="90"/>
                    <a:pt x="70" y="113"/>
                    <a:pt x="70" y="113"/>
                  </a:cubicBezTo>
                  <a:cubicBezTo>
                    <a:pt x="1" y="113"/>
                    <a:pt x="1" y="113"/>
                    <a:pt x="1" y="113"/>
                  </a:cubicBezTo>
                  <a:cubicBezTo>
                    <a:pt x="0" y="125"/>
                    <a:pt x="7" y="129"/>
                    <a:pt x="11" y="133"/>
                  </a:cubicBezTo>
                  <a:cubicBezTo>
                    <a:pt x="16" y="139"/>
                    <a:pt x="6" y="150"/>
                    <a:pt x="15" y="162"/>
                  </a:cubicBezTo>
                  <a:cubicBezTo>
                    <a:pt x="23" y="173"/>
                    <a:pt x="13" y="190"/>
                    <a:pt x="9" y="196"/>
                  </a:cubicBezTo>
                  <a:cubicBezTo>
                    <a:pt x="7" y="200"/>
                    <a:pt x="6" y="206"/>
                    <a:pt x="6" y="212"/>
                  </a:cubicBezTo>
                  <a:cubicBezTo>
                    <a:pt x="6" y="212"/>
                    <a:pt x="6" y="211"/>
                    <a:pt x="7" y="211"/>
                  </a:cubicBezTo>
                  <a:cubicBezTo>
                    <a:pt x="12" y="210"/>
                    <a:pt x="10" y="202"/>
                    <a:pt x="17" y="20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0" name="Google Shape;1990;p133"/>
            <p:cNvSpPr/>
            <p:nvPr/>
          </p:nvSpPr>
          <p:spPr>
            <a:xfrm>
              <a:off x="4462620" y="2721066"/>
              <a:ext cx="377838" cy="346087"/>
            </a:xfrm>
            <a:custGeom>
              <a:rect b="b" l="l" r="r" t="t"/>
              <a:pathLst>
                <a:path extrusionOk="0" h="276" w="295">
                  <a:moveTo>
                    <a:pt x="280" y="114"/>
                  </a:moveTo>
                  <a:cubicBezTo>
                    <a:pt x="280" y="114"/>
                    <a:pt x="280" y="100"/>
                    <a:pt x="271" y="95"/>
                  </a:cubicBezTo>
                  <a:cubicBezTo>
                    <a:pt x="262" y="91"/>
                    <a:pt x="251" y="89"/>
                    <a:pt x="251" y="89"/>
                  </a:cubicBezTo>
                  <a:cubicBezTo>
                    <a:pt x="251" y="89"/>
                    <a:pt x="245" y="78"/>
                    <a:pt x="240" y="73"/>
                  </a:cubicBezTo>
                  <a:cubicBezTo>
                    <a:pt x="237" y="70"/>
                    <a:pt x="179" y="31"/>
                    <a:pt x="131" y="0"/>
                  </a:cubicBezTo>
                  <a:cubicBezTo>
                    <a:pt x="101" y="0"/>
                    <a:pt x="101" y="0"/>
                    <a:pt x="101" y="0"/>
                  </a:cubicBezTo>
                  <a:cubicBezTo>
                    <a:pt x="118" y="156"/>
                    <a:pt x="118" y="156"/>
                    <a:pt x="118" y="156"/>
                  </a:cubicBezTo>
                  <a:cubicBezTo>
                    <a:pt x="124" y="161"/>
                    <a:pt x="124" y="161"/>
                    <a:pt x="124" y="161"/>
                  </a:cubicBezTo>
                  <a:cubicBezTo>
                    <a:pt x="124" y="161"/>
                    <a:pt x="124" y="175"/>
                    <a:pt x="121" y="176"/>
                  </a:cubicBezTo>
                  <a:cubicBezTo>
                    <a:pt x="118" y="178"/>
                    <a:pt x="52" y="177"/>
                    <a:pt x="52" y="177"/>
                  </a:cubicBezTo>
                  <a:cubicBezTo>
                    <a:pt x="52" y="177"/>
                    <a:pt x="46" y="180"/>
                    <a:pt x="41" y="180"/>
                  </a:cubicBezTo>
                  <a:cubicBezTo>
                    <a:pt x="37" y="180"/>
                    <a:pt x="31" y="177"/>
                    <a:pt x="29" y="179"/>
                  </a:cubicBezTo>
                  <a:cubicBezTo>
                    <a:pt x="28" y="182"/>
                    <a:pt x="28" y="188"/>
                    <a:pt x="20" y="181"/>
                  </a:cubicBezTo>
                  <a:cubicBezTo>
                    <a:pt x="12" y="174"/>
                    <a:pt x="10" y="180"/>
                    <a:pt x="10" y="185"/>
                  </a:cubicBezTo>
                  <a:cubicBezTo>
                    <a:pt x="10" y="189"/>
                    <a:pt x="6" y="190"/>
                    <a:pt x="0" y="191"/>
                  </a:cubicBezTo>
                  <a:cubicBezTo>
                    <a:pt x="1" y="193"/>
                    <a:pt x="2" y="195"/>
                    <a:pt x="2" y="195"/>
                  </a:cubicBezTo>
                  <a:cubicBezTo>
                    <a:pt x="5" y="200"/>
                    <a:pt x="5" y="200"/>
                    <a:pt x="5" y="200"/>
                  </a:cubicBezTo>
                  <a:cubicBezTo>
                    <a:pt x="5" y="200"/>
                    <a:pt x="5" y="207"/>
                    <a:pt x="8" y="210"/>
                  </a:cubicBezTo>
                  <a:cubicBezTo>
                    <a:pt x="11" y="214"/>
                    <a:pt x="17" y="219"/>
                    <a:pt x="17" y="222"/>
                  </a:cubicBezTo>
                  <a:cubicBezTo>
                    <a:pt x="18" y="225"/>
                    <a:pt x="17" y="236"/>
                    <a:pt x="17" y="236"/>
                  </a:cubicBezTo>
                  <a:cubicBezTo>
                    <a:pt x="17" y="236"/>
                    <a:pt x="19" y="245"/>
                    <a:pt x="22" y="241"/>
                  </a:cubicBezTo>
                  <a:cubicBezTo>
                    <a:pt x="25" y="237"/>
                    <a:pt x="30" y="244"/>
                    <a:pt x="32" y="239"/>
                  </a:cubicBezTo>
                  <a:cubicBezTo>
                    <a:pt x="34" y="234"/>
                    <a:pt x="41" y="240"/>
                    <a:pt x="44" y="240"/>
                  </a:cubicBezTo>
                  <a:cubicBezTo>
                    <a:pt x="47" y="240"/>
                    <a:pt x="55" y="231"/>
                    <a:pt x="57" y="231"/>
                  </a:cubicBezTo>
                  <a:cubicBezTo>
                    <a:pt x="59" y="232"/>
                    <a:pt x="63" y="241"/>
                    <a:pt x="63" y="244"/>
                  </a:cubicBezTo>
                  <a:cubicBezTo>
                    <a:pt x="63" y="248"/>
                    <a:pt x="73" y="252"/>
                    <a:pt x="70" y="253"/>
                  </a:cubicBezTo>
                  <a:cubicBezTo>
                    <a:pt x="67" y="254"/>
                    <a:pt x="66" y="259"/>
                    <a:pt x="70" y="259"/>
                  </a:cubicBezTo>
                  <a:cubicBezTo>
                    <a:pt x="73" y="259"/>
                    <a:pt x="72" y="266"/>
                    <a:pt x="74" y="269"/>
                  </a:cubicBezTo>
                  <a:cubicBezTo>
                    <a:pt x="76" y="272"/>
                    <a:pt x="80" y="275"/>
                    <a:pt x="82" y="270"/>
                  </a:cubicBezTo>
                  <a:cubicBezTo>
                    <a:pt x="84" y="265"/>
                    <a:pt x="89" y="269"/>
                    <a:pt x="91" y="273"/>
                  </a:cubicBezTo>
                  <a:cubicBezTo>
                    <a:pt x="93" y="276"/>
                    <a:pt x="100" y="272"/>
                    <a:pt x="101" y="268"/>
                  </a:cubicBezTo>
                  <a:cubicBezTo>
                    <a:pt x="102" y="264"/>
                    <a:pt x="110" y="262"/>
                    <a:pt x="110" y="267"/>
                  </a:cubicBezTo>
                  <a:cubicBezTo>
                    <a:pt x="109" y="271"/>
                    <a:pt x="111" y="273"/>
                    <a:pt x="116" y="269"/>
                  </a:cubicBezTo>
                  <a:cubicBezTo>
                    <a:pt x="118" y="268"/>
                    <a:pt x="119" y="268"/>
                    <a:pt x="121" y="268"/>
                  </a:cubicBezTo>
                  <a:cubicBezTo>
                    <a:pt x="123" y="262"/>
                    <a:pt x="125" y="256"/>
                    <a:pt x="126" y="254"/>
                  </a:cubicBezTo>
                  <a:cubicBezTo>
                    <a:pt x="128" y="251"/>
                    <a:pt x="122" y="244"/>
                    <a:pt x="125" y="243"/>
                  </a:cubicBezTo>
                  <a:cubicBezTo>
                    <a:pt x="128" y="242"/>
                    <a:pt x="136" y="244"/>
                    <a:pt x="139" y="237"/>
                  </a:cubicBezTo>
                  <a:cubicBezTo>
                    <a:pt x="142" y="229"/>
                    <a:pt x="145" y="226"/>
                    <a:pt x="145" y="226"/>
                  </a:cubicBezTo>
                  <a:cubicBezTo>
                    <a:pt x="145" y="226"/>
                    <a:pt x="146" y="210"/>
                    <a:pt x="151" y="213"/>
                  </a:cubicBezTo>
                  <a:cubicBezTo>
                    <a:pt x="155" y="215"/>
                    <a:pt x="161" y="219"/>
                    <a:pt x="161" y="213"/>
                  </a:cubicBezTo>
                  <a:cubicBezTo>
                    <a:pt x="162" y="207"/>
                    <a:pt x="168" y="210"/>
                    <a:pt x="169" y="205"/>
                  </a:cubicBezTo>
                  <a:cubicBezTo>
                    <a:pt x="171" y="199"/>
                    <a:pt x="174" y="200"/>
                    <a:pt x="178" y="201"/>
                  </a:cubicBezTo>
                  <a:cubicBezTo>
                    <a:pt x="181" y="202"/>
                    <a:pt x="184" y="200"/>
                    <a:pt x="184" y="197"/>
                  </a:cubicBezTo>
                  <a:cubicBezTo>
                    <a:pt x="184" y="194"/>
                    <a:pt x="193" y="195"/>
                    <a:pt x="200" y="191"/>
                  </a:cubicBezTo>
                  <a:cubicBezTo>
                    <a:pt x="206" y="186"/>
                    <a:pt x="210" y="182"/>
                    <a:pt x="213" y="185"/>
                  </a:cubicBezTo>
                  <a:cubicBezTo>
                    <a:pt x="215" y="188"/>
                    <a:pt x="232" y="187"/>
                    <a:pt x="235" y="186"/>
                  </a:cubicBezTo>
                  <a:cubicBezTo>
                    <a:pt x="238" y="185"/>
                    <a:pt x="243" y="180"/>
                    <a:pt x="249" y="181"/>
                  </a:cubicBezTo>
                  <a:cubicBezTo>
                    <a:pt x="255" y="182"/>
                    <a:pt x="271" y="179"/>
                    <a:pt x="277" y="179"/>
                  </a:cubicBezTo>
                  <a:cubicBezTo>
                    <a:pt x="283" y="179"/>
                    <a:pt x="286" y="173"/>
                    <a:pt x="288" y="171"/>
                  </a:cubicBezTo>
                  <a:cubicBezTo>
                    <a:pt x="290" y="169"/>
                    <a:pt x="291" y="159"/>
                    <a:pt x="293" y="158"/>
                  </a:cubicBezTo>
                  <a:cubicBezTo>
                    <a:pt x="295" y="157"/>
                    <a:pt x="295" y="124"/>
                    <a:pt x="295" y="111"/>
                  </a:cubicBezTo>
                  <a:cubicBezTo>
                    <a:pt x="288" y="112"/>
                    <a:pt x="280" y="114"/>
                    <a:pt x="280" y="1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1" name="Google Shape;1991;p133"/>
            <p:cNvSpPr/>
            <p:nvPr/>
          </p:nvSpPr>
          <p:spPr>
            <a:xfrm>
              <a:off x="4618201" y="2949673"/>
              <a:ext cx="185744" cy="130179"/>
            </a:xfrm>
            <a:custGeom>
              <a:rect b="b" l="l" r="r" t="t"/>
              <a:pathLst>
                <a:path extrusionOk="0" h="104" w="145">
                  <a:moveTo>
                    <a:pt x="144" y="59"/>
                  </a:moveTo>
                  <a:cubicBezTo>
                    <a:pt x="142" y="56"/>
                    <a:pt x="138" y="55"/>
                    <a:pt x="137" y="55"/>
                  </a:cubicBezTo>
                  <a:cubicBezTo>
                    <a:pt x="136" y="55"/>
                    <a:pt x="137" y="47"/>
                    <a:pt x="136" y="46"/>
                  </a:cubicBezTo>
                  <a:cubicBezTo>
                    <a:pt x="135" y="44"/>
                    <a:pt x="130" y="48"/>
                    <a:pt x="127" y="47"/>
                  </a:cubicBezTo>
                  <a:cubicBezTo>
                    <a:pt x="124" y="46"/>
                    <a:pt x="123" y="40"/>
                    <a:pt x="120" y="40"/>
                  </a:cubicBezTo>
                  <a:cubicBezTo>
                    <a:pt x="117" y="40"/>
                    <a:pt x="117" y="37"/>
                    <a:pt x="117" y="34"/>
                  </a:cubicBezTo>
                  <a:cubicBezTo>
                    <a:pt x="117" y="30"/>
                    <a:pt x="112" y="27"/>
                    <a:pt x="109" y="24"/>
                  </a:cubicBezTo>
                  <a:cubicBezTo>
                    <a:pt x="105" y="22"/>
                    <a:pt x="105" y="15"/>
                    <a:pt x="103" y="14"/>
                  </a:cubicBezTo>
                  <a:cubicBezTo>
                    <a:pt x="102" y="14"/>
                    <a:pt x="102" y="9"/>
                    <a:pt x="103" y="5"/>
                  </a:cubicBezTo>
                  <a:cubicBezTo>
                    <a:pt x="98" y="5"/>
                    <a:pt x="93" y="4"/>
                    <a:pt x="92" y="3"/>
                  </a:cubicBezTo>
                  <a:cubicBezTo>
                    <a:pt x="89" y="0"/>
                    <a:pt x="85" y="4"/>
                    <a:pt x="79" y="9"/>
                  </a:cubicBezTo>
                  <a:cubicBezTo>
                    <a:pt x="72" y="13"/>
                    <a:pt x="63" y="12"/>
                    <a:pt x="63" y="15"/>
                  </a:cubicBezTo>
                  <a:cubicBezTo>
                    <a:pt x="63" y="18"/>
                    <a:pt x="60" y="20"/>
                    <a:pt x="57" y="19"/>
                  </a:cubicBezTo>
                  <a:cubicBezTo>
                    <a:pt x="53" y="18"/>
                    <a:pt x="50" y="17"/>
                    <a:pt x="48" y="23"/>
                  </a:cubicBezTo>
                  <a:cubicBezTo>
                    <a:pt x="47" y="28"/>
                    <a:pt x="41" y="25"/>
                    <a:pt x="40" y="31"/>
                  </a:cubicBezTo>
                  <a:cubicBezTo>
                    <a:pt x="40" y="37"/>
                    <a:pt x="34" y="33"/>
                    <a:pt x="30" y="31"/>
                  </a:cubicBezTo>
                  <a:cubicBezTo>
                    <a:pt x="25" y="28"/>
                    <a:pt x="24" y="44"/>
                    <a:pt x="24" y="44"/>
                  </a:cubicBezTo>
                  <a:cubicBezTo>
                    <a:pt x="24" y="44"/>
                    <a:pt x="21" y="47"/>
                    <a:pt x="18" y="55"/>
                  </a:cubicBezTo>
                  <a:cubicBezTo>
                    <a:pt x="15" y="62"/>
                    <a:pt x="7" y="60"/>
                    <a:pt x="4" y="61"/>
                  </a:cubicBezTo>
                  <a:cubicBezTo>
                    <a:pt x="1" y="62"/>
                    <a:pt x="7" y="69"/>
                    <a:pt x="5" y="72"/>
                  </a:cubicBezTo>
                  <a:cubicBezTo>
                    <a:pt x="4" y="74"/>
                    <a:pt x="2" y="80"/>
                    <a:pt x="0" y="86"/>
                  </a:cubicBezTo>
                  <a:cubicBezTo>
                    <a:pt x="4" y="86"/>
                    <a:pt x="8" y="90"/>
                    <a:pt x="9" y="92"/>
                  </a:cubicBezTo>
                  <a:cubicBezTo>
                    <a:pt x="10" y="94"/>
                    <a:pt x="20" y="104"/>
                    <a:pt x="24" y="99"/>
                  </a:cubicBezTo>
                  <a:cubicBezTo>
                    <a:pt x="29" y="94"/>
                    <a:pt x="42" y="93"/>
                    <a:pt x="45" y="96"/>
                  </a:cubicBezTo>
                  <a:cubicBezTo>
                    <a:pt x="48" y="99"/>
                    <a:pt x="50" y="98"/>
                    <a:pt x="51" y="95"/>
                  </a:cubicBezTo>
                  <a:cubicBezTo>
                    <a:pt x="51" y="92"/>
                    <a:pt x="46" y="80"/>
                    <a:pt x="48" y="77"/>
                  </a:cubicBezTo>
                  <a:cubicBezTo>
                    <a:pt x="50" y="74"/>
                    <a:pt x="91" y="75"/>
                    <a:pt x="92" y="78"/>
                  </a:cubicBezTo>
                  <a:cubicBezTo>
                    <a:pt x="94" y="81"/>
                    <a:pt x="94" y="73"/>
                    <a:pt x="99" y="73"/>
                  </a:cubicBezTo>
                  <a:cubicBezTo>
                    <a:pt x="104" y="74"/>
                    <a:pt x="112" y="76"/>
                    <a:pt x="115" y="75"/>
                  </a:cubicBezTo>
                  <a:cubicBezTo>
                    <a:pt x="118" y="74"/>
                    <a:pt x="122" y="69"/>
                    <a:pt x="125" y="69"/>
                  </a:cubicBezTo>
                  <a:cubicBezTo>
                    <a:pt x="128" y="69"/>
                    <a:pt x="137" y="68"/>
                    <a:pt x="140" y="65"/>
                  </a:cubicBezTo>
                  <a:cubicBezTo>
                    <a:pt x="142" y="63"/>
                    <a:pt x="145" y="63"/>
                    <a:pt x="144" y="59"/>
                  </a:cubicBezTo>
                  <a:cubicBezTo>
                    <a:pt x="144" y="59"/>
                    <a:pt x="144" y="59"/>
                    <a:pt x="144" y="5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2" name="Google Shape;1992;p133"/>
            <p:cNvSpPr/>
            <p:nvPr/>
          </p:nvSpPr>
          <p:spPr>
            <a:xfrm>
              <a:off x="4748380" y="2757579"/>
              <a:ext cx="352438" cy="268297"/>
            </a:xfrm>
            <a:custGeom>
              <a:rect b="b" l="l" r="r" t="t"/>
              <a:pathLst>
                <a:path extrusionOk="0" h="214" w="274">
                  <a:moveTo>
                    <a:pt x="261" y="31"/>
                  </a:moveTo>
                  <a:cubicBezTo>
                    <a:pt x="261" y="28"/>
                    <a:pt x="261" y="17"/>
                    <a:pt x="260" y="8"/>
                  </a:cubicBezTo>
                  <a:cubicBezTo>
                    <a:pt x="246" y="16"/>
                    <a:pt x="246" y="16"/>
                    <a:pt x="246" y="16"/>
                  </a:cubicBezTo>
                  <a:cubicBezTo>
                    <a:pt x="246" y="16"/>
                    <a:pt x="243" y="9"/>
                    <a:pt x="235" y="5"/>
                  </a:cubicBezTo>
                  <a:cubicBezTo>
                    <a:pt x="228" y="0"/>
                    <a:pt x="209" y="0"/>
                    <a:pt x="209" y="0"/>
                  </a:cubicBezTo>
                  <a:cubicBezTo>
                    <a:pt x="133" y="47"/>
                    <a:pt x="133" y="47"/>
                    <a:pt x="133" y="47"/>
                  </a:cubicBezTo>
                  <a:cubicBezTo>
                    <a:pt x="101" y="73"/>
                    <a:pt x="101" y="73"/>
                    <a:pt x="101" y="73"/>
                  </a:cubicBezTo>
                  <a:cubicBezTo>
                    <a:pt x="101" y="73"/>
                    <a:pt x="80" y="80"/>
                    <a:pt x="74" y="81"/>
                  </a:cubicBezTo>
                  <a:cubicBezTo>
                    <a:pt x="73" y="82"/>
                    <a:pt x="72" y="82"/>
                    <a:pt x="72" y="82"/>
                  </a:cubicBezTo>
                  <a:cubicBezTo>
                    <a:pt x="72" y="95"/>
                    <a:pt x="72" y="128"/>
                    <a:pt x="70" y="129"/>
                  </a:cubicBezTo>
                  <a:cubicBezTo>
                    <a:pt x="68" y="130"/>
                    <a:pt x="67" y="140"/>
                    <a:pt x="65" y="142"/>
                  </a:cubicBezTo>
                  <a:cubicBezTo>
                    <a:pt x="63" y="144"/>
                    <a:pt x="60" y="150"/>
                    <a:pt x="54" y="150"/>
                  </a:cubicBezTo>
                  <a:cubicBezTo>
                    <a:pt x="48" y="150"/>
                    <a:pt x="32" y="153"/>
                    <a:pt x="26" y="152"/>
                  </a:cubicBezTo>
                  <a:cubicBezTo>
                    <a:pt x="20" y="151"/>
                    <a:pt x="15" y="156"/>
                    <a:pt x="12" y="157"/>
                  </a:cubicBezTo>
                  <a:cubicBezTo>
                    <a:pt x="11" y="157"/>
                    <a:pt x="6" y="158"/>
                    <a:pt x="1" y="158"/>
                  </a:cubicBezTo>
                  <a:cubicBezTo>
                    <a:pt x="0" y="162"/>
                    <a:pt x="0" y="167"/>
                    <a:pt x="1" y="167"/>
                  </a:cubicBezTo>
                  <a:cubicBezTo>
                    <a:pt x="3" y="168"/>
                    <a:pt x="3" y="175"/>
                    <a:pt x="7" y="177"/>
                  </a:cubicBezTo>
                  <a:cubicBezTo>
                    <a:pt x="10" y="180"/>
                    <a:pt x="15" y="183"/>
                    <a:pt x="15" y="187"/>
                  </a:cubicBezTo>
                  <a:cubicBezTo>
                    <a:pt x="15" y="190"/>
                    <a:pt x="15" y="193"/>
                    <a:pt x="18" y="193"/>
                  </a:cubicBezTo>
                  <a:cubicBezTo>
                    <a:pt x="21" y="193"/>
                    <a:pt x="22" y="199"/>
                    <a:pt x="25" y="200"/>
                  </a:cubicBezTo>
                  <a:cubicBezTo>
                    <a:pt x="28" y="201"/>
                    <a:pt x="33" y="197"/>
                    <a:pt x="34" y="199"/>
                  </a:cubicBezTo>
                  <a:cubicBezTo>
                    <a:pt x="35" y="200"/>
                    <a:pt x="34" y="208"/>
                    <a:pt x="35" y="208"/>
                  </a:cubicBezTo>
                  <a:cubicBezTo>
                    <a:pt x="36" y="208"/>
                    <a:pt x="40" y="209"/>
                    <a:pt x="42" y="212"/>
                  </a:cubicBezTo>
                  <a:cubicBezTo>
                    <a:pt x="41" y="207"/>
                    <a:pt x="43" y="202"/>
                    <a:pt x="49" y="203"/>
                  </a:cubicBezTo>
                  <a:cubicBezTo>
                    <a:pt x="54" y="205"/>
                    <a:pt x="50" y="210"/>
                    <a:pt x="54" y="212"/>
                  </a:cubicBezTo>
                  <a:cubicBezTo>
                    <a:pt x="59" y="214"/>
                    <a:pt x="62" y="212"/>
                    <a:pt x="62" y="209"/>
                  </a:cubicBezTo>
                  <a:cubicBezTo>
                    <a:pt x="62" y="205"/>
                    <a:pt x="68" y="198"/>
                    <a:pt x="69" y="196"/>
                  </a:cubicBezTo>
                  <a:cubicBezTo>
                    <a:pt x="71" y="194"/>
                    <a:pt x="70" y="185"/>
                    <a:pt x="74" y="182"/>
                  </a:cubicBezTo>
                  <a:cubicBezTo>
                    <a:pt x="77" y="179"/>
                    <a:pt x="86" y="181"/>
                    <a:pt x="90" y="182"/>
                  </a:cubicBezTo>
                  <a:cubicBezTo>
                    <a:pt x="93" y="183"/>
                    <a:pt x="96" y="175"/>
                    <a:pt x="100" y="178"/>
                  </a:cubicBezTo>
                  <a:cubicBezTo>
                    <a:pt x="104" y="182"/>
                    <a:pt x="111" y="179"/>
                    <a:pt x="114" y="183"/>
                  </a:cubicBezTo>
                  <a:cubicBezTo>
                    <a:pt x="117" y="186"/>
                    <a:pt x="119" y="195"/>
                    <a:pt x="124" y="192"/>
                  </a:cubicBezTo>
                  <a:cubicBezTo>
                    <a:pt x="129" y="189"/>
                    <a:pt x="136" y="188"/>
                    <a:pt x="139" y="188"/>
                  </a:cubicBezTo>
                  <a:cubicBezTo>
                    <a:pt x="142" y="188"/>
                    <a:pt x="149" y="194"/>
                    <a:pt x="152" y="195"/>
                  </a:cubicBezTo>
                  <a:cubicBezTo>
                    <a:pt x="155" y="196"/>
                    <a:pt x="166" y="197"/>
                    <a:pt x="170" y="195"/>
                  </a:cubicBezTo>
                  <a:cubicBezTo>
                    <a:pt x="173" y="193"/>
                    <a:pt x="178" y="186"/>
                    <a:pt x="183" y="187"/>
                  </a:cubicBezTo>
                  <a:cubicBezTo>
                    <a:pt x="187" y="187"/>
                    <a:pt x="202" y="186"/>
                    <a:pt x="205" y="187"/>
                  </a:cubicBezTo>
                  <a:cubicBezTo>
                    <a:pt x="208" y="189"/>
                    <a:pt x="215" y="192"/>
                    <a:pt x="220" y="191"/>
                  </a:cubicBezTo>
                  <a:cubicBezTo>
                    <a:pt x="224" y="189"/>
                    <a:pt x="228" y="180"/>
                    <a:pt x="232" y="179"/>
                  </a:cubicBezTo>
                  <a:cubicBezTo>
                    <a:pt x="233" y="179"/>
                    <a:pt x="234" y="179"/>
                    <a:pt x="235" y="179"/>
                  </a:cubicBezTo>
                  <a:cubicBezTo>
                    <a:pt x="235" y="177"/>
                    <a:pt x="235" y="175"/>
                    <a:pt x="235" y="174"/>
                  </a:cubicBezTo>
                  <a:cubicBezTo>
                    <a:pt x="235" y="164"/>
                    <a:pt x="237" y="168"/>
                    <a:pt x="238" y="159"/>
                  </a:cubicBezTo>
                  <a:cubicBezTo>
                    <a:pt x="240" y="149"/>
                    <a:pt x="264" y="125"/>
                    <a:pt x="267" y="123"/>
                  </a:cubicBezTo>
                  <a:cubicBezTo>
                    <a:pt x="269" y="121"/>
                    <a:pt x="269" y="84"/>
                    <a:pt x="269" y="79"/>
                  </a:cubicBezTo>
                  <a:cubicBezTo>
                    <a:pt x="269" y="74"/>
                    <a:pt x="270" y="68"/>
                    <a:pt x="272" y="60"/>
                  </a:cubicBezTo>
                  <a:cubicBezTo>
                    <a:pt x="274" y="53"/>
                    <a:pt x="268" y="54"/>
                    <a:pt x="269" y="47"/>
                  </a:cubicBezTo>
                  <a:cubicBezTo>
                    <a:pt x="269" y="40"/>
                    <a:pt x="261" y="35"/>
                    <a:pt x="261" y="3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3" name="Google Shape;1993;p133"/>
            <p:cNvSpPr/>
            <p:nvPr/>
          </p:nvSpPr>
          <p:spPr>
            <a:xfrm>
              <a:off x="5050016" y="2757579"/>
              <a:ext cx="227021" cy="366725"/>
            </a:xfrm>
            <a:custGeom>
              <a:rect b="b" l="l" r="r" t="t"/>
              <a:pathLst>
                <a:path extrusionOk="0" h="293" w="177">
                  <a:moveTo>
                    <a:pt x="176" y="72"/>
                  </a:moveTo>
                  <a:cubicBezTo>
                    <a:pt x="41" y="0"/>
                    <a:pt x="41" y="0"/>
                    <a:pt x="41" y="0"/>
                  </a:cubicBezTo>
                  <a:cubicBezTo>
                    <a:pt x="25" y="8"/>
                    <a:pt x="25" y="8"/>
                    <a:pt x="25" y="8"/>
                  </a:cubicBezTo>
                  <a:cubicBezTo>
                    <a:pt x="26" y="17"/>
                    <a:pt x="26" y="28"/>
                    <a:pt x="26" y="31"/>
                  </a:cubicBezTo>
                  <a:cubicBezTo>
                    <a:pt x="26" y="35"/>
                    <a:pt x="34" y="40"/>
                    <a:pt x="34" y="47"/>
                  </a:cubicBezTo>
                  <a:cubicBezTo>
                    <a:pt x="33" y="54"/>
                    <a:pt x="39" y="53"/>
                    <a:pt x="37" y="60"/>
                  </a:cubicBezTo>
                  <a:cubicBezTo>
                    <a:pt x="35" y="68"/>
                    <a:pt x="34" y="74"/>
                    <a:pt x="34" y="79"/>
                  </a:cubicBezTo>
                  <a:cubicBezTo>
                    <a:pt x="34" y="84"/>
                    <a:pt x="34" y="121"/>
                    <a:pt x="32" y="123"/>
                  </a:cubicBezTo>
                  <a:cubicBezTo>
                    <a:pt x="29" y="125"/>
                    <a:pt x="5" y="149"/>
                    <a:pt x="3" y="159"/>
                  </a:cubicBezTo>
                  <a:cubicBezTo>
                    <a:pt x="2" y="168"/>
                    <a:pt x="0" y="164"/>
                    <a:pt x="0" y="174"/>
                  </a:cubicBezTo>
                  <a:cubicBezTo>
                    <a:pt x="0" y="175"/>
                    <a:pt x="0" y="177"/>
                    <a:pt x="0" y="179"/>
                  </a:cubicBezTo>
                  <a:cubicBezTo>
                    <a:pt x="1" y="180"/>
                    <a:pt x="2" y="181"/>
                    <a:pt x="3" y="183"/>
                  </a:cubicBezTo>
                  <a:cubicBezTo>
                    <a:pt x="6" y="186"/>
                    <a:pt x="6" y="190"/>
                    <a:pt x="11" y="190"/>
                  </a:cubicBezTo>
                  <a:cubicBezTo>
                    <a:pt x="16" y="190"/>
                    <a:pt x="23" y="202"/>
                    <a:pt x="22" y="207"/>
                  </a:cubicBezTo>
                  <a:cubicBezTo>
                    <a:pt x="22" y="212"/>
                    <a:pt x="25" y="214"/>
                    <a:pt x="24" y="223"/>
                  </a:cubicBezTo>
                  <a:cubicBezTo>
                    <a:pt x="24" y="231"/>
                    <a:pt x="29" y="243"/>
                    <a:pt x="32" y="245"/>
                  </a:cubicBezTo>
                  <a:cubicBezTo>
                    <a:pt x="34" y="246"/>
                    <a:pt x="30" y="248"/>
                    <a:pt x="24" y="247"/>
                  </a:cubicBezTo>
                  <a:cubicBezTo>
                    <a:pt x="18" y="247"/>
                    <a:pt x="9" y="247"/>
                    <a:pt x="9" y="249"/>
                  </a:cubicBezTo>
                  <a:cubicBezTo>
                    <a:pt x="9" y="252"/>
                    <a:pt x="7" y="256"/>
                    <a:pt x="13" y="262"/>
                  </a:cubicBezTo>
                  <a:cubicBezTo>
                    <a:pt x="20" y="268"/>
                    <a:pt x="26" y="270"/>
                    <a:pt x="28" y="277"/>
                  </a:cubicBezTo>
                  <a:cubicBezTo>
                    <a:pt x="30" y="284"/>
                    <a:pt x="33" y="290"/>
                    <a:pt x="35" y="291"/>
                  </a:cubicBezTo>
                  <a:cubicBezTo>
                    <a:pt x="37" y="293"/>
                    <a:pt x="41" y="293"/>
                    <a:pt x="45" y="287"/>
                  </a:cubicBezTo>
                  <a:cubicBezTo>
                    <a:pt x="48" y="282"/>
                    <a:pt x="52" y="292"/>
                    <a:pt x="56" y="287"/>
                  </a:cubicBezTo>
                  <a:cubicBezTo>
                    <a:pt x="60" y="283"/>
                    <a:pt x="72" y="283"/>
                    <a:pt x="75" y="282"/>
                  </a:cubicBezTo>
                  <a:cubicBezTo>
                    <a:pt x="78" y="280"/>
                    <a:pt x="88" y="276"/>
                    <a:pt x="91" y="273"/>
                  </a:cubicBezTo>
                  <a:cubicBezTo>
                    <a:pt x="94" y="271"/>
                    <a:pt x="87" y="266"/>
                    <a:pt x="92" y="264"/>
                  </a:cubicBezTo>
                  <a:cubicBezTo>
                    <a:pt x="97" y="261"/>
                    <a:pt x="111" y="266"/>
                    <a:pt x="117" y="259"/>
                  </a:cubicBezTo>
                  <a:cubicBezTo>
                    <a:pt x="123" y="251"/>
                    <a:pt x="132" y="244"/>
                    <a:pt x="134" y="241"/>
                  </a:cubicBezTo>
                  <a:cubicBezTo>
                    <a:pt x="137" y="238"/>
                    <a:pt x="134" y="236"/>
                    <a:pt x="138" y="233"/>
                  </a:cubicBezTo>
                  <a:cubicBezTo>
                    <a:pt x="142" y="229"/>
                    <a:pt x="149" y="225"/>
                    <a:pt x="153" y="227"/>
                  </a:cubicBezTo>
                  <a:cubicBezTo>
                    <a:pt x="153" y="227"/>
                    <a:pt x="154" y="227"/>
                    <a:pt x="156" y="227"/>
                  </a:cubicBezTo>
                  <a:cubicBezTo>
                    <a:pt x="155" y="227"/>
                    <a:pt x="155" y="227"/>
                    <a:pt x="155" y="227"/>
                  </a:cubicBezTo>
                  <a:cubicBezTo>
                    <a:pt x="157" y="219"/>
                    <a:pt x="157" y="219"/>
                    <a:pt x="157" y="219"/>
                  </a:cubicBezTo>
                  <a:cubicBezTo>
                    <a:pt x="157" y="219"/>
                    <a:pt x="148" y="215"/>
                    <a:pt x="148" y="208"/>
                  </a:cubicBezTo>
                  <a:cubicBezTo>
                    <a:pt x="148" y="202"/>
                    <a:pt x="151" y="195"/>
                    <a:pt x="145" y="195"/>
                  </a:cubicBezTo>
                  <a:cubicBezTo>
                    <a:pt x="140" y="195"/>
                    <a:pt x="139" y="190"/>
                    <a:pt x="143" y="186"/>
                  </a:cubicBezTo>
                  <a:cubicBezTo>
                    <a:pt x="147" y="181"/>
                    <a:pt x="137" y="172"/>
                    <a:pt x="144" y="172"/>
                  </a:cubicBezTo>
                  <a:cubicBezTo>
                    <a:pt x="152" y="172"/>
                    <a:pt x="146" y="160"/>
                    <a:pt x="152" y="159"/>
                  </a:cubicBezTo>
                  <a:cubicBezTo>
                    <a:pt x="157" y="158"/>
                    <a:pt x="158" y="154"/>
                    <a:pt x="158" y="149"/>
                  </a:cubicBezTo>
                  <a:cubicBezTo>
                    <a:pt x="158" y="143"/>
                    <a:pt x="170" y="140"/>
                    <a:pt x="173" y="139"/>
                  </a:cubicBezTo>
                  <a:cubicBezTo>
                    <a:pt x="177" y="138"/>
                    <a:pt x="176" y="120"/>
                    <a:pt x="176" y="120"/>
                  </a:cubicBezTo>
                  <a:lnTo>
                    <a:pt x="176" y="7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4" name="Google Shape;1994;p133"/>
            <p:cNvSpPr/>
            <p:nvPr/>
          </p:nvSpPr>
          <p:spPr>
            <a:xfrm>
              <a:off x="5289737" y="2552785"/>
              <a:ext cx="247659" cy="241308"/>
            </a:xfrm>
            <a:custGeom>
              <a:rect b="b" l="l" r="r" t="t"/>
              <a:pathLst>
                <a:path extrusionOk="0" h="193" w="193">
                  <a:moveTo>
                    <a:pt x="180" y="42"/>
                  </a:moveTo>
                  <a:cubicBezTo>
                    <a:pt x="167" y="11"/>
                    <a:pt x="167" y="11"/>
                    <a:pt x="167" y="11"/>
                  </a:cubicBezTo>
                  <a:cubicBezTo>
                    <a:pt x="166" y="12"/>
                    <a:pt x="166" y="13"/>
                    <a:pt x="165" y="14"/>
                  </a:cubicBezTo>
                  <a:cubicBezTo>
                    <a:pt x="163" y="16"/>
                    <a:pt x="155" y="11"/>
                    <a:pt x="146" y="13"/>
                  </a:cubicBezTo>
                  <a:cubicBezTo>
                    <a:pt x="138" y="15"/>
                    <a:pt x="132" y="12"/>
                    <a:pt x="124" y="8"/>
                  </a:cubicBezTo>
                  <a:cubicBezTo>
                    <a:pt x="117" y="4"/>
                    <a:pt x="91" y="9"/>
                    <a:pt x="88" y="14"/>
                  </a:cubicBezTo>
                  <a:cubicBezTo>
                    <a:pt x="84" y="19"/>
                    <a:pt x="76" y="19"/>
                    <a:pt x="68" y="16"/>
                  </a:cubicBezTo>
                  <a:cubicBezTo>
                    <a:pt x="60" y="13"/>
                    <a:pt x="50" y="8"/>
                    <a:pt x="35" y="7"/>
                  </a:cubicBezTo>
                  <a:cubicBezTo>
                    <a:pt x="22" y="6"/>
                    <a:pt x="11" y="4"/>
                    <a:pt x="9" y="0"/>
                  </a:cubicBezTo>
                  <a:cubicBezTo>
                    <a:pt x="8" y="2"/>
                    <a:pt x="8" y="3"/>
                    <a:pt x="7" y="5"/>
                  </a:cubicBezTo>
                  <a:cubicBezTo>
                    <a:pt x="3" y="17"/>
                    <a:pt x="10" y="20"/>
                    <a:pt x="5" y="27"/>
                  </a:cubicBezTo>
                  <a:cubicBezTo>
                    <a:pt x="0" y="33"/>
                    <a:pt x="5" y="41"/>
                    <a:pt x="5" y="53"/>
                  </a:cubicBezTo>
                  <a:cubicBezTo>
                    <a:pt x="5" y="61"/>
                    <a:pt x="5" y="140"/>
                    <a:pt x="5" y="189"/>
                  </a:cubicBezTo>
                  <a:cubicBezTo>
                    <a:pt x="113" y="189"/>
                    <a:pt x="113" y="189"/>
                    <a:pt x="113" y="189"/>
                  </a:cubicBezTo>
                  <a:cubicBezTo>
                    <a:pt x="113" y="189"/>
                    <a:pt x="116" y="186"/>
                    <a:pt x="119" y="184"/>
                  </a:cubicBezTo>
                  <a:cubicBezTo>
                    <a:pt x="122" y="182"/>
                    <a:pt x="127" y="187"/>
                    <a:pt x="127" y="187"/>
                  </a:cubicBezTo>
                  <a:cubicBezTo>
                    <a:pt x="150" y="187"/>
                    <a:pt x="150" y="187"/>
                    <a:pt x="150" y="187"/>
                  </a:cubicBezTo>
                  <a:cubicBezTo>
                    <a:pt x="150" y="187"/>
                    <a:pt x="154" y="193"/>
                    <a:pt x="160" y="193"/>
                  </a:cubicBezTo>
                  <a:cubicBezTo>
                    <a:pt x="165" y="193"/>
                    <a:pt x="162" y="184"/>
                    <a:pt x="170" y="184"/>
                  </a:cubicBezTo>
                  <a:cubicBezTo>
                    <a:pt x="178" y="184"/>
                    <a:pt x="176" y="172"/>
                    <a:pt x="181" y="172"/>
                  </a:cubicBezTo>
                  <a:cubicBezTo>
                    <a:pt x="187" y="172"/>
                    <a:pt x="186" y="173"/>
                    <a:pt x="191" y="166"/>
                  </a:cubicBezTo>
                  <a:cubicBezTo>
                    <a:pt x="191" y="165"/>
                    <a:pt x="191" y="165"/>
                    <a:pt x="191" y="165"/>
                  </a:cubicBezTo>
                  <a:cubicBezTo>
                    <a:pt x="191" y="163"/>
                    <a:pt x="191" y="160"/>
                    <a:pt x="191" y="158"/>
                  </a:cubicBezTo>
                  <a:cubicBezTo>
                    <a:pt x="193" y="149"/>
                    <a:pt x="187" y="150"/>
                    <a:pt x="183" y="138"/>
                  </a:cubicBezTo>
                  <a:cubicBezTo>
                    <a:pt x="180" y="126"/>
                    <a:pt x="165" y="109"/>
                    <a:pt x="164" y="102"/>
                  </a:cubicBezTo>
                  <a:cubicBezTo>
                    <a:pt x="164" y="95"/>
                    <a:pt x="156" y="92"/>
                    <a:pt x="156" y="84"/>
                  </a:cubicBezTo>
                  <a:cubicBezTo>
                    <a:pt x="156" y="77"/>
                    <a:pt x="152" y="76"/>
                    <a:pt x="144" y="65"/>
                  </a:cubicBezTo>
                  <a:cubicBezTo>
                    <a:pt x="136" y="53"/>
                    <a:pt x="134" y="33"/>
                    <a:pt x="136" y="32"/>
                  </a:cubicBezTo>
                  <a:cubicBezTo>
                    <a:pt x="138" y="32"/>
                    <a:pt x="145" y="49"/>
                    <a:pt x="148" y="55"/>
                  </a:cubicBezTo>
                  <a:cubicBezTo>
                    <a:pt x="150" y="61"/>
                    <a:pt x="166" y="78"/>
                    <a:pt x="169" y="78"/>
                  </a:cubicBezTo>
                  <a:cubicBezTo>
                    <a:pt x="175" y="77"/>
                    <a:pt x="174" y="52"/>
                    <a:pt x="176" y="53"/>
                  </a:cubicBezTo>
                  <a:cubicBezTo>
                    <a:pt x="176" y="53"/>
                    <a:pt x="177" y="54"/>
                    <a:pt x="177" y="54"/>
                  </a:cubicBezTo>
                  <a:cubicBezTo>
                    <a:pt x="177" y="49"/>
                    <a:pt x="177" y="49"/>
                    <a:pt x="177" y="49"/>
                  </a:cubicBezTo>
                  <a:lnTo>
                    <a:pt x="180" y="4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5" name="Google Shape;1995;p133"/>
            <p:cNvSpPr/>
            <p:nvPr/>
          </p:nvSpPr>
          <p:spPr>
            <a:xfrm>
              <a:off x="4942062" y="3237020"/>
              <a:ext cx="128592" cy="139705"/>
            </a:xfrm>
            <a:custGeom>
              <a:rect b="b" l="l" r="r" t="t"/>
              <a:pathLst>
                <a:path extrusionOk="0" h="111" w="100">
                  <a:moveTo>
                    <a:pt x="50" y="106"/>
                  </a:moveTo>
                  <a:cubicBezTo>
                    <a:pt x="59" y="106"/>
                    <a:pt x="56" y="100"/>
                    <a:pt x="52" y="92"/>
                  </a:cubicBezTo>
                  <a:cubicBezTo>
                    <a:pt x="49" y="83"/>
                    <a:pt x="58" y="84"/>
                    <a:pt x="63" y="84"/>
                  </a:cubicBezTo>
                  <a:cubicBezTo>
                    <a:pt x="69" y="84"/>
                    <a:pt x="66" y="74"/>
                    <a:pt x="71" y="74"/>
                  </a:cubicBezTo>
                  <a:cubicBezTo>
                    <a:pt x="75" y="74"/>
                    <a:pt x="76" y="86"/>
                    <a:pt x="81" y="85"/>
                  </a:cubicBezTo>
                  <a:cubicBezTo>
                    <a:pt x="85" y="84"/>
                    <a:pt x="88" y="88"/>
                    <a:pt x="94" y="87"/>
                  </a:cubicBezTo>
                  <a:cubicBezTo>
                    <a:pt x="99" y="86"/>
                    <a:pt x="99" y="75"/>
                    <a:pt x="99" y="67"/>
                  </a:cubicBezTo>
                  <a:cubicBezTo>
                    <a:pt x="99" y="58"/>
                    <a:pt x="100" y="51"/>
                    <a:pt x="95" y="48"/>
                  </a:cubicBezTo>
                  <a:cubicBezTo>
                    <a:pt x="89" y="45"/>
                    <a:pt x="85" y="37"/>
                    <a:pt x="92" y="34"/>
                  </a:cubicBezTo>
                  <a:cubicBezTo>
                    <a:pt x="98" y="31"/>
                    <a:pt x="99" y="24"/>
                    <a:pt x="94" y="20"/>
                  </a:cubicBezTo>
                  <a:cubicBezTo>
                    <a:pt x="88" y="15"/>
                    <a:pt x="76" y="24"/>
                    <a:pt x="76" y="20"/>
                  </a:cubicBezTo>
                  <a:cubicBezTo>
                    <a:pt x="76" y="17"/>
                    <a:pt x="77" y="9"/>
                    <a:pt x="78" y="2"/>
                  </a:cubicBezTo>
                  <a:cubicBezTo>
                    <a:pt x="66" y="1"/>
                    <a:pt x="52" y="0"/>
                    <a:pt x="52" y="0"/>
                  </a:cubicBezTo>
                  <a:cubicBezTo>
                    <a:pt x="49" y="1"/>
                    <a:pt x="49" y="1"/>
                    <a:pt x="49" y="1"/>
                  </a:cubicBezTo>
                  <a:cubicBezTo>
                    <a:pt x="49" y="14"/>
                    <a:pt x="48" y="24"/>
                    <a:pt x="48" y="24"/>
                  </a:cubicBezTo>
                  <a:cubicBezTo>
                    <a:pt x="48" y="24"/>
                    <a:pt x="28" y="25"/>
                    <a:pt x="24" y="25"/>
                  </a:cubicBezTo>
                  <a:cubicBezTo>
                    <a:pt x="23" y="25"/>
                    <a:pt x="20" y="26"/>
                    <a:pt x="16" y="26"/>
                  </a:cubicBezTo>
                  <a:cubicBezTo>
                    <a:pt x="15" y="28"/>
                    <a:pt x="14" y="29"/>
                    <a:pt x="13" y="30"/>
                  </a:cubicBezTo>
                  <a:cubicBezTo>
                    <a:pt x="10" y="32"/>
                    <a:pt x="18" y="35"/>
                    <a:pt x="20" y="39"/>
                  </a:cubicBezTo>
                  <a:cubicBezTo>
                    <a:pt x="21" y="42"/>
                    <a:pt x="10" y="41"/>
                    <a:pt x="10" y="46"/>
                  </a:cubicBezTo>
                  <a:cubicBezTo>
                    <a:pt x="10" y="51"/>
                    <a:pt x="6" y="55"/>
                    <a:pt x="3" y="57"/>
                  </a:cubicBezTo>
                  <a:cubicBezTo>
                    <a:pt x="0" y="60"/>
                    <a:pt x="11" y="70"/>
                    <a:pt x="11" y="73"/>
                  </a:cubicBezTo>
                  <a:cubicBezTo>
                    <a:pt x="12" y="76"/>
                    <a:pt x="14" y="80"/>
                    <a:pt x="24" y="89"/>
                  </a:cubicBezTo>
                  <a:cubicBezTo>
                    <a:pt x="34" y="98"/>
                    <a:pt x="29" y="101"/>
                    <a:pt x="42" y="111"/>
                  </a:cubicBezTo>
                  <a:cubicBezTo>
                    <a:pt x="43" y="108"/>
                    <a:pt x="46" y="106"/>
                    <a:pt x="50" y="10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6" name="Google Shape;1996;p133"/>
            <p:cNvSpPr/>
            <p:nvPr/>
          </p:nvSpPr>
          <p:spPr>
            <a:xfrm>
              <a:off x="4954763" y="3238608"/>
              <a:ext cx="50802" cy="30164"/>
            </a:xfrm>
            <a:custGeom>
              <a:rect b="b" l="l" r="r" t="t"/>
              <a:pathLst>
                <a:path extrusionOk="0" h="25" w="39">
                  <a:moveTo>
                    <a:pt x="38" y="23"/>
                  </a:moveTo>
                  <a:cubicBezTo>
                    <a:pt x="38" y="23"/>
                    <a:pt x="39" y="13"/>
                    <a:pt x="39" y="0"/>
                  </a:cubicBezTo>
                  <a:cubicBezTo>
                    <a:pt x="34" y="2"/>
                    <a:pt x="34" y="2"/>
                    <a:pt x="34" y="2"/>
                  </a:cubicBezTo>
                  <a:cubicBezTo>
                    <a:pt x="10" y="2"/>
                    <a:pt x="10" y="2"/>
                    <a:pt x="10" y="2"/>
                  </a:cubicBezTo>
                  <a:cubicBezTo>
                    <a:pt x="10" y="2"/>
                    <a:pt x="10" y="2"/>
                    <a:pt x="10" y="2"/>
                  </a:cubicBezTo>
                  <a:cubicBezTo>
                    <a:pt x="13" y="6"/>
                    <a:pt x="11" y="12"/>
                    <a:pt x="6" y="14"/>
                  </a:cubicBezTo>
                  <a:cubicBezTo>
                    <a:pt x="0" y="15"/>
                    <a:pt x="1" y="20"/>
                    <a:pt x="5" y="21"/>
                  </a:cubicBezTo>
                  <a:cubicBezTo>
                    <a:pt x="8" y="21"/>
                    <a:pt x="7" y="23"/>
                    <a:pt x="6" y="25"/>
                  </a:cubicBezTo>
                  <a:cubicBezTo>
                    <a:pt x="10" y="25"/>
                    <a:pt x="13" y="24"/>
                    <a:pt x="14" y="24"/>
                  </a:cubicBezTo>
                  <a:cubicBezTo>
                    <a:pt x="18" y="24"/>
                    <a:pt x="38" y="23"/>
                    <a:pt x="38" y="2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7" name="Google Shape;1997;p133"/>
            <p:cNvSpPr/>
            <p:nvPr/>
          </p:nvSpPr>
          <p:spPr>
            <a:xfrm>
              <a:off x="4996039" y="3205269"/>
              <a:ext cx="158756" cy="195269"/>
            </a:xfrm>
            <a:custGeom>
              <a:rect b="b" l="l" r="r" t="t"/>
              <a:pathLst>
                <a:path extrusionOk="0" h="156" w="124">
                  <a:moveTo>
                    <a:pt x="33" y="147"/>
                  </a:moveTo>
                  <a:cubicBezTo>
                    <a:pt x="36" y="148"/>
                    <a:pt x="39" y="154"/>
                    <a:pt x="45" y="148"/>
                  </a:cubicBezTo>
                  <a:cubicBezTo>
                    <a:pt x="52" y="143"/>
                    <a:pt x="59" y="144"/>
                    <a:pt x="59" y="149"/>
                  </a:cubicBezTo>
                  <a:cubicBezTo>
                    <a:pt x="59" y="155"/>
                    <a:pt x="62" y="154"/>
                    <a:pt x="67" y="148"/>
                  </a:cubicBezTo>
                  <a:cubicBezTo>
                    <a:pt x="72" y="143"/>
                    <a:pt x="78" y="149"/>
                    <a:pt x="78" y="139"/>
                  </a:cubicBezTo>
                  <a:cubicBezTo>
                    <a:pt x="78" y="128"/>
                    <a:pt x="84" y="137"/>
                    <a:pt x="84" y="125"/>
                  </a:cubicBezTo>
                  <a:cubicBezTo>
                    <a:pt x="84" y="113"/>
                    <a:pt x="86" y="101"/>
                    <a:pt x="86" y="96"/>
                  </a:cubicBezTo>
                  <a:cubicBezTo>
                    <a:pt x="86" y="91"/>
                    <a:pt x="101" y="85"/>
                    <a:pt x="101" y="76"/>
                  </a:cubicBezTo>
                  <a:cubicBezTo>
                    <a:pt x="101" y="68"/>
                    <a:pt x="114" y="50"/>
                    <a:pt x="114" y="39"/>
                  </a:cubicBezTo>
                  <a:cubicBezTo>
                    <a:pt x="114" y="28"/>
                    <a:pt x="117" y="26"/>
                    <a:pt x="120" y="21"/>
                  </a:cubicBezTo>
                  <a:cubicBezTo>
                    <a:pt x="123" y="17"/>
                    <a:pt x="124" y="10"/>
                    <a:pt x="123" y="2"/>
                  </a:cubicBezTo>
                  <a:cubicBezTo>
                    <a:pt x="123" y="3"/>
                    <a:pt x="123" y="3"/>
                    <a:pt x="123" y="3"/>
                  </a:cubicBezTo>
                  <a:cubicBezTo>
                    <a:pt x="108" y="0"/>
                    <a:pt x="108" y="0"/>
                    <a:pt x="108" y="0"/>
                  </a:cubicBezTo>
                  <a:cubicBezTo>
                    <a:pt x="100" y="3"/>
                    <a:pt x="100" y="3"/>
                    <a:pt x="100" y="3"/>
                  </a:cubicBezTo>
                  <a:cubicBezTo>
                    <a:pt x="90" y="5"/>
                    <a:pt x="90" y="5"/>
                    <a:pt x="90" y="5"/>
                  </a:cubicBezTo>
                  <a:cubicBezTo>
                    <a:pt x="90" y="5"/>
                    <a:pt x="92" y="12"/>
                    <a:pt x="87" y="18"/>
                  </a:cubicBezTo>
                  <a:cubicBezTo>
                    <a:pt x="83" y="23"/>
                    <a:pt x="82" y="35"/>
                    <a:pt x="82" y="35"/>
                  </a:cubicBezTo>
                  <a:cubicBezTo>
                    <a:pt x="82" y="35"/>
                    <a:pt x="62" y="25"/>
                    <a:pt x="57" y="27"/>
                  </a:cubicBezTo>
                  <a:cubicBezTo>
                    <a:pt x="54" y="27"/>
                    <a:pt x="46" y="27"/>
                    <a:pt x="36" y="27"/>
                  </a:cubicBezTo>
                  <a:cubicBezTo>
                    <a:pt x="35" y="34"/>
                    <a:pt x="34" y="42"/>
                    <a:pt x="34" y="45"/>
                  </a:cubicBezTo>
                  <a:cubicBezTo>
                    <a:pt x="34" y="49"/>
                    <a:pt x="46" y="40"/>
                    <a:pt x="52" y="45"/>
                  </a:cubicBezTo>
                  <a:cubicBezTo>
                    <a:pt x="57" y="49"/>
                    <a:pt x="56" y="56"/>
                    <a:pt x="50" y="59"/>
                  </a:cubicBezTo>
                  <a:cubicBezTo>
                    <a:pt x="43" y="62"/>
                    <a:pt x="47" y="70"/>
                    <a:pt x="53" y="73"/>
                  </a:cubicBezTo>
                  <a:cubicBezTo>
                    <a:pt x="58" y="76"/>
                    <a:pt x="57" y="83"/>
                    <a:pt x="57" y="92"/>
                  </a:cubicBezTo>
                  <a:cubicBezTo>
                    <a:pt x="57" y="100"/>
                    <a:pt x="57" y="111"/>
                    <a:pt x="52" y="112"/>
                  </a:cubicBezTo>
                  <a:cubicBezTo>
                    <a:pt x="46" y="113"/>
                    <a:pt x="43" y="109"/>
                    <a:pt x="39" y="110"/>
                  </a:cubicBezTo>
                  <a:cubicBezTo>
                    <a:pt x="34" y="111"/>
                    <a:pt x="33" y="99"/>
                    <a:pt x="29" y="99"/>
                  </a:cubicBezTo>
                  <a:cubicBezTo>
                    <a:pt x="24" y="99"/>
                    <a:pt x="27" y="109"/>
                    <a:pt x="21" y="109"/>
                  </a:cubicBezTo>
                  <a:cubicBezTo>
                    <a:pt x="16" y="109"/>
                    <a:pt x="7" y="108"/>
                    <a:pt x="10" y="117"/>
                  </a:cubicBezTo>
                  <a:cubicBezTo>
                    <a:pt x="14" y="125"/>
                    <a:pt x="17" y="131"/>
                    <a:pt x="8" y="131"/>
                  </a:cubicBezTo>
                  <a:cubicBezTo>
                    <a:pt x="4" y="131"/>
                    <a:pt x="1" y="133"/>
                    <a:pt x="0" y="136"/>
                  </a:cubicBezTo>
                  <a:cubicBezTo>
                    <a:pt x="0" y="136"/>
                    <a:pt x="1" y="137"/>
                    <a:pt x="2" y="137"/>
                  </a:cubicBezTo>
                  <a:cubicBezTo>
                    <a:pt x="9" y="143"/>
                    <a:pt x="14" y="149"/>
                    <a:pt x="17" y="156"/>
                  </a:cubicBezTo>
                  <a:cubicBezTo>
                    <a:pt x="24" y="151"/>
                    <a:pt x="31" y="147"/>
                    <a:pt x="33" y="14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8" name="Google Shape;1998;p133"/>
            <p:cNvSpPr/>
            <p:nvPr/>
          </p:nvSpPr>
          <p:spPr>
            <a:xfrm>
              <a:off x="5273862" y="2997300"/>
              <a:ext cx="225433" cy="88903"/>
            </a:xfrm>
            <a:custGeom>
              <a:rect b="b" l="l" r="r" t="t"/>
              <a:pathLst>
                <a:path extrusionOk="0" h="71" w="176">
                  <a:moveTo>
                    <a:pt x="4" y="71"/>
                  </a:moveTo>
                  <a:cubicBezTo>
                    <a:pt x="0" y="69"/>
                    <a:pt x="0" y="69"/>
                    <a:pt x="0" y="69"/>
                  </a:cubicBezTo>
                  <a:cubicBezTo>
                    <a:pt x="0" y="69"/>
                    <a:pt x="0" y="69"/>
                    <a:pt x="0" y="69"/>
                  </a:cubicBezTo>
                  <a:cubicBezTo>
                    <a:pt x="4" y="71"/>
                    <a:pt x="4" y="71"/>
                    <a:pt x="4" y="71"/>
                  </a:cubicBezTo>
                  <a:close/>
                  <a:moveTo>
                    <a:pt x="6" y="67"/>
                  </a:moveTo>
                  <a:cubicBezTo>
                    <a:pt x="2" y="65"/>
                    <a:pt x="2" y="65"/>
                    <a:pt x="2" y="65"/>
                  </a:cubicBezTo>
                  <a:cubicBezTo>
                    <a:pt x="3" y="64"/>
                    <a:pt x="3" y="64"/>
                    <a:pt x="3" y="64"/>
                  </a:cubicBezTo>
                  <a:cubicBezTo>
                    <a:pt x="4" y="62"/>
                    <a:pt x="4" y="62"/>
                    <a:pt x="4" y="62"/>
                  </a:cubicBezTo>
                  <a:cubicBezTo>
                    <a:pt x="8" y="63"/>
                    <a:pt x="8" y="63"/>
                    <a:pt x="8" y="63"/>
                  </a:cubicBezTo>
                  <a:cubicBezTo>
                    <a:pt x="7" y="65"/>
                    <a:pt x="7" y="65"/>
                    <a:pt x="7" y="65"/>
                  </a:cubicBezTo>
                  <a:lnTo>
                    <a:pt x="6" y="67"/>
                  </a:lnTo>
                  <a:close/>
                  <a:moveTo>
                    <a:pt x="9" y="59"/>
                  </a:moveTo>
                  <a:cubicBezTo>
                    <a:pt x="5" y="58"/>
                    <a:pt x="5" y="58"/>
                    <a:pt x="5" y="58"/>
                  </a:cubicBezTo>
                  <a:cubicBezTo>
                    <a:pt x="6" y="55"/>
                    <a:pt x="6" y="55"/>
                    <a:pt x="6" y="55"/>
                  </a:cubicBezTo>
                  <a:cubicBezTo>
                    <a:pt x="6" y="55"/>
                    <a:pt x="6" y="55"/>
                    <a:pt x="6" y="55"/>
                  </a:cubicBezTo>
                  <a:cubicBezTo>
                    <a:pt x="7" y="54"/>
                    <a:pt x="7" y="54"/>
                    <a:pt x="7" y="54"/>
                  </a:cubicBezTo>
                  <a:cubicBezTo>
                    <a:pt x="10" y="56"/>
                    <a:pt x="10" y="56"/>
                    <a:pt x="10" y="56"/>
                  </a:cubicBezTo>
                  <a:cubicBezTo>
                    <a:pt x="10" y="57"/>
                    <a:pt x="9" y="57"/>
                    <a:pt x="9" y="57"/>
                  </a:cubicBezTo>
                  <a:lnTo>
                    <a:pt x="9" y="59"/>
                  </a:lnTo>
                  <a:close/>
                  <a:moveTo>
                    <a:pt x="174" y="57"/>
                  </a:moveTo>
                  <a:cubicBezTo>
                    <a:pt x="171" y="56"/>
                    <a:pt x="171" y="56"/>
                    <a:pt x="171" y="56"/>
                  </a:cubicBezTo>
                  <a:cubicBezTo>
                    <a:pt x="170" y="55"/>
                    <a:pt x="170" y="55"/>
                    <a:pt x="170" y="55"/>
                  </a:cubicBezTo>
                  <a:cubicBezTo>
                    <a:pt x="170" y="55"/>
                    <a:pt x="170" y="55"/>
                    <a:pt x="170" y="54"/>
                  </a:cubicBezTo>
                  <a:cubicBezTo>
                    <a:pt x="173" y="53"/>
                    <a:pt x="173" y="53"/>
                    <a:pt x="173" y="53"/>
                  </a:cubicBezTo>
                  <a:cubicBezTo>
                    <a:pt x="173" y="53"/>
                    <a:pt x="173" y="53"/>
                    <a:pt x="173" y="53"/>
                  </a:cubicBezTo>
                  <a:cubicBezTo>
                    <a:pt x="176" y="54"/>
                    <a:pt x="176" y="54"/>
                    <a:pt x="176" y="54"/>
                  </a:cubicBezTo>
                  <a:lnTo>
                    <a:pt x="174" y="57"/>
                  </a:lnTo>
                  <a:close/>
                  <a:moveTo>
                    <a:pt x="47" y="57"/>
                  </a:moveTo>
                  <a:cubicBezTo>
                    <a:pt x="47" y="53"/>
                    <a:pt x="47" y="53"/>
                    <a:pt x="47" y="53"/>
                  </a:cubicBezTo>
                  <a:cubicBezTo>
                    <a:pt x="48" y="53"/>
                    <a:pt x="49" y="53"/>
                    <a:pt x="50" y="52"/>
                  </a:cubicBezTo>
                  <a:cubicBezTo>
                    <a:pt x="52" y="56"/>
                    <a:pt x="52" y="56"/>
                    <a:pt x="52" y="56"/>
                  </a:cubicBezTo>
                  <a:cubicBezTo>
                    <a:pt x="50" y="57"/>
                    <a:pt x="49" y="57"/>
                    <a:pt x="47" y="57"/>
                  </a:cubicBezTo>
                  <a:close/>
                  <a:moveTo>
                    <a:pt x="43" y="57"/>
                  </a:moveTo>
                  <a:cubicBezTo>
                    <a:pt x="41" y="57"/>
                    <a:pt x="39" y="56"/>
                    <a:pt x="38" y="54"/>
                  </a:cubicBezTo>
                  <a:cubicBezTo>
                    <a:pt x="41" y="52"/>
                    <a:pt x="41" y="52"/>
                    <a:pt x="41" y="52"/>
                  </a:cubicBezTo>
                  <a:cubicBezTo>
                    <a:pt x="42" y="53"/>
                    <a:pt x="43" y="53"/>
                    <a:pt x="44" y="53"/>
                  </a:cubicBezTo>
                  <a:lnTo>
                    <a:pt x="43" y="57"/>
                  </a:lnTo>
                  <a:close/>
                  <a:moveTo>
                    <a:pt x="55" y="54"/>
                  </a:moveTo>
                  <a:cubicBezTo>
                    <a:pt x="54" y="50"/>
                    <a:pt x="54" y="50"/>
                    <a:pt x="54" y="50"/>
                  </a:cubicBezTo>
                  <a:cubicBezTo>
                    <a:pt x="55" y="50"/>
                    <a:pt x="57" y="50"/>
                    <a:pt x="58" y="50"/>
                  </a:cubicBezTo>
                  <a:cubicBezTo>
                    <a:pt x="58" y="54"/>
                    <a:pt x="58" y="54"/>
                    <a:pt x="58" y="54"/>
                  </a:cubicBezTo>
                  <a:cubicBezTo>
                    <a:pt x="57" y="54"/>
                    <a:pt x="56" y="54"/>
                    <a:pt x="55" y="54"/>
                  </a:cubicBezTo>
                  <a:close/>
                  <a:moveTo>
                    <a:pt x="66" y="54"/>
                  </a:moveTo>
                  <a:cubicBezTo>
                    <a:pt x="65" y="54"/>
                    <a:pt x="64" y="54"/>
                    <a:pt x="62" y="54"/>
                  </a:cubicBezTo>
                  <a:cubicBezTo>
                    <a:pt x="62" y="50"/>
                    <a:pt x="62" y="50"/>
                    <a:pt x="62" y="50"/>
                  </a:cubicBezTo>
                  <a:cubicBezTo>
                    <a:pt x="64" y="50"/>
                    <a:pt x="65" y="50"/>
                    <a:pt x="66" y="50"/>
                  </a:cubicBezTo>
                  <a:cubicBezTo>
                    <a:pt x="67" y="54"/>
                    <a:pt x="67" y="54"/>
                    <a:pt x="67" y="54"/>
                  </a:cubicBezTo>
                  <a:cubicBezTo>
                    <a:pt x="66" y="54"/>
                    <a:pt x="66" y="54"/>
                    <a:pt x="66" y="54"/>
                  </a:cubicBezTo>
                  <a:close/>
                  <a:moveTo>
                    <a:pt x="70" y="54"/>
                  </a:moveTo>
                  <a:cubicBezTo>
                    <a:pt x="70" y="50"/>
                    <a:pt x="70" y="50"/>
                    <a:pt x="70" y="50"/>
                  </a:cubicBezTo>
                  <a:cubicBezTo>
                    <a:pt x="74" y="49"/>
                    <a:pt x="74" y="49"/>
                    <a:pt x="74" y="49"/>
                  </a:cubicBezTo>
                  <a:cubicBezTo>
                    <a:pt x="74" y="53"/>
                    <a:pt x="74" y="53"/>
                    <a:pt x="74" y="53"/>
                  </a:cubicBezTo>
                  <a:lnTo>
                    <a:pt x="70" y="54"/>
                  </a:lnTo>
                  <a:close/>
                  <a:moveTo>
                    <a:pt x="12" y="53"/>
                  </a:moveTo>
                  <a:cubicBezTo>
                    <a:pt x="9" y="51"/>
                    <a:pt x="9" y="51"/>
                    <a:pt x="9" y="51"/>
                  </a:cubicBezTo>
                  <a:cubicBezTo>
                    <a:pt x="12" y="47"/>
                    <a:pt x="12" y="47"/>
                    <a:pt x="12" y="47"/>
                  </a:cubicBezTo>
                  <a:cubicBezTo>
                    <a:pt x="15" y="50"/>
                    <a:pt x="15" y="50"/>
                    <a:pt x="15" y="50"/>
                  </a:cubicBezTo>
                  <a:lnTo>
                    <a:pt x="12" y="53"/>
                  </a:lnTo>
                  <a:close/>
                  <a:moveTo>
                    <a:pt x="78" y="53"/>
                  </a:moveTo>
                  <a:cubicBezTo>
                    <a:pt x="78" y="49"/>
                    <a:pt x="78" y="49"/>
                    <a:pt x="78" y="49"/>
                  </a:cubicBezTo>
                  <a:cubicBezTo>
                    <a:pt x="82" y="49"/>
                    <a:pt x="82" y="49"/>
                    <a:pt x="82" y="49"/>
                  </a:cubicBezTo>
                  <a:cubicBezTo>
                    <a:pt x="82" y="53"/>
                    <a:pt x="82" y="53"/>
                    <a:pt x="82" y="53"/>
                  </a:cubicBezTo>
                  <a:lnTo>
                    <a:pt x="78" y="53"/>
                  </a:lnTo>
                  <a:close/>
                  <a:moveTo>
                    <a:pt x="87" y="52"/>
                  </a:moveTo>
                  <a:cubicBezTo>
                    <a:pt x="86" y="48"/>
                    <a:pt x="86" y="48"/>
                    <a:pt x="86" y="48"/>
                  </a:cubicBezTo>
                  <a:cubicBezTo>
                    <a:pt x="86" y="48"/>
                    <a:pt x="87" y="48"/>
                    <a:pt x="88" y="48"/>
                  </a:cubicBezTo>
                  <a:cubicBezTo>
                    <a:pt x="90" y="48"/>
                    <a:pt x="90" y="48"/>
                    <a:pt x="90" y="48"/>
                  </a:cubicBezTo>
                  <a:cubicBezTo>
                    <a:pt x="91" y="52"/>
                    <a:pt x="91" y="52"/>
                    <a:pt x="91" y="52"/>
                  </a:cubicBezTo>
                  <a:cubicBezTo>
                    <a:pt x="89" y="52"/>
                    <a:pt x="89" y="52"/>
                    <a:pt x="89" y="52"/>
                  </a:cubicBezTo>
                  <a:cubicBezTo>
                    <a:pt x="88" y="52"/>
                    <a:pt x="87" y="52"/>
                    <a:pt x="87" y="52"/>
                  </a:cubicBezTo>
                  <a:close/>
                  <a:moveTo>
                    <a:pt x="122" y="51"/>
                  </a:moveTo>
                  <a:cubicBezTo>
                    <a:pt x="122" y="47"/>
                    <a:pt x="122" y="47"/>
                    <a:pt x="122" y="47"/>
                  </a:cubicBezTo>
                  <a:cubicBezTo>
                    <a:pt x="124" y="47"/>
                    <a:pt x="124" y="47"/>
                    <a:pt x="124" y="47"/>
                  </a:cubicBezTo>
                  <a:cubicBezTo>
                    <a:pt x="124" y="47"/>
                    <a:pt x="124" y="47"/>
                    <a:pt x="125" y="47"/>
                  </a:cubicBezTo>
                  <a:cubicBezTo>
                    <a:pt x="127" y="50"/>
                    <a:pt x="127" y="50"/>
                    <a:pt x="127" y="50"/>
                  </a:cubicBezTo>
                  <a:cubicBezTo>
                    <a:pt x="127" y="50"/>
                    <a:pt x="127" y="50"/>
                    <a:pt x="127" y="50"/>
                  </a:cubicBezTo>
                  <a:cubicBezTo>
                    <a:pt x="126" y="51"/>
                    <a:pt x="124" y="51"/>
                    <a:pt x="122" y="51"/>
                  </a:cubicBezTo>
                  <a:close/>
                  <a:moveTo>
                    <a:pt x="95" y="51"/>
                  </a:moveTo>
                  <a:cubicBezTo>
                    <a:pt x="94" y="49"/>
                    <a:pt x="94" y="49"/>
                    <a:pt x="94" y="49"/>
                  </a:cubicBezTo>
                  <a:cubicBezTo>
                    <a:pt x="93" y="48"/>
                    <a:pt x="93" y="48"/>
                    <a:pt x="93" y="48"/>
                  </a:cubicBezTo>
                  <a:cubicBezTo>
                    <a:pt x="93" y="48"/>
                    <a:pt x="93" y="47"/>
                    <a:pt x="93" y="46"/>
                  </a:cubicBezTo>
                  <a:cubicBezTo>
                    <a:pt x="96" y="46"/>
                    <a:pt x="96" y="46"/>
                    <a:pt x="96" y="46"/>
                  </a:cubicBezTo>
                  <a:cubicBezTo>
                    <a:pt x="97" y="46"/>
                    <a:pt x="97" y="46"/>
                    <a:pt x="97" y="46"/>
                  </a:cubicBezTo>
                  <a:cubicBezTo>
                    <a:pt x="97" y="48"/>
                    <a:pt x="97" y="49"/>
                    <a:pt x="97" y="49"/>
                  </a:cubicBezTo>
                  <a:cubicBezTo>
                    <a:pt x="97" y="51"/>
                    <a:pt x="95" y="51"/>
                    <a:pt x="95" y="51"/>
                  </a:cubicBezTo>
                  <a:close/>
                  <a:moveTo>
                    <a:pt x="118" y="51"/>
                  </a:moveTo>
                  <a:cubicBezTo>
                    <a:pt x="117" y="51"/>
                    <a:pt x="117" y="51"/>
                    <a:pt x="117" y="51"/>
                  </a:cubicBezTo>
                  <a:cubicBezTo>
                    <a:pt x="117" y="51"/>
                    <a:pt x="117" y="51"/>
                    <a:pt x="117" y="51"/>
                  </a:cubicBezTo>
                  <a:cubicBezTo>
                    <a:pt x="117" y="51"/>
                    <a:pt x="115" y="49"/>
                    <a:pt x="114" y="48"/>
                  </a:cubicBezTo>
                  <a:cubicBezTo>
                    <a:pt x="117" y="45"/>
                    <a:pt x="117" y="45"/>
                    <a:pt x="117" y="45"/>
                  </a:cubicBezTo>
                  <a:cubicBezTo>
                    <a:pt x="118" y="46"/>
                    <a:pt x="120" y="48"/>
                    <a:pt x="120" y="48"/>
                  </a:cubicBezTo>
                  <a:cubicBezTo>
                    <a:pt x="118" y="49"/>
                    <a:pt x="118" y="49"/>
                    <a:pt x="118" y="49"/>
                  </a:cubicBezTo>
                  <a:lnTo>
                    <a:pt x="118" y="51"/>
                  </a:lnTo>
                  <a:close/>
                  <a:moveTo>
                    <a:pt x="175" y="51"/>
                  </a:moveTo>
                  <a:cubicBezTo>
                    <a:pt x="171" y="49"/>
                    <a:pt x="171" y="49"/>
                    <a:pt x="171" y="49"/>
                  </a:cubicBezTo>
                  <a:cubicBezTo>
                    <a:pt x="172" y="48"/>
                    <a:pt x="172" y="47"/>
                    <a:pt x="172" y="46"/>
                  </a:cubicBezTo>
                  <a:cubicBezTo>
                    <a:pt x="176" y="46"/>
                    <a:pt x="176" y="46"/>
                    <a:pt x="176" y="46"/>
                  </a:cubicBezTo>
                  <a:cubicBezTo>
                    <a:pt x="176" y="48"/>
                    <a:pt x="175" y="49"/>
                    <a:pt x="175" y="51"/>
                  </a:cubicBezTo>
                  <a:close/>
                  <a:moveTo>
                    <a:pt x="36" y="50"/>
                  </a:moveTo>
                  <a:cubicBezTo>
                    <a:pt x="36" y="50"/>
                    <a:pt x="36" y="49"/>
                    <a:pt x="36" y="49"/>
                  </a:cubicBezTo>
                  <a:cubicBezTo>
                    <a:pt x="35" y="48"/>
                    <a:pt x="35" y="47"/>
                    <a:pt x="35" y="47"/>
                  </a:cubicBezTo>
                  <a:cubicBezTo>
                    <a:pt x="39" y="45"/>
                    <a:pt x="39" y="45"/>
                    <a:pt x="39" y="45"/>
                  </a:cubicBezTo>
                  <a:cubicBezTo>
                    <a:pt x="39" y="45"/>
                    <a:pt x="39" y="46"/>
                    <a:pt x="40" y="48"/>
                  </a:cubicBezTo>
                  <a:cubicBezTo>
                    <a:pt x="40" y="48"/>
                    <a:pt x="40" y="49"/>
                    <a:pt x="40" y="49"/>
                  </a:cubicBezTo>
                  <a:lnTo>
                    <a:pt x="36" y="50"/>
                  </a:lnTo>
                  <a:close/>
                  <a:moveTo>
                    <a:pt x="17" y="47"/>
                  </a:moveTo>
                  <a:cubicBezTo>
                    <a:pt x="14" y="44"/>
                    <a:pt x="14" y="44"/>
                    <a:pt x="14" y="44"/>
                  </a:cubicBezTo>
                  <a:cubicBezTo>
                    <a:pt x="14" y="44"/>
                    <a:pt x="14" y="44"/>
                    <a:pt x="14" y="44"/>
                  </a:cubicBezTo>
                  <a:cubicBezTo>
                    <a:pt x="14" y="44"/>
                    <a:pt x="14" y="43"/>
                    <a:pt x="14" y="43"/>
                  </a:cubicBezTo>
                  <a:cubicBezTo>
                    <a:pt x="15" y="41"/>
                    <a:pt x="15" y="41"/>
                    <a:pt x="15" y="41"/>
                  </a:cubicBezTo>
                  <a:cubicBezTo>
                    <a:pt x="19" y="42"/>
                    <a:pt x="19" y="42"/>
                    <a:pt x="19" y="42"/>
                  </a:cubicBezTo>
                  <a:cubicBezTo>
                    <a:pt x="18" y="43"/>
                    <a:pt x="18" y="43"/>
                    <a:pt x="18" y="43"/>
                  </a:cubicBezTo>
                  <a:cubicBezTo>
                    <a:pt x="18" y="44"/>
                    <a:pt x="18" y="46"/>
                    <a:pt x="17" y="47"/>
                  </a:cubicBezTo>
                  <a:close/>
                  <a:moveTo>
                    <a:pt x="15" y="44"/>
                  </a:moveTo>
                  <a:cubicBezTo>
                    <a:pt x="15" y="44"/>
                    <a:pt x="15" y="44"/>
                    <a:pt x="14" y="44"/>
                  </a:cubicBezTo>
                  <a:lnTo>
                    <a:pt x="15" y="44"/>
                  </a:lnTo>
                  <a:close/>
                  <a:moveTo>
                    <a:pt x="130" y="46"/>
                  </a:moveTo>
                  <a:cubicBezTo>
                    <a:pt x="127" y="44"/>
                    <a:pt x="127" y="44"/>
                    <a:pt x="127" y="44"/>
                  </a:cubicBezTo>
                  <a:cubicBezTo>
                    <a:pt x="128" y="43"/>
                    <a:pt x="128" y="42"/>
                    <a:pt x="129" y="42"/>
                  </a:cubicBezTo>
                  <a:cubicBezTo>
                    <a:pt x="129" y="41"/>
                    <a:pt x="129" y="41"/>
                    <a:pt x="130" y="41"/>
                  </a:cubicBezTo>
                  <a:cubicBezTo>
                    <a:pt x="133" y="43"/>
                    <a:pt x="133" y="43"/>
                    <a:pt x="133" y="43"/>
                  </a:cubicBezTo>
                  <a:cubicBezTo>
                    <a:pt x="132" y="44"/>
                    <a:pt x="132" y="44"/>
                    <a:pt x="132" y="44"/>
                  </a:cubicBezTo>
                  <a:cubicBezTo>
                    <a:pt x="131" y="45"/>
                    <a:pt x="131" y="46"/>
                    <a:pt x="130" y="46"/>
                  </a:cubicBezTo>
                  <a:close/>
                  <a:moveTo>
                    <a:pt x="111" y="46"/>
                  </a:moveTo>
                  <a:cubicBezTo>
                    <a:pt x="110" y="45"/>
                    <a:pt x="110" y="45"/>
                    <a:pt x="110" y="45"/>
                  </a:cubicBezTo>
                  <a:cubicBezTo>
                    <a:pt x="110" y="45"/>
                    <a:pt x="110" y="44"/>
                    <a:pt x="109" y="44"/>
                  </a:cubicBezTo>
                  <a:cubicBezTo>
                    <a:pt x="109" y="44"/>
                    <a:pt x="109" y="44"/>
                    <a:pt x="108" y="43"/>
                  </a:cubicBezTo>
                  <a:cubicBezTo>
                    <a:pt x="110" y="40"/>
                    <a:pt x="110" y="40"/>
                    <a:pt x="110" y="40"/>
                  </a:cubicBezTo>
                  <a:cubicBezTo>
                    <a:pt x="111" y="40"/>
                    <a:pt x="111" y="41"/>
                    <a:pt x="111" y="41"/>
                  </a:cubicBezTo>
                  <a:cubicBezTo>
                    <a:pt x="112" y="41"/>
                    <a:pt x="113" y="42"/>
                    <a:pt x="113" y="42"/>
                  </a:cubicBezTo>
                  <a:lnTo>
                    <a:pt x="111" y="46"/>
                  </a:lnTo>
                  <a:close/>
                  <a:moveTo>
                    <a:pt x="32" y="45"/>
                  </a:moveTo>
                  <a:cubicBezTo>
                    <a:pt x="31" y="44"/>
                    <a:pt x="30" y="42"/>
                    <a:pt x="30" y="41"/>
                  </a:cubicBezTo>
                  <a:cubicBezTo>
                    <a:pt x="30" y="41"/>
                    <a:pt x="30" y="40"/>
                    <a:pt x="30" y="40"/>
                  </a:cubicBezTo>
                  <a:cubicBezTo>
                    <a:pt x="34" y="40"/>
                    <a:pt x="34" y="40"/>
                    <a:pt x="34" y="40"/>
                  </a:cubicBezTo>
                  <a:cubicBezTo>
                    <a:pt x="34" y="40"/>
                    <a:pt x="34" y="41"/>
                    <a:pt x="34" y="41"/>
                  </a:cubicBezTo>
                  <a:cubicBezTo>
                    <a:pt x="34" y="41"/>
                    <a:pt x="34" y="41"/>
                    <a:pt x="35" y="42"/>
                  </a:cubicBezTo>
                  <a:lnTo>
                    <a:pt x="32" y="45"/>
                  </a:lnTo>
                  <a:close/>
                  <a:moveTo>
                    <a:pt x="172" y="43"/>
                  </a:moveTo>
                  <a:cubicBezTo>
                    <a:pt x="172" y="43"/>
                    <a:pt x="171" y="42"/>
                    <a:pt x="170" y="42"/>
                  </a:cubicBezTo>
                  <a:cubicBezTo>
                    <a:pt x="169" y="41"/>
                    <a:pt x="169" y="41"/>
                    <a:pt x="169" y="41"/>
                  </a:cubicBezTo>
                  <a:cubicBezTo>
                    <a:pt x="172" y="38"/>
                    <a:pt x="172" y="38"/>
                    <a:pt x="172" y="38"/>
                  </a:cubicBezTo>
                  <a:cubicBezTo>
                    <a:pt x="172" y="38"/>
                    <a:pt x="172" y="38"/>
                    <a:pt x="172" y="38"/>
                  </a:cubicBezTo>
                  <a:cubicBezTo>
                    <a:pt x="173" y="39"/>
                    <a:pt x="174" y="40"/>
                    <a:pt x="175" y="41"/>
                  </a:cubicBezTo>
                  <a:lnTo>
                    <a:pt x="172" y="43"/>
                  </a:lnTo>
                  <a:close/>
                  <a:moveTo>
                    <a:pt x="97" y="43"/>
                  </a:moveTo>
                  <a:cubicBezTo>
                    <a:pt x="97" y="42"/>
                    <a:pt x="97" y="42"/>
                    <a:pt x="97" y="42"/>
                  </a:cubicBezTo>
                  <a:cubicBezTo>
                    <a:pt x="94" y="42"/>
                    <a:pt x="94" y="42"/>
                    <a:pt x="94" y="42"/>
                  </a:cubicBezTo>
                  <a:cubicBezTo>
                    <a:pt x="94" y="41"/>
                    <a:pt x="94" y="40"/>
                    <a:pt x="95" y="39"/>
                  </a:cubicBezTo>
                  <a:cubicBezTo>
                    <a:pt x="95" y="39"/>
                    <a:pt x="96" y="38"/>
                    <a:pt x="98" y="38"/>
                  </a:cubicBezTo>
                  <a:cubicBezTo>
                    <a:pt x="99" y="42"/>
                    <a:pt x="99" y="42"/>
                    <a:pt x="99" y="42"/>
                  </a:cubicBezTo>
                  <a:cubicBezTo>
                    <a:pt x="99" y="42"/>
                    <a:pt x="98" y="42"/>
                    <a:pt x="98" y="42"/>
                  </a:cubicBezTo>
                  <a:cubicBezTo>
                    <a:pt x="98" y="42"/>
                    <a:pt x="98" y="42"/>
                    <a:pt x="98" y="42"/>
                  </a:cubicBezTo>
                  <a:cubicBezTo>
                    <a:pt x="97" y="42"/>
                    <a:pt x="97" y="42"/>
                    <a:pt x="97" y="42"/>
                  </a:cubicBezTo>
                  <a:cubicBezTo>
                    <a:pt x="97" y="42"/>
                    <a:pt x="97" y="43"/>
                    <a:pt x="97" y="43"/>
                  </a:cubicBezTo>
                  <a:close/>
                  <a:moveTo>
                    <a:pt x="105" y="41"/>
                  </a:moveTo>
                  <a:cubicBezTo>
                    <a:pt x="104" y="41"/>
                    <a:pt x="103" y="40"/>
                    <a:pt x="103" y="40"/>
                  </a:cubicBezTo>
                  <a:cubicBezTo>
                    <a:pt x="103" y="40"/>
                    <a:pt x="103" y="40"/>
                    <a:pt x="103" y="40"/>
                  </a:cubicBezTo>
                  <a:cubicBezTo>
                    <a:pt x="101" y="36"/>
                    <a:pt x="101" y="36"/>
                    <a:pt x="101" y="36"/>
                  </a:cubicBezTo>
                  <a:cubicBezTo>
                    <a:pt x="102" y="36"/>
                    <a:pt x="103" y="36"/>
                    <a:pt x="103" y="36"/>
                  </a:cubicBezTo>
                  <a:cubicBezTo>
                    <a:pt x="104" y="36"/>
                    <a:pt x="105" y="36"/>
                    <a:pt x="107" y="38"/>
                  </a:cubicBezTo>
                  <a:lnTo>
                    <a:pt x="105" y="41"/>
                  </a:lnTo>
                  <a:close/>
                  <a:moveTo>
                    <a:pt x="19" y="41"/>
                  </a:moveTo>
                  <a:cubicBezTo>
                    <a:pt x="19" y="37"/>
                    <a:pt x="19" y="37"/>
                    <a:pt x="19" y="37"/>
                  </a:cubicBezTo>
                  <a:cubicBezTo>
                    <a:pt x="20" y="37"/>
                    <a:pt x="21" y="37"/>
                    <a:pt x="23" y="37"/>
                  </a:cubicBezTo>
                  <a:cubicBezTo>
                    <a:pt x="23" y="41"/>
                    <a:pt x="23" y="41"/>
                    <a:pt x="23" y="41"/>
                  </a:cubicBezTo>
                  <a:cubicBezTo>
                    <a:pt x="22" y="41"/>
                    <a:pt x="20" y="41"/>
                    <a:pt x="19" y="41"/>
                  </a:cubicBezTo>
                  <a:close/>
                  <a:moveTo>
                    <a:pt x="135" y="40"/>
                  </a:moveTo>
                  <a:cubicBezTo>
                    <a:pt x="132" y="38"/>
                    <a:pt x="132" y="38"/>
                    <a:pt x="132" y="38"/>
                  </a:cubicBezTo>
                  <a:cubicBezTo>
                    <a:pt x="133" y="37"/>
                    <a:pt x="133" y="36"/>
                    <a:pt x="134" y="35"/>
                  </a:cubicBezTo>
                  <a:cubicBezTo>
                    <a:pt x="138" y="37"/>
                    <a:pt x="138" y="37"/>
                    <a:pt x="138" y="37"/>
                  </a:cubicBezTo>
                  <a:cubicBezTo>
                    <a:pt x="137" y="38"/>
                    <a:pt x="136" y="39"/>
                    <a:pt x="135" y="40"/>
                  </a:cubicBezTo>
                  <a:close/>
                  <a:moveTo>
                    <a:pt x="28" y="40"/>
                  </a:moveTo>
                  <a:cubicBezTo>
                    <a:pt x="27" y="38"/>
                    <a:pt x="27" y="38"/>
                    <a:pt x="27" y="38"/>
                  </a:cubicBezTo>
                  <a:cubicBezTo>
                    <a:pt x="26" y="36"/>
                    <a:pt x="26" y="36"/>
                    <a:pt x="26" y="36"/>
                  </a:cubicBezTo>
                  <a:cubicBezTo>
                    <a:pt x="27" y="35"/>
                    <a:pt x="29" y="35"/>
                    <a:pt x="30" y="35"/>
                  </a:cubicBezTo>
                  <a:cubicBezTo>
                    <a:pt x="30" y="35"/>
                    <a:pt x="30" y="35"/>
                    <a:pt x="31" y="35"/>
                  </a:cubicBezTo>
                  <a:cubicBezTo>
                    <a:pt x="31" y="39"/>
                    <a:pt x="31" y="39"/>
                    <a:pt x="31" y="39"/>
                  </a:cubicBezTo>
                  <a:cubicBezTo>
                    <a:pt x="31" y="39"/>
                    <a:pt x="30" y="39"/>
                    <a:pt x="30" y="39"/>
                  </a:cubicBezTo>
                  <a:cubicBezTo>
                    <a:pt x="29" y="39"/>
                    <a:pt x="28" y="39"/>
                    <a:pt x="28" y="40"/>
                  </a:cubicBezTo>
                  <a:close/>
                  <a:moveTo>
                    <a:pt x="166" y="38"/>
                  </a:moveTo>
                  <a:cubicBezTo>
                    <a:pt x="166" y="38"/>
                    <a:pt x="166" y="38"/>
                    <a:pt x="166" y="38"/>
                  </a:cubicBezTo>
                  <a:cubicBezTo>
                    <a:pt x="165" y="37"/>
                    <a:pt x="165" y="37"/>
                    <a:pt x="164" y="36"/>
                  </a:cubicBezTo>
                  <a:cubicBezTo>
                    <a:pt x="163" y="35"/>
                    <a:pt x="163" y="35"/>
                    <a:pt x="163" y="35"/>
                  </a:cubicBezTo>
                  <a:cubicBezTo>
                    <a:pt x="167" y="32"/>
                    <a:pt x="167" y="32"/>
                    <a:pt x="167" y="32"/>
                  </a:cubicBezTo>
                  <a:cubicBezTo>
                    <a:pt x="169" y="35"/>
                    <a:pt x="169" y="35"/>
                    <a:pt x="169" y="35"/>
                  </a:cubicBezTo>
                  <a:lnTo>
                    <a:pt x="166" y="38"/>
                  </a:lnTo>
                  <a:close/>
                  <a:moveTo>
                    <a:pt x="139" y="33"/>
                  </a:moveTo>
                  <a:cubicBezTo>
                    <a:pt x="136" y="31"/>
                    <a:pt x="136" y="31"/>
                    <a:pt x="136" y="31"/>
                  </a:cubicBezTo>
                  <a:cubicBezTo>
                    <a:pt x="137" y="30"/>
                    <a:pt x="138" y="28"/>
                    <a:pt x="139" y="27"/>
                  </a:cubicBezTo>
                  <a:cubicBezTo>
                    <a:pt x="141" y="30"/>
                    <a:pt x="141" y="30"/>
                    <a:pt x="141" y="30"/>
                  </a:cubicBezTo>
                  <a:cubicBezTo>
                    <a:pt x="141" y="31"/>
                    <a:pt x="140" y="32"/>
                    <a:pt x="139" y="33"/>
                  </a:cubicBezTo>
                  <a:close/>
                  <a:moveTo>
                    <a:pt x="161" y="33"/>
                  </a:moveTo>
                  <a:cubicBezTo>
                    <a:pt x="161" y="32"/>
                    <a:pt x="160" y="32"/>
                    <a:pt x="159" y="32"/>
                  </a:cubicBezTo>
                  <a:cubicBezTo>
                    <a:pt x="158" y="31"/>
                    <a:pt x="158" y="30"/>
                    <a:pt x="158" y="29"/>
                  </a:cubicBezTo>
                  <a:cubicBezTo>
                    <a:pt x="160" y="28"/>
                    <a:pt x="160" y="28"/>
                    <a:pt x="160" y="28"/>
                  </a:cubicBezTo>
                  <a:cubicBezTo>
                    <a:pt x="160" y="28"/>
                    <a:pt x="160" y="28"/>
                    <a:pt x="160" y="28"/>
                  </a:cubicBezTo>
                  <a:cubicBezTo>
                    <a:pt x="161" y="28"/>
                    <a:pt x="161" y="28"/>
                    <a:pt x="162" y="28"/>
                  </a:cubicBezTo>
                  <a:cubicBezTo>
                    <a:pt x="162" y="28"/>
                    <a:pt x="162" y="28"/>
                    <a:pt x="162" y="28"/>
                  </a:cubicBezTo>
                  <a:cubicBezTo>
                    <a:pt x="162" y="28"/>
                    <a:pt x="162" y="28"/>
                    <a:pt x="162" y="28"/>
                  </a:cubicBezTo>
                  <a:cubicBezTo>
                    <a:pt x="162" y="29"/>
                    <a:pt x="163" y="29"/>
                    <a:pt x="163" y="29"/>
                  </a:cubicBezTo>
                  <a:lnTo>
                    <a:pt x="161" y="33"/>
                  </a:lnTo>
                  <a:close/>
                  <a:moveTo>
                    <a:pt x="145" y="28"/>
                  </a:moveTo>
                  <a:cubicBezTo>
                    <a:pt x="142" y="25"/>
                    <a:pt x="142" y="25"/>
                    <a:pt x="142" y="25"/>
                  </a:cubicBezTo>
                  <a:cubicBezTo>
                    <a:pt x="143" y="25"/>
                    <a:pt x="143" y="25"/>
                    <a:pt x="143" y="25"/>
                  </a:cubicBezTo>
                  <a:cubicBezTo>
                    <a:pt x="143" y="24"/>
                    <a:pt x="144" y="23"/>
                    <a:pt x="145" y="23"/>
                  </a:cubicBezTo>
                  <a:cubicBezTo>
                    <a:pt x="148" y="25"/>
                    <a:pt x="148" y="25"/>
                    <a:pt x="148" y="25"/>
                  </a:cubicBezTo>
                  <a:cubicBezTo>
                    <a:pt x="147" y="26"/>
                    <a:pt x="146" y="27"/>
                    <a:pt x="145" y="28"/>
                  </a:cubicBezTo>
                  <a:close/>
                  <a:moveTo>
                    <a:pt x="157" y="25"/>
                  </a:moveTo>
                  <a:cubicBezTo>
                    <a:pt x="159" y="25"/>
                    <a:pt x="159" y="25"/>
                    <a:pt x="159" y="25"/>
                  </a:cubicBezTo>
                  <a:cubicBezTo>
                    <a:pt x="157" y="25"/>
                    <a:pt x="157" y="25"/>
                    <a:pt x="157" y="25"/>
                  </a:cubicBezTo>
                  <a:cubicBezTo>
                    <a:pt x="157" y="23"/>
                    <a:pt x="157" y="23"/>
                    <a:pt x="157" y="23"/>
                  </a:cubicBezTo>
                  <a:cubicBezTo>
                    <a:pt x="157" y="22"/>
                    <a:pt x="157" y="21"/>
                    <a:pt x="158" y="20"/>
                  </a:cubicBezTo>
                  <a:cubicBezTo>
                    <a:pt x="162" y="21"/>
                    <a:pt x="162" y="21"/>
                    <a:pt x="162" y="21"/>
                  </a:cubicBezTo>
                  <a:cubicBezTo>
                    <a:pt x="161" y="21"/>
                    <a:pt x="161" y="22"/>
                    <a:pt x="161" y="23"/>
                  </a:cubicBezTo>
                  <a:cubicBezTo>
                    <a:pt x="161" y="24"/>
                    <a:pt x="161" y="24"/>
                    <a:pt x="161" y="24"/>
                  </a:cubicBezTo>
                  <a:lnTo>
                    <a:pt x="157" y="25"/>
                  </a:lnTo>
                  <a:close/>
                  <a:moveTo>
                    <a:pt x="144" y="21"/>
                  </a:moveTo>
                  <a:cubicBezTo>
                    <a:pt x="144" y="20"/>
                    <a:pt x="144" y="19"/>
                    <a:pt x="144" y="18"/>
                  </a:cubicBezTo>
                  <a:cubicBezTo>
                    <a:pt x="144" y="17"/>
                    <a:pt x="144" y="17"/>
                    <a:pt x="144" y="16"/>
                  </a:cubicBezTo>
                  <a:cubicBezTo>
                    <a:pt x="148" y="17"/>
                    <a:pt x="148" y="17"/>
                    <a:pt x="148" y="17"/>
                  </a:cubicBezTo>
                  <a:cubicBezTo>
                    <a:pt x="148" y="17"/>
                    <a:pt x="148" y="17"/>
                    <a:pt x="148" y="18"/>
                  </a:cubicBezTo>
                  <a:cubicBezTo>
                    <a:pt x="148" y="18"/>
                    <a:pt x="148" y="19"/>
                    <a:pt x="148" y="20"/>
                  </a:cubicBezTo>
                  <a:lnTo>
                    <a:pt x="144" y="21"/>
                  </a:lnTo>
                  <a:close/>
                  <a:moveTo>
                    <a:pt x="157" y="17"/>
                  </a:moveTo>
                  <a:cubicBezTo>
                    <a:pt x="157" y="16"/>
                    <a:pt x="157" y="15"/>
                    <a:pt x="157" y="15"/>
                  </a:cubicBezTo>
                  <a:cubicBezTo>
                    <a:pt x="157" y="14"/>
                    <a:pt x="157" y="14"/>
                    <a:pt x="157" y="14"/>
                  </a:cubicBezTo>
                  <a:cubicBezTo>
                    <a:pt x="157" y="13"/>
                    <a:pt x="157" y="13"/>
                    <a:pt x="157" y="12"/>
                  </a:cubicBezTo>
                  <a:cubicBezTo>
                    <a:pt x="161" y="13"/>
                    <a:pt x="161" y="13"/>
                    <a:pt x="161" y="13"/>
                  </a:cubicBezTo>
                  <a:cubicBezTo>
                    <a:pt x="161" y="14"/>
                    <a:pt x="161" y="14"/>
                    <a:pt x="161" y="15"/>
                  </a:cubicBezTo>
                  <a:cubicBezTo>
                    <a:pt x="161" y="15"/>
                    <a:pt x="161" y="16"/>
                    <a:pt x="161" y="16"/>
                  </a:cubicBezTo>
                  <a:lnTo>
                    <a:pt x="157" y="17"/>
                  </a:lnTo>
                  <a:close/>
                  <a:moveTo>
                    <a:pt x="144" y="13"/>
                  </a:moveTo>
                  <a:cubicBezTo>
                    <a:pt x="144" y="12"/>
                    <a:pt x="144" y="12"/>
                    <a:pt x="144" y="12"/>
                  </a:cubicBezTo>
                  <a:cubicBezTo>
                    <a:pt x="144" y="11"/>
                    <a:pt x="143" y="11"/>
                    <a:pt x="143" y="10"/>
                  </a:cubicBezTo>
                  <a:cubicBezTo>
                    <a:pt x="145" y="9"/>
                    <a:pt x="145" y="9"/>
                    <a:pt x="145" y="9"/>
                  </a:cubicBezTo>
                  <a:cubicBezTo>
                    <a:pt x="144" y="9"/>
                    <a:pt x="144" y="9"/>
                    <a:pt x="144" y="9"/>
                  </a:cubicBezTo>
                  <a:cubicBezTo>
                    <a:pt x="144" y="5"/>
                    <a:pt x="144" y="5"/>
                    <a:pt x="144" y="5"/>
                  </a:cubicBezTo>
                  <a:cubicBezTo>
                    <a:pt x="148" y="5"/>
                    <a:pt x="148" y="5"/>
                    <a:pt x="148" y="5"/>
                  </a:cubicBezTo>
                  <a:cubicBezTo>
                    <a:pt x="148" y="9"/>
                    <a:pt x="148" y="9"/>
                    <a:pt x="148" y="9"/>
                  </a:cubicBezTo>
                  <a:cubicBezTo>
                    <a:pt x="147" y="9"/>
                    <a:pt x="147" y="9"/>
                    <a:pt x="147" y="9"/>
                  </a:cubicBezTo>
                  <a:cubicBezTo>
                    <a:pt x="148" y="9"/>
                    <a:pt x="148" y="10"/>
                    <a:pt x="148" y="12"/>
                  </a:cubicBezTo>
                  <a:lnTo>
                    <a:pt x="144" y="13"/>
                  </a:lnTo>
                  <a:close/>
                  <a:moveTo>
                    <a:pt x="157" y="9"/>
                  </a:moveTo>
                  <a:cubicBezTo>
                    <a:pt x="157" y="9"/>
                    <a:pt x="157" y="8"/>
                    <a:pt x="157" y="8"/>
                  </a:cubicBezTo>
                  <a:cubicBezTo>
                    <a:pt x="157" y="7"/>
                    <a:pt x="157" y="7"/>
                    <a:pt x="157" y="7"/>
                  </a:cubicBezTo>
                  <a:cubicBezTo>
                    <a:pt x="158" y="4"/>
                    <a:pt x="158" y="4"/>
                    <a:pt x="158" y="4"/>
                  </a:cubicBezTo>
                  <a:cubicBezTo>
                    <a:pt x="162" y="5"/>
                    <a:pt x="162" y="5"/>
                    <a:pt x="162" y="5"/>
                  </a:cubicBezTo>
                  <a:cubicBezTo>
                    <a:pt x="161" y="8"/>
                    <a:pt x="161" y="8"/>
                    <a:pt x="161" y="8"/>
                  </a:cubicBezTo>
                  <a:cubicBezTo>
                    <a:pt x="161" y="8"/>
                    <a:pt x="161" y="8"/>
                    <a:pt x="161" y="8"/>
                  </a:cubicBezTo>
                  <a:lnTo>
                    <a:pt x="157" y="9"/>
                  </a:lnTo>
                  <a:close/>
                  <a:moveTo>
                    <a:pt x="155" y="9"/>
                  </a:moveTo>
                  <a:cubicBezTo>
                    <a:pt x="152" y="9"/>
                    <a:pt x="152" y="9"/>
                    <a:pt x="152" y="9"/>
                  </a:cubicBezTo>
                  <a:cubicBezTo>
                    <a:pt x="152" y="6"/>
                    <a:pt x="152" y="6"/>
                    <a:pt x="152" y="6"/>
                  </a:cubicBezTo>
                  <a:cubicBezTo>
                    <a:pt x="151" y="6"/>
                    <a:pt x="151" y="6"/>
                    <a:pt x="151" y="6"/>
                  </a:cubicBezTo>
                  <a:cubicBezTo>
                    <a:pt x="151" y="3"/>
                    <a:pt x="151" y="3"/>
                    <a:pt x="151" y="3"/>
                  </a:cubicBezTo>
                  <a:cubicBezTo>
                    <a:pt x="155" y="4"/>
                    <a:pt x="155" y="4"/>
                    <a:pt x="155" y="4"/>
                  </a:cubicBezTo>
                  <a:lnTo>
                    <a:pt x="155" y="9"/>
                  </a:lnTo>
                  <a:close/>
                  <a:moveTo>
                    <a:pt x="159" y="4"/>
                  </a:moveTo>
                  <a:cubicBezTo>
                    <a:pt x="155" y="4"/>
                    <a:pt x="155" y="4"/>
                    <a:pt x="155" y="4"/>
                  </a:cubicBezTo>
                  <a:cubicBezTo>
                    <a:pt x="155" y="0"/>
                    <a:pt x="155" y="0"/>
                    <a:pt x="155" y="0"/>
                  </a:cubicBezTo>
                  <a:cubicBezTo>
                    <a:pt x="159" y="0"/>
                    <a:pt x="159" y="0"/>
                    <a:pt x="159" y="0"/>
                  </a:cubicBezTo>
                  <a:lnTo>
                    <a:pt x="159" y="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1999" name="Google Shape;1999;p133"/>
            <p:cNvSpPr/>
            <p:nvPr/>
          </p:nvSpPr>
          <p:spPr>
            <a:xfrm>
              <a:off x="5670751" y="3003650"/>
              <a:ext cx="46039" cy="42864"/>
            </a:xfrm>
            <a:custGeom>
              <a:rect b="b" l="l" r="r" t="t"/>
              <a:pathLst>
                <a:path extrusionOk="0" h="34" w="35">
                  <a:moveTo>
                    <a:pt x="13" y="4"/>
                  </a:moveTo>
                  <a:cubicBezTo>
                    <a:pt x="12" y="6"/>
                    <a:pt x="7" y="13"/>
                    <a:pt x="4" y="16"/>
                  </a:cubicBezTo>
                  <a:cubicBezTo>
                    <a:pt x="0" y="21"/>
                    <a:pt x="2" y="29"/>
                    <a:pt x="3" y="31"/>
                  </a:cubicBezTo>
                  <a:cubicBezTo>
                    <a:pt x="5" y="34"/>
                    <a:pt x="10" y="33"/>
                    <a:pt x="13" y="31"/>
                  </a:cubicBezTo>
                  <a:cubicBezTo>
                    <a:pt x="16" y="29"/>
                    <a:pt x="18" y="30"/>
                    <a:pt x="22" y="34"/>
                  </a:cubicBezTo>
                  <a:cubicBezTo>
                    <a:pt x="24" y="31"/>
                    <a:pt x="26" y="28"/>
                    <a:pt x="29" y="25"/>
                  </a:cubicBezTo>
                  <a:cubicBezTo>
                    <a:pt x="25" y="22"/>
                    <a:pt x="21" y="22"/>
                    <a:pt x="19" y="21"/>
                  </a:cubicBezTo>
                  <a:cubicBezTo>
                    <a:pt x="18" y="19"/>
                    <a:pt x="25" y="14"/>
                    <a:pt x="30" y="13"/>
                  </a:cubicBezTo>
                  <a:cubicBezTo>
                    <a:pt x="35" y="12"/>
                    <a:pt x="32" y="6"/>
                    <a:pt x="28" y="2"/>
                  </a:cubicBezTo>
                  <a:cubicBezTo>
                    <a:pt x="27" y="2"/>
                    <a:pt x="27" y="1"/>
                    <a:pt x="26" y="0"/>
                  </a:cubicBezTo>
                  <a:cubicBezTo>
                    <a:pt x="23" y="2"/>
                    <a:pt x="22" y="3"/>
                    <a:pt x="21" y="4"/>
                  </a:cubicBezTo>
                  <a:cubicBezTo>
                    <a:pt x="20" y="5"/>
                    <a:pt x="17" y="5"/>
                    <a:pt x="13" y="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0" name="Google Shape;2000;p133"/>
            <p:cNvSpPr/>
            <p:nvPr/>
          </p:nvSpPr>
          <p:spPr>
            <a:xfrm>
              <a:off x="5550096" y="2882996"/>
              <a:ext cx="153993" cy="127004"/>
            </a:xfrm>
            <a:custGeom>
              <a:rect b="b" l="l" r="r" t="t"/>
              <a:pathLst>
                <a:path extrusionOk="0" h="102" w="120">
                  <a:moveTo>
                    <a:pt x="22" y="16"/>
                  </a:moveTo>
                  <a:cubicBezTo>
                    <a:pt x="19" y="19"/>
                    <a:pt x="11" y="20"/>
                    <a:pt x="12" y="26"/>
                  </a:cubicBezTo>
                  <a:cubicBezTo>
                    <a:pt x="13" y="31"/>
                    <a:pt x="11" y="37"/>
                    <a:pt x="6" y="43"/>
                  </a:cubicBezTo>
                  <a:cubicBezTo>
                    <a:pt x="0" y="50"/>
                    <a:pt x="4" y="59"/>
                    <a:pt x="5" y="67"/>
                  </a:cubicBezTo>
                  <a:cubicBezTo>
                    <a:pt x="11" y="67"/>
                    <a:pt x="18" y="67"/>
                    <a:pt x="19" y="68"/>
                  </a:cubicBezTo>
                  <a:cubicBezTo>
                    <a:pt x="22" y="71"/>
                    <a:pt x="23" y="68"/>
                    <a:pt x="25" y="62"/>
                  </a:cubicBezTo>
                  <a:cubicBezTo>
                    <a:pt x="27" y="57"/>
                    <a:pt x="30" y="57"/>
                    <a:pt x="33" y="60"/>
                  </a:cubicBezTo>
                  <a:cubicBezTo>
                    <a:pt x="36" y="63"/>
                    <a:pt x="39" y="67"/>
                    <a:pt x="44" y="65"/>
                  </a:cubicBezTo>
                  <a:cubicBezTo>
                    <a:pt x="50" y="62"/>
                    <a:pt x="49" y="63"/>
                    <a:pt x="52" y="65"/>
                  </a:cubicBezTo>
                  <a:cubicBezTo>
                    <a:pt x="55" y="66"/>
                    <a:pt x="66" y="64"/>
                    <a:pt x="69" y="65"/>
                  </a:cubicBezTo>
                  <a:cubicBezTo>
                    <a:pt x="73" y="65"/>
                    <a:pt x="107" y="101"/>
                    <a:pt x="107" y="101"/>
                  </a:cubicBezTo>
                  <a:cubicBezTo>
                    <a:pt x="107" y="101"/>
                    <a:pt x="107" y="101"/>
                    <a:pt x="107" y="101"/>
                  </a:cubicBezTo>
                  <a:cubicBezTo>
                    <a:pt x="111" y="102"/>
                    <a:pt x="114" y="102"/>
                    <a:pt x="115" y="101"/>
                  </a:cubicBezTo>
                  <a:cubicBezTo>
                    <a:pt x="116" y="100"/>
                    <a:pt x="117" y="99"/>
                    <a:pt x="120" y="97"/>
                  </a:cubicBezTo>
                  <a:cubicBezTo>
                    <a:pt x="115" y="93"/>
                    <a:pt x="109" y="87"/>
                    <a:pt x="101" y="76"/>
                  </a:cubicBezTo>
                  <a:cubicBezTo>
                    <a:pt x="91" y="64"/>
                    <a:pt x="79" y="57"/>
                    <a:pt x="73" y="57"/>
                  </a:cubicBezTo>
                  <a:cubicBezTo>
                    <a:pt x="67" y="57"/>
                    <a:pt x="66" y="46"/>
                    <a:pt x="62" y="46"/>
                  </a:cubicBezTo>
                  <a:cubicBezTo>
                    <a:pt x="58" y="45"/>
                    <a:pt x="49" y="30"/>
                    <a:pt x="49" y="20"/>
                  </a:cubicBezTo>
                  <a:cubicBezTo>
                    <a:pt x="49" y="14"/>
                    <a:pt x="44" y="7"/>
                    <a:pt x="39" y="0"/>
                  </a:cubicBezTo>
                  <a:cubicBezTo>
                    <a:pt x="33" y="10"/>
                    <a:pt x="24" y="14"/>
                    <a:pt x="22" y="1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1" name="Google Shape;2001;p133"/>
            <p:cNvSpPr/>
            <p:nvPr/>
          </p:nvSpPr>
          <p:spPr>
            <a:xfrm>
              <a:off x="5472306" y="2954436"/>
              <a:ext cx="341325" cy="258771"/>
            </a:xfrm>
            <a:custGeom>
              <a:rect b="b" l="l" r="r" t="t"/>
              <a:pathLst>
                <a:path extrusionOk="0" h="207" w="266">
                  <a:moveTo>
                    <a:pt x="19" y="136"/>
                  </a:moveTo>
                  <a:cubicBezTo>
                    <a:pt x="21" y="141"/>
                    <a:pt x="31" y="147"/>
                    <a:pt x="34" y="155"/>
                  </a:cubicBezTo>
                  <a:cubicBezTo>
                    <a:pt x="37" y="164"/>
                    <a:pt x="46" y="168"/>
                    <a:pt x="50" y="168"/>
                  </a:cubicBezTo>
                  <a:cubicBezTo>
                    <a:pt x="54" y="168"/>
                    <a:pt x="51" y="174"/>
                    <a:pt x="50" y="184"/>
                  </a:cubicBezTo>
                  <a:cubicBezTo>
                    <a:pt x="52" y="185"/>
                    <a:pt x="54" y="185"/>
                    <a:pt x="56" y="186"/>
                  </a:cubicBezTo>
                  <a:cubicBezTo>
                    <a:pt x="59" y="188"/>
                    <a:pt x="70" y="186"/>
                    <a:pt x="74" y="190"/>
                  </a:cubicBezTo>
                  <a:cubicBezTo>
                    <a:pt x="78" y="193"/>
                    <a:pt x="90" y="202"/>
                    <a:pt x="94" y="202"/>
                  </a:cubicBezTo>
                  <a:cubicBezTo>
                    <a:pt x="98" y="202"/>
                    <a:pt x="112" y="203"/>
                    <a:pt x="115" y="205"/>
                  </a:cubicBezTo>
                  <a:cubicBezTo>
                    <a:pt x="117" y="207"/>
                    <a:pt x="120" y="199"/>
                    <a:pt x="126" y="196"/>
                  </a:cubicBezTo>
                  <a:cubicBezTo>
                    <a:pt x="133" y="192"/>
                    <a:pt x="140" y="190"/>
                    <a:pt x="142" y="193"/>
                  </a:cubicBezTo>
                  <a:cubicBezTo>
                    <a:pt x="143" y="195"/>
                    <a:pt x="147" y="198"/>
                    <a:pt x="150" y="196"/>
                  </a:cubicBezTo>
                  <a:cubicBezTo>
                    <a:pt x="151" y="195"/>
                    <a:pt x="155" y="194"/>
                    <a:pt x="159" y="194"/>
                  </a:cubicBezTo>
                  <a:cubicBezTo>
                    <a:pt x="165" y="192"/>
                    <a:pt x="171" y="191"/>
                    <a:pt x="173" y="191"/>
                  </a:cubicBezTo>
                  <a:cubicBezTo>
                    <a:pt x="176" y="192"/>
                    <a:pt x="185" y="179"/>
                    <a:pt x="196" y="179"/>
                  </a:cubicBezTo>
                  <a:cubicBezTo>
                    <a:pt x="208" y="179"/>
                    <a:pt x="211" y="181"/>
                    <a:pt x="216" y="176"/>
                  </a:cubicBezTo>
                  <a:cubicBezTo>
                    <a:pt x="221" y="170"/>
                    <a:pt x="259" y="131"/>
                    <a:pt x="263" y="129"/>
                  </a:cubicBezTo>
                  <a:cubicBezTo>
                    <a:pt x="266" y="126"/>
                    <a:pt x="260" y="125"/>
                    <a:pt x="256" y="125"/>
                  </a:cubicBezTo>
                  <a:cubicBezTo>
                    <a:pt x="253" y="125"/>
                    <a:pt x="245" y="124"/>
                    <a:pt x="232" y="119"/>
                  </a:cubicBezTo>
                  <a:cubicBezTo>
                    <a:pt x="220" y="114"/>
                    <a:pt x="200" y="108"/>
                    <a:pt x="197" y="107"/>
                  </a:cubicBezTo>
                  <a:cubicBezTo>
                    <a:pt x="193" y="106"/>
                    <a:pt x="188" y="98"/>
                    <a:pt x="185" y="96"/>
                  </a:cubicBezTo>
                  <a:cubicBezTo>
                    <a:pt x="182" y="95"/>
                    <a:pt x="176" y="84"/>
                    <a:pt x="174" y="80"/>
                  </a:cubicBezTo>
                  <a:cubicBezTo>
                    <a:pt x="173" y="79"/>
                    <a:pt x="175" y="77"/>
                    <a:pt x="177" y="74"/>
                  </a:cubicBezTo>
                  <a:cubicBezTo>
                    <a:pt x="173" y="70"/>
                    <a:pt x="171" y="69"/>
                    <a:pt x="168" y="71"/>
                  </a:cubicBezTo>
                  <a:cubicBezTo>
                    <a:pt x="165" y="73"/>
                    <a:pt x="160" y="74"/>
                    <a:pt x="158" y="71"/>
                  </a:cubicBezTo>
                  <a:cubicBezTo>
                    <a:pt x="157" y="69"/>
                    <a:pt x="155" y="61"/>
                    <a:pt x="159" y="56"/>
                  </a:cubicBezTo>
                  <a:cubicBezTo>
                    <a:pt x="163" y="52"/>
                    <a:pt x="168" y="44"/>
                    <a:pt x="168" y="44"/>
                  </a:cubicBezTo>
                  <a:cubicBezTo>
                    <a:pt x="168" y="44"/>
                    <a:pt x="134" y="8"/>
                    <a:pt x="130" y="8"/>
                  </a:cubicBezTo>
                  <a:cubicBezTo>
                    <a:pt x="127" y="7"/>
                    <a:pt x="116" y="9"/>
                    <a:pt x="113" y="8"/>
                  </a:cubicBezTo>
                  <a:cubicBezTo>
                    <a:pt x="110" y="6"/>
                    <a:pt x="111" y="5"/>
                    <a:pt x="105" y="8"/>
                  </a:cubicBezTo>
                  <a:cubicBezTo>
                    <a:pt x="100" y="10"/>
                    <a:pt x="97" y="6"/>
                    <a:pt x="94" y="3"/>
                  </a:cubicBezTo>
                  <a:cubicBezTo>
                    <a:pt x="91" y="0"/>
                    <a:pt x="88" y="0"/>
                    <a:pt x="86" y="5"/>
                  </a:cubicBezTo>
                  <a:cubicBezTo>
                    <a:pt x="84" y="11"/>
                    <a:pt x="83" y="14"/>
                    <a:pt x="80" y="11"/>
                  </a:cubicBezTo>
                  <a:cubicBezTo>
                    <a:pt x="79" y="10"/>
                    <a:pt x="72" y="10"/>
                    <a:pt x="66" y="10"/>
                  </a:cubicBezTo>
                  <a:cubicBezTo>
                    <a:pt x="66" y="10"/>
                    <a:pt x="66" y="10"/>
                    <a:pt x="66" y="10"/>
                  </a:cubicBezTo>
                  <a:cubicBezTo>
                    <a:pt x="67" y="18"/>
                    <a:pt x="59" y="27"/>
                    <a:pt x="59" y="31"/>
                  </a:cubicBezTo>
                  <a:cubicBezTo>
                    <a:pt x="59" y="35"/>
                    <a:pt x="55" y="40"/>
                    <a:pt x="51" y="40"/>
                  </a:cubicBezTo>
                  <a:cubicBezTo>
                    <a:pt x="48" y="40"/>
                    <a:pt x="45" y="48"/>
                    <a:pt x="41" y="53"/>
                  </a:cubicBezTo>
                  <a:cubicBezTo>
                    <a:pt x="36" y="57"/>
                    <a:pt x="39" y="67"/>
                    <a:pt x="35" y="70"/>
                  </a:cubicBezTo>
                  <a:cubicBezTo>
                    <a:pt x="31" y="73"/>
                    <a:pt x="24" y="75"/>
                    <a:pt x="27" y="78"/>
                  </a:cubicBezTo>
                  <a:cubicBezTo>
                    <a:pt x="31" y="81"/>
                    <a:pt x="22" y="88"/>
                    <a:pt x="22" y="94"/>
                  </a:cubicBezTo>
                  <a:cubicBezTo>
                    <a:pt x="22" y="101"/>
                    <a:pt x="21" y="113"/>
                    <a:pt x="20" y="114"/>
                  </a:cubicBezTo>
                  <a:cubicBezTo>
                    <a:pt x="19" y="115"/>
                    <a:pt x="6" y="112"/>
                    <a:pt x="6" y="117"/>
                  </a:cubicBezTo>
                  <a:cubicBezTo>
                    <a:pt x="6" y="123"/>
                    <a:pt x="0" y="123"/>
                    <a:pt x="2" y="127"/>
                  </a:cubicBezTo>
                  <a:cubicBezTo>
                    <a:pt x="5" y="131"/>
                    <a:pt x="17" y="130"/>
                    <a:pt x="19" y="13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2" name="Google Shape;2002;p133"/>
            <p:cNvSpPr/>
            <p:nvPr/>
          </p:nvSpPr>
          <p:spPr>
            <a:xfrm>
              <a:off x="5788230" y="2595649"/>
              <a:ext cx="42864" cy="41276"/>
            </a:xfrm>
            <a:custGeom>
              <a:rect b="b" l="l" r="r" t="t"/>
              <a:pathLst>
                <a:path extrusionOk="0" h="33" w="34">
                  <a:moveTo>
                    <a:pt x="11" y="24"/>
                  </a:moveTo>
                  <a:cubicBezTo>
                    <a:pt x="20" y="32"/>
                    <a:pt x="20" y="32"/>
                    <a:pt x="20" y="32"/>
                  </a:cubicBezTo>
                  <a:cubicBezTo>
                    <a:pt x="34" y="33"/>
                    <a:pt x="34" y="33"/>
                    <a:pt x="34" y="33"/>
                  </a:cubicBezTo>
                  <a:cubicBezTo>
                    <a:pt x="31" y="24"/>
                    <a:pt x="25" y="13"/>
                    <a:pt x="25" y="10"/>
                  </a:cubicBezTo>
                  <a:cubicBezTo>
                    <a:pt x="25" y="9"/>
                    <a:pt x="26" y="8"/>
                    <a:pt x="27" y="7"/>
                  </a:cubicBezTo>
                  <a:cubicBezTo>
                    <a:pt x="22" y="3"/>
                    <a:pt x="19" y="0"/>
                    <a:pt x="15" y="1"/>
                  </a:cubicBezTo>
                  <a:cubicBezTo>
                    <a:pt x="10" y="2"/>
                    <a:pt x="9" y="5"/>
                    <a:pt x="7" y="7"/>
                  </a:cubicBezTo>
                  <a:cubicBezTo>
                    <a:pt x="6" y="9"/>
                    <a:pt x="2" y="17"/>
                    <a:pt x="0" y="23"/>
                  </a:cubicBezTo>
                  <a:cubicBezTo>
                    <a:pt x="6" y="24"/>
                    <a:pt x="11" y="24"/>
                    <a:pt x="11" y="2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3" name="Google Shape;2003;p133"/>
            <p:cNvSpPr/>
            <p:nvPr/>
          </p:nvSpPr>
          <p:spPr>
            <a:xfrm>
              <a:off x="5494532" y="3178281"/>
              <a:ext cx="180981" cy="215907"/>
            </a:xfrm>
            <a:custGeom>
              <a:rect b="b" l="l" r="r" t="t"/>
              <a:pathLst>
                <a:path extrusionOk="0" h="172" w="142">
                  <a:moveTo>
                    <a:pt x="125" y="40"/>
                  </a:moveTo>
                  <a:cubicBezTo>
                    <a:pt x="133" y="27"/>
                    <a:pt x="133" y="27"/>
                    <a:pt x="133" y="27"/>
                  </a:cubicBezTo>
                  <a:cubicBezTo>
                    <a:pt x="142" y="15"/>
                    <a:pt x="142" y="15"/>
                    <a:pt x="142" y="15"/>
                  </a:cubicBezTo>
                  <a:cubicBezTo>
                    <a:pt x="138" y="15"/>
                    <a:pt x="134" y="16"/>
                    <a:pt x="133" y="17"/>
                  </a:cubicBezTo>
                  <a:cubicBezTo>
                    <a:pt x="130" y="19"/>
                    <a:pt x="126" y="16"/>
                    <a:pt x="125" y="14"/>
                  </a:cubicBezTo>
                  <a:cubicBezTo>
                    <a:pt x="123" y="11"/>
                    <a:pt x="116" y="13"/>
                    <a:pt x="109" y="17"/>
                  </a:cubicBezTo>
                  <a:cubicBezTo>
                    <a:pt x="103" y="20"/>
                    <a:pt x="100" y="28"/>
                    <a:pt x="98" y="26"/>
                  </a:cubicBezTo>
                  <a:cubicBezTo>
                    <a:pt x="95" y="24"/>
                    <a:pt x="81" y="23"/>
                    <a:pt x="77" y="23"/>
                  </a:cubicBezTo>
                  <a:cubicBezTo>
                    <a:pt x="73" y="23"/>
                    <a:pt x="61" y="14"/>
                    <a:pt x="57" y="11"/>
                  </a:cubicBezTo>
                  <a:cubicBezTo>
                    <a:pt x="53" y="7"/>
                    <a:pt x="42" y="9"/>
                    <a:pt x="39" y="7"/>
                  </a:cubicBezTo>
                  <a:cubicBezTo>
                    <a:pt x="36" y="6"/>
                    <a:pt x="31" y="5"/>
                    <a:pt x="29" y="2"/>
                  </a:cubicBezTo>
                  <a:cubicBezTo>
                    <a:pt x="27" y="0"/>
                    <a:pt x="22" y="0"/>
                    <a:pt x="18" y="1"/>
                  </a:cubicBezTo>
                  <a:cubicBezTo>
                    <a:pt x="14" y="2"/>
                    <a:pt x="5" y="7"/>
                    <a:pt x="4" y="10"/>
                  </a:cubicBezTo>
                  <a:cubicBezTo>
                    <a:pt x="4" y="11"/>
                    <a:pt x="3" y="12"/>
                    <a:pt x="2" y="13"/>
                  </a:cubicBezTo>
                  <a:cubicBezTo>
                    <a:pt x="10" y="21"/>
                    <a:pt x="10" y="21"/>
                    <a:pt x="10" y="21"/>
                  </a:cubicBezTo>
                  <a:cubicBezTo>
                    <a:pt x="12" y="33"/>
                    <a:pt x="12" y="33"/>
                    <a:pt x="12" y="33"/>
                  </a:cubicBezTo>
                  <a:cubicBezTo>
                    <a:pt x="19" y="40"/>
                    <a:pt x="19" y="40"/>
                    <a:pt x="19" y="40"/>
                  </a:cubicBezTo>
                  <a:cubicBezTo>
                    <a:pt x="19" y="40"/>
                    <a:pt x="19" y="47"/>
                    <a:pt x="18" y="54"/>
                  </a:cubicBezTo>
                  <a:cubicBezTo>
                    <a:pt x="17" y="61"/>
                    <a:pt x="11" y="70"/>
                    <a:pt x="6" y="75"/>
                  </a:cubicBezTo>
                  <a:cubicBezTo>
                    <a:pt x="5" y="76"/>
                    <a:pt x="3" y="80"/>
                    <a:pt x="1" y="86"/>
                  </a:cubicBezTo>
                  <a:cubicBezTo>
                    <a:pt x="8" y="87"/>
                    <a:pt x="13" y="90"/>
                    <a:pt x="13" y="92"/>
                  </a:cubicBezTo>
                  <a:cubicBezTo>
                    <a:pt x="12" y="96"/>
                    <a:pt x="0" y="94"/>
                    <a:pt x="0" y="103"/>
                  </a:cubicBezTo>
                  <a:cubicBezTo>
                    <a:pt x="0" y="104"/>
                    <a:pt x="0" y="105"/>
                    <a:pt x="0" y="105"/>
                  </a:cubicBezTo>
                  <a:cubicBezTo>
                    <a:pt x="67" y="141"/>
                    <a:pt x="67" y="141"/>
                    <a:pt x="67" y="141"/>
                  </a:cubicBezTo>
                  <a:cubicBezTo>
                    <a:pt x="66" y="151"/>
                    <a:pt x="66" y="151"/>
                    <a:pt x="66" y="151"/>
                  </a:cubicBezTo>
                  <a:cubicBezTo>
                    <a:pt x="66" y="151"/>
                    <a:pt x="81" y="162"/>
                    <a:pt x="95" y="172"/>
                  </a:cubicBezTo>
                  <a:cubicBezTo>
                    <a:pt x="102" y="156"/>
                    <a:pt x="110" y="138"/>
                    <a:pt x="113" y="134"/>
                  </a:cubicBezTo>
                  <a:cubicBezTo>
                    <a:pt x="117" y="128"/>
                    <a:pt x="120" y="129"/>
                    <a:pt x="124" y="125"/>
                  </a:cubicBezTo>
                  <a:cubicBezTo>
                    <a:pt x="127" y="121"/>
                    <a:pt x="128" y="127"/>
                    <a:pt x="134" y="119"/>
                  </a:cubicBezTo>
                  <a:cubicBezTo>
                    <a:pt x="134" y="118"/>
                    <a:pt x="134" y="117"/>
                    <a:pt x="135" y="117"/>
                  </a:cubicBezTo>
                  <a:cubicBezTo>
                    <a:pt x="126" y="103"/>
                    <a:pt x="126" y="103"/>
                    <a:pt x="126" y="103"/>
                  </a:cubicBezTo>
                  <a:lnTo>
                    <a:pt x="125" y="4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4" name="Google Shape;2004;p133"/>
            <p:cNvSpPr/>
            <p:nvPr/>
          </p:nvSpPr>
          <p:spPr>
            <a:xfrm>
              <a:off x="5394516" y="3194157"/>
              <a:ext cx="123829" cy="125417"/>
            </a:xfrm>
            <a:custGeom>
              <a:rect b="b" l="l" r="r" t="t"/>
              <a:pathLst>
                <a:path extrusionOk="0" h="100" w="97">
                  <a:moveTo>
                    <a:pt x="90" y="20"/>
                  </a:moveTo>
                  <a:cubicBezTo>
                    <a:pt x="88" y="8"/>
                    <a:pt x="88" y="8"/>
                    <a:pt x="88" y="8"/>
                  </a:cubicBezTo>
                  <a:cubicBezTo>
                    <a:pt x="80" y="0"/>
                    <a:pt x="80" y="0"/>
                    <a:pt x="80" y="0"/>
                  </a:cubicBezTo>
                  <a:cubicBezTo>
                    <a:pt x="77" y="2"/>
                    <a:pt x="74" y="4"/>
                    <a:pt x="74" y="6"/>
                  </a:cubicBezTo>
                  <a:cubicBezTo>
                    <a:pt x="73" y="9"/>
                    <a:pt x="66" y="8"/>
                    <a:pt x="63" y="7"/>
                  </a:cubicBezTo>
                  <a:cubicBezTo>
                    <a:pt x="60" y="5"/>
                    <a:pt x="52" y="9"/>
                    <a:pt x="50" y="11"/>
                  </a:cubicBezTo>
                  <a:cubicBezTo>
                    <a:pt x="48" y="13"/>
                    <a:pt x="43" y="7"/>
                    <a:pt x="39" y="7"/>
                  </a:cubicBezTo>
                  <a:cubicBezTo>
                    <a:pt x="35" y="8"/>
                    <a:pt x="26" y="11"/>
                    <a:pt x="26" y="11"/>
                  </a:cubicBezTo>
                  <a:cubicBezTo>
                    <a:pt x="26" y="11"/>
                    <a:pt x="24" y="22"/>
                    <a:pt x="24" y="26"/>
                  </a:cubicBezTo>
                  <a:cubicBezTo>
                    <a:pt x="24" y="31"/>
                    <a:pt x="30" y="31"/>
                    <a:pt x="30" y="35"/>
                  </a:cubicBezTo>
                  <a:cubicBezTo>
                    <a:pt x="30" y="38"/>
                    <a:pt x="25" y="42"/>
                    <a:pt x="25" y="44"/>
                  </a:cubicBezTo>
                  <a:cubicBezTo>
                    <a:pt x="25" y="46"/>
                    <a:pt x="21" y="48"/>
                    <a:pt x="18" y="49"/>
                  </a:cubicBezTo>
                  <a:cubicBezTo>
                    <a:pt x="14" y="50"/>
                    <a:pt x="14" y="56"/>
                    <a:pt x="11" y="59"/>
                  </a:cubicBezTo>
                  <a:cubicBezTo>
                    <a:pt x="8" y="61"/>
                    <a:pt x="9" y="67"/>
                    <a:pt x="7" y="71"/>
                  </a:cubicBezTo>
                  <a:cubicBezTo>
                    <a:pt x="5" y="76"/>
                    <a:pt x="3" y="81"/>
                    <a:pt x="3" y="87"/>
                  </a:cubicBezTo>
                  <a:cubicBezTo>
                    <a:pt x="3" y="91"/>
                    <a:pt x="3" y="96"/>
                    <a:pt x="0" y="99"/>
                  </a:cubicBezTo>
                  <a:cubicBezTo>
                    <a:pt x="5" y="100"/>
                    <a:pt x="7" y="99"/>
                    <a:pt x="9" y="98"/>
                  </a:cubicBezTo>
                  <a:cubicBezTo>
                    <a:pt x="13" y="96"/>
                    <a:pt x="27" y="92"/>
                    <a:pt x="27" y="92"/>
                  </a:cubicBezTo>
                  <a:cubicBezTo>
                    <a:pt x="42" y="91"/>
                    <a:pt x="42" y="91"/>
                    <a:pt x="42" y="91"/>
                  </a:cubicBezTo>
                  <a:cubicBezTo>
                    <a:pt x="45" y="82"/>
                    <a:pt x="50" y="74"/>
                    <a:pt x="55" y="72"/>
                  </a:cubicBezTo>
                  <a:cubicBezTo>
                    <a:pt x="62" y="70"/>
                    <a:pt x="72" y="71"/>
                    <a:pt x="79" y="73"/>
                  </a:cubicBezTo>
                  <a:cubicBezTo>
                    <a:pt x="81" y="67"/>
                    <a:pt x="83" y="63"/>
                    <a:pt x="84" y="62"/>
                  </a:cubicBezTo>
                  <a:cubicBezTo>
                    <a:pt x="89" y="57"/>
                    <a:pt x="95" y="48"/>
                    <a:pt x="96" y="41"/>
                  </a:cubicBezTo>
                  <a:cubicBezTo>
                    <a:pt x="97" y="34"/>
                    <a:pt x="97" y="27"/>
                    <a:pt x="97" y="27"/>
                  </a:cubicBezTo>
                  <a:lnTo>
                    <a:pt x="90" y="2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5" name="Google Shape;2005;p133"/>
            <p:cNvSpPr/>
            <p:nvPr/>
          </p:nvSpPr>
          <p:spPr>
            <a:xfrm>
              <a:off x="5702502" y="3548181"/>
              <a:ext cx="166693" cy="325448"/>
            </a:xfrm>
            <a:custGeom>
              <a:rect b="b" l="l" r="r" t="t"/>
              <a:pathLst>
                <a:path extrusionOk="0" h="259" w="131">
                  <a:moveTo>
                    <a:pt x="110" y="8"/>
                  </a:moveTo>
                  <a:cubicBezTo>
                    <a:pt x="108" y="0"/>
                    <a:pt x="106" y="12"/>
                    <a:pt x="104" y="14"/>
                  </a:cubicBezTo>
                  <a:cubicBezTo>
                    <a:pt x="102" y="16"/>
                    <a:pt x="101" y="22"/>
                    <a:pt x="101" y="26"/>
                  </a:cubicBezTo>
                  <a:cubicBezTo>
                    <a:pt x="102" y="30"/>
                    <a:pt x="95" y="34"/>
                    <a:pt x="91" y="34"/>
                  </a:cubicBezTo>
                  <a:cubicBezTo>
                    <a:pt x="87" y="33"/>
                    <a:pt x="80" y="36"/>
                    <a:pt x="82" y="42"/>
                  </a:cubicBezTo>
                  <a:cubicBezTo>
                    <a:pt x="84" y="48"/>
                    <a:pt x="79" y="46"/>
                    <a:pt x="82" y="51"/>
                  </a:cubicBezTo>
                  <a:cubicBezTo>
                    <a:pt x="84" y="56"/>
                    <a:pt x="76" y="62"/>
                    <a:pt x="68" y="62"/>
                  </a:cubicBezTo>
                  <a:cubicBezTo>
                    <a:pt x="61" y="63"/>
                    <a:pt x="52" y="76"/>
                    <a:pt x="44" y="75"/>
                  </a:cubicBezTo>
                  <a:cubicBezTo>
                    <a:pt x="36" y="74"/>
                    <a:pt x="28" y="80"/>
                    <a:pt x="22" y="79"/>
                  </a:cubicBezTo>
                  <a:cubicBezTo>
                    <a:pt x="15" y="78"/>
                    <a:pt x="19" y="93"/>
                    <a:pt x="14" y="102"/>
                  </a:cubicBezTo>
                  <a:cubicBezTo>
                    <a:pt x="9" y="112"/>
                    <a:pt x="12" y="123"/>
                    <a:pt x="16" y="134"/>
                  </a:cubicBezTo>
                  <a:cubicBezTo>
                    <a:pt x="21" y="146"/>
                    <a:pt x="25" y="155"/>
                    <a:pt x="12" y="170"/>
                  </a:cubicBezTo>
                  <a:cubicBezTo>
                    <a:pt x="0" y="185"/>
                    <a:pt x="1" y="202"/>
                    <a:pt x="5" y="212"/>
                  </a:cubicBezTo>
                  <a:cubicBezTo>
                    <a:pt x="10" y="223"/>
                    <a:pt x="10" y="238"/>
                    <a:pt x="17" y="246"/>
                  </a:cubicBezTo>
                  <a:cubicBezTo>
                    <a:pt x="24" y="253"/>
                    <a:pt x="42" y="259"/>
                    <a:pt x="48" y="254"/>
                  </a:cubicBezTo>
                  <a:cubicBezTo>
                    <a:pt x="54" y="248"/>
                    <a:pt x="60" y="254"/>
                    <a:pt x="66" y="247"/>
                  </a:cubicBezTo>
                  <a:cubicBezTo>
                    <a:pt x="73" y="239"/>
                    <a:pt x="83" y="199"/>
                    <a:pt x="92" y="173"/>
                  </a:cubicBezTo>
                  <a:cubicBezTo>
                    <a:pt x="101" y="146"/>
                    <a:pt x="112" y="111"/>
                    <a:pt x="111" y="104"/>
                  </a:cubicBezTo>
                  <a:cubicBezTo>
                    <a:pt x="110" y="97"/>
                    <a:pt x="118" y="92"/>
                    <a:pt x="114" y="84"/>
                  </a:cubicBezTo>
                  <a:cubicBezTo>
                    <a:pt x="111" y="76"/>
                    <a:pt x="115" y="67"/>
                    <a:pt x="119" y="73"/>
                  </a:cubicBezTo>
                  <a:cubicBezTo>
                    <a:pt x="123" y="79"/>
                    <a:pt x="128" y="79"/>
                    <a:pt x="130" y="71"/>
                  </a:cubicBezTo>
                  <a:cubicBezTo>
                    <a:pt x="131" y="63"/>
                    <a:pt x="123" y="50"/>
                    <a:pt x="123" y="38"/>
                  </a:cubicBezTo>
                  <a:cubicBezTo>
                    <a:pt x="122" y="26"/>
                    <a:pt x="112" y="14"/>
                    <a:pt x="110" y="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6" name="Google Shape;2006;p133"/>
            <p:cNvSpPr/>
            <p:nvPr/>
          </p:nvSpPr>
          <p:spPr>
            <a:xfrm>
              <a:off x="5018265" y="3163993"/>
              <a:ext cx="414352" cy="425464"/>
            </a:xfrm>
            <a:custGeom>
              <a:rect b="b" l="l" r="r" t="t"/>
              <a:pathLst>
                <a:path extrusionOk="0" h="339" w="323">
                  <a:moveTo>
                    <a:pt x="296" y="224"/>
                  </a:moveTo>
                  <a:cubicBezTo>
                    <a:pt x="287" y="219"/>
                    <a:pt x="284" y="160"/>
                    <a:pt x="288" y="159"/>
                  </a:cubicBezTo>
                  <a:cubicBezTo>
                    <a:pt x="288" y="158"/>
                    <a:pt x="289" y="159"/>
                    <a:pt x="289" y="160"/>
                  </a:cubicBezTo>
                  <a:cubicBezTo>
                    <a:pt x="289" y="147"/>
                    <a:pt x="289" y="147"/>
                    <a:pt x="289" y="147"/>
                  </a:cubicBezTo>
                  <a:cubicBezTo>
                    <a:pt x="289" y="147"/>
                    <a:pt x="288" y="147"/>
                    <a:pt x="287" y="147"/>
                  </a:cubicBezTo>
                  <a:cubicBezTo>
                    <a:pt x="286" y="146"/>
                    <a:pt x="284" y="145"/>
                    <a:pt x="284" y="141"/>
                  </a:cubicBezTo>
                  <a:cubicBezTo>
                    <a:pt x="284" y="137"/>
                    <a:pt x="288" y="136"/>
                    <a:pt x="288" y="136"/>
                  </a:cubicBezTo>
                  <a:cubicBezTo>
                    <a:pt x="288" y="136"/>
                    <a:pt x="287" y="127"/>
                    <a:pt x="291" y="125"/>
                  </a:cubicBezTo>
                  <a:cubicBezTo>
                    <a:pt x="292" y="125"/>
                    <a:pt x="293" y="124"/>
                    <a:pt x="293" y="123"/>
                  </a:cubicBezTo>
                  <a:cubicBezTo>
                    <a:pt x="296" y="120"/>
                    <a:pt x="296" y="115"/>
                    <a:pt x="296" y="111"/>
                  </a:cubicBezTo>
                  <a:cubicBezTo>
                    <a:pt x="296" y="105"/>
                    <a:pt x="298" y="100"/>
                    <a:pt x="300" y="95"/>
                  </a:cubicBezTo>
                  <a:cubicBezTo>
                    <a:pt x="302" y="91"/>
                    <a:pt x="301" y="85"/>
                    <a:pt x="304" y="83"/>
                  </a:cubicBezTo>
                  <a:cubicBezTo>
                    <a:pt x="307" y="80"/>
                    <a:pt x="307" y="74"/>
                    <a:pt x="311" y="73"/>
                  </a:cubicBezTo>
                  <a:cubicBezTo>
                    <a:pt x="314" y="72"/>
                    <a:pt x="318" y="70"/>
                    <a:pt x="318" y="68"/>
                  </a:cubicBezTo>
                  <a:cubicBezTo>
                    <a:pt x="318" y="66"/>
                    <a:pt x="323" y="62"/>
                    <a:pt x="323" y="59"/>
                  </a:cubicBezTo>
                  <a:cubicBezTo>
                    <a:pt x="323" y="55"/>
                    <a:pt x="317" y="55"/>
                    <a:pt x="317" y="50"/>
                  </a:cubicBezTo>
                  <a:cubicBezTo>
                    <a:pt x="317" y="46"/>
                    <a:pt x="319" y="35"/>
                    <a:pt x="319" y="35"/>
                  </a:cubicBezTo>
                  <a:cubicBezTo>
                    <a:pt x="319" y="35"/>
                    <a:pt x="319" y="35"/>
                    <a:pt x="319" y="35"/>
                  </a:cubicBezTo>
                  <a:cubicBezTo>
                    <a:pt x="311" y="27"/>
                    <a:pt x="301" y="19"/>
                    <a:pt x="299" y="18"/>
                  </a:cubicBezTo>
                  <a:cubicBezTo>
                    <a:pt x="295" y="16"/>
                    <a:pt x="290" y="20"/>
                    <a:pt x="290" y="20"/>
                  </a:cubicBezTo>
                  <a:cubicBezTo>
                    <a:pt x="290" y="20"/>
                    <a:pt x="284" y="15"/>
                    <a:pt x="280" y="19"/>
                  </a:cubicBezTo>
                  <a:cubicBezTo>
                    <a:pt x="276" y="23"/>
                    <a:pt x="269" y="19"/>
                    <a:pt x="269" y="19"/>
                  </a:cubicBezTo>
                  <a:cubicBezTo>
                    <a:pt x="269" y="19"/>
                    <a:pt x="264" y="16"/>
                    <a:pt x="262" y="10"/>
                  </a:cubicBezTo>
                  <a:cubicBezTo>
                    <a:pt x="261" y="8"/>
                    <a:pt x="259" y="7"/>
                    <a:pt x="257" y="6"/>
                  </a:cubicBezTo>
                  <a:cubicBezTo>
                    <a:pt x="257" y="6"/>
                    <a:pt x="257" y="6"/>
                    <a:pt x="257" y="6"/>
                  </a:cubicBezTo>
                  <a:cubicBezTo>
                    <a:pt x="244" y="8"/>
                    <a:pt x="244" y="8"/>
                    <a:pt x="244" y="8"/>
                  </a:cubicBezTo>
                  <a:cubicBezTo>
                    <a:pt x="244" y="8"/>
                    <a:pt x="228" y="0"/>
                    <a:pt x="225" y="6"/>
                  </a:cubicBezTo>
                  <a:cubicBezTo>
                    <a:pt x="221" y="13"/>
                    <a:pt x="218" y="8"/>
                    <a:pt x="210" y="8"/>
                  </a:cubicBezTo>
                  <a:cubicBezTo>
                    <a:pt x="203" y="8"/>
                    <a:pt x="196" y="12"/>
                    <a:pt x="192" y="14"/>
                  </a:cubicBezTo>
                  <a:cubicBezTo>
                    <a:pt x="188" y="16"/>
                    <a:pt x="181" y="12"/>
                    <a:pt x="178" y="14"/>
                  </a:cubicBezTo>
                  <a:cubicBezTo>
                    <a:pt x="175" y="16"/>
                    <a:pt x="172" y="26"/>
                    <a:pt x="172" y="26"/>
                  </a:cubicBezTo>
                  <a:cubicBezTo>
                    <a:pt x="139" y="19"/>
                    <a:pt x="139" y="19"/>
                    <a:pt x="139" y="19"/>
                  </a:cubicBezTo>
                  <a:cubicBezTo>
                    <a:pt x="139" y="19"/>
                    <a:pt x="132" y="10"/>
                    <a:pt x="125" y="10"/>
                  </a:cubicBezTo>
                  <a:cubicBezTo>
                    <a:pt x="117" y="10"/>
                    <a:pt x="106" y="24"/>
                    <a:pt x="106" y="24"/>
                  </a:cubicBezTo>
                  <a:cubicBezTo>
                    <a:pt x="106" y="35"/>
                    <a:pt x="106" y="35"/>
                    <a:pt x="106" y="35"/>
                  </a:cubicBezTo>
                  <a:cubicBezTo>
                    <a:pt x="107" y="43"/>
                    <a:pt x="106" y="50"/>
                    <a:pt x="103" y="54"/>
                  </a:cubicBezTo>
                  <a:cubicBezTo>
                    <a:pt x="100" y="59"/>
                    <a:pt x="97" y="61"/>
                    <a:pt x="97" y="72"/>
                  </a:cubicBezTo>
                  <a:cubicBezTo>
                    <a:pt x="97" y="83"/>
                    <a:pt x="84" y="101"/>
                    <a:pt x="84" y="109"/>
                  </a:cubicBezTo>
                  <a:cubicBezTo>
                    <a:pt x="84" y="118"/>
                    <a:pt x="69" y="124"/>
                    <a:pt x="69" y="129"/>
                  </a:cubicBezTo>
                  <a:cubicBezTo>
                    <a:pt x="69" y="134"/>
                    <a:pt x="67" y="146"/>
                    <a:pt x="67" y="158"/>
                  </a:cubicBezTo>
                  <a:cubicBezTo>
                    <a:pt x="67" y="170"/>
                    <a:pt x="61" y="161"/>
                    <a:pt x="61" y="172"/>
                  </a:cubicBezTo>
                  <a:cubicBezTo>
                    <a:pt x="61" y="182"/>
                    <a:pt x="55" y="176"/>
                    <a:pt x="50" y="181"/>
                  </a:cubicBezTo>
                  <a:cubicBezTo>
                    <a:pt x="45" y="187"/>
                    <a:pt x="42" y="188"/>
                    <a:pt x="42" y="182"/>
                  </a:cubicBezTo>
                  <a:cubicBezTo>
                    <a:pt x="42" y="177"/>
                    <a:pt x="35" y="176"/>
                    <a:pt x="28" y="181"/>
                  </a:cubicBezTo>
                  <a:cubicBezTo>
                    <a:pt x="22" y="187"/>
                    <a:pt x="19" y="181"/>
                    <a:pt x="16" y="180"/>
                  </a:cubicBezTo>
                  <a:cubicBezTo>
                    <a:pt x="14" y="180"/>
                    <a:pt x="7" y="184"/>
                    <a:pt x="0" y="189"/>
                  </a:cubicBezTo>
                  <a:cubicBezTo>
                    <a:pt x="3" y="196"/>
                    <a:pt x="5" y="203"/>
                    <a:pt x="6" y="208"/>
                  </a:cubicBezTo>
                  <a:cubicBezTo>
                    <a:pt x="6" y="209"/>
                    <a:pt x="6" y="210"/>
                    <a:pt x="6" y="210"/>
                  </a:cubicBezTo>
                  <a:cubicBezTo>
                    <a:pt x="10" y="208"/>
                    <a:pt x="14" y="205"/>
                    <a:pt x="16" y="205"/>
                  </a:cubicBezTo>
                  <a:cubicBezTo>
                    <a:pt x="22" y="204"/>
                    <a:pt x="73" y="205"/>
                    <a:pt x="73" y="205"/>
                  </a:cubicBezTo>
                  <a:cubicBezTo>
                    <a:pt x="73" y="205"/>
                    <a:pt x="78" y="213"/>
                    <a:pt x="77" y="220"/>
                  </a:cubicBezTo>
                  <a:cubicBezTo>
                    <a:pt x="75" y="227"/>
                    <a:pt x="80" y="224"/>
                    <a:pt x="84" y="233"/>
                  </a:cubicBezTo>
                  <a:cubicBezTo>
                    <a:pt x="88" y="242"/>
                    <a:pt x="91" y="246"/>
                    <a:pt x="99" y="244"/>
                  </a:cubicBezTo>
                  <a:cubicBezTo>
                    <a:pt x="106" y="242"/>
                    <a:pt x="116" y="240"/>
                    <a:pt x="119" y="241"/>
                  </a:cubicBezTo>
                  <a:cubicBezTo>
                    <a:pt x="122" y="242"/>
                    <a:pt x="121" y="228"/>
                    <a:pt x="126" y="225"/>
                  </a:cubicBezTo>
                  <a:cubicBezTo>
                    <a:pt x="131" y="223"/>
                    <a:pt x="140" y="225"/>
                    <a:pt x="140" y="225"/>
                  </a:cubicBezTo>
                  <a:cubicBezTo>
                    <a:pt x="140" y="225"/>
                    <a:pt x="141" y="229"/>
                    <a:pt x="149" y="229"/>
                  </a:cubicBezTo>
                  <a:cubicBezTo>
                    <a:pt x="156" y="229"/>
                    <a:pt x="160" y="226"/>
                    <a:pt x="160" y="231"/>
                  </a:cubicBezTo>
                  <a:cubicBezTo>
                    <a:pt x="160" y="237"/>
                    <a:pt x="161" y="243"/>
                    <a:pt x="163" y="246"/>
                  </a:cubicBezTo>
                  <a:cubicBezTo>
                    <a:pt x="166" y="248"/>
                    <a:pt x="157" y="267"/>
                    <a:pt x="161" y="271"/>
                  </a:cubicBezTo>
                  <a:cubicBezTo>
                    <a:pt x="165" y="274"/>
                    <a:pt x="170" y="281"/>
                    <a:pt x="170" y="285"/>
                  </a:cubicBezTo>
                  <a:cubicBezTo>
                    <a:pt x="169" y="289"/>
                    <a:pt x="167" y="298"/>
                    <a:pt x="170" y="299"/>
                  </a:cubicBezTo>
                  <a:cubicBezTo>
                    <a:pt x="173" y="299"/>
                    <a:pt x="174" y="294"/>
                    <a:pt x="179" y="294"/>
                  </a:cubicBezTo>
                  <a:cubicBezTo>
                    <a:pt x="185" y="294"/>
                    <a:pt x="189" y="295"/>
                    <a:pt x="195" y="292"/>
                  </a:cubicBezTo>
                  <a:cubicBezTo>
                    <a:pt x="197" y="292"/>
                    <a:pt x="198" y="292"/>
                    <a:pt x="199" y="293"/>
                  </a:cubicBezTo>
                  <a:cubicBezTo>
                    <a:pt x="202" y="294"/>
                    <a:pt x="204" y="297"/>
                    <a:pt x="204" y="297"/>
                  </a:cubicBezTo>
                  <a:cubicBezTo>
                    <a:pt x="204" y="297"/>
                    <a:pt x="206" y="303"/>
                    <a:pt x="209" y="301"/>
                  </a:cubicBezTo>
                  <a:cubicBezTo>
                    <a:pt x="212" y="299"/>
                    <a:pt x="221" y="297"/>
                    <a:pt x="220" y="300"/>
                  </a:cubicBezTo>
                  <a:cubicBezTo>
                    <a:pt x="219" y="303"/>
                    <a:pt x="222" y="310"/>
                    <a:pt x="225" y="309"/>
                  </a:cubicBezTo>
                  <a:cubicBezTo>
                    <a:pt x="228" y="307"/>
                    <a:pt x="236" y="314"/>
                    <a:pt x="240" y="314"/>
                  </a:cubicBezTo>
                  <a:cubicBezTo>
                    <a:pt x="244" y="314"/>
                    <a:pt x="248" y="314"/>
                    <a:pt x="248" y="311"/>
                  </a:cubicBezTo>
                  <a:cubicBezTo>
                    <a:pt x="248" y="309"/>
                    <a:pt x="253" y="305"/>
                    <a:pt x="254" y="308"/>
                  </a:cubicBezTo>
                  <a:cubicBezTo>
                    <a:pt x="256" y="311"/>
                    <a:pt x="260" y="318"/>
                    <a:pt x="264" y="318"/>
                  </a:cubicBezTo>
                  <a:cubicBezTo>
                    <a:pt x="267" y="318"/>
                    <a:pt x="277" y="318"/>
                    <a:pt x="277" y="321"/>
                  </a:cubicBezTo>
                  <a:cubicBezTo>
                    <a:pt x="277" y="325"/>
                    <a:pt x="280" y="333"/>
                    <a:pt x="284" y="336"/>
                  </a:cubicBezTo>
                  <a:cubicBezTo>
                    <a:pt x="288" y="339"/>
                    <a:pt x="296" y="336"/>
                    <a:pt x="296" y="336"/>
                  </a:cubicBezTo>
                  <a:cubicBezTo>
                    <a:pt x="296" y="336"/>
                    <a:pt x="300" y="334"/>
                    <a:pt x="300" y="328"/>
                  </a:cubicBezTo>
                  <a:cubicBezTo>
                    <a:pt x="300" y="323"/>
                    <a:pt x="300" y="316"/>
                    <a:pt x="297" y="316"/>
                  </a:cubicBezTo>
                  <a:cubicBezTo>
                    <a:pt x="295" y="316"/>
                    <a:pt x="291" y="321"/>
                    <a:pt x="285" y="320"/>
                  </a:cubicBezTo>
                  <a:cubicBezTo>
                    <a:pt x="280" y="318"/>
                    <a:pt x="276" y="307"/>
                    <a:pt x="274" y="306"/>
                  </a:cubicBezTo>
                  <a:cubicBezTo>
                    <a:pt x="271" y="304"/>
                    <a:pt x="278" y="294"/>
                    <a:pt x="278" y="289"/>
                  </a:cubicBezTo>
                  <a:cubicBezTo>
                    <a:pt x="278" y="285"/>
                    <a:pt x="282" y="271"/>
                    <a:pt x="278" y="270"/>
                  </a:cubicBezTo>
                  <a:cubicBezTo>
                    <a:pt x="275" y="268"/>
                    <a:pt x="277" y="263"/>
                    <a:pt x="281" y="260"/>
                  </a:cubicBezTo>
                  <a:cubicBezTo>
                    <a:pt x="285" y="257"/>
                    <a:pt x="279" y="249"/>
                    <a:pt x="285" y="249"/>
                  </a:cubicBezTo>
                  <a:cubicBezTo>
                    <a:pt x="291" y="249"/>
                    <a:pt x="303" y="249"/>
                    <a:pt x="307" y="245"/>
                  </a:cubicBezTo>
                  <a:cubicBezTo>
                    <a:pt x="307" y="245"/>
                    <a:pt x="307" y="245"/>
                    <a:pt x="307" y="245"/>
                  </a:cubicBezTo>
                  <a:cubicBezTo>
                    <a:pt x="308" y="244"/>
                    <a:pt x="308" y="243"/>
                    <a:pt x="309" y="242"/>
                  </a:cubicBezTo>
                  <a:cubicBezTo>
                    <a:pt x="304" y="235"/>
                    <a:pt x="300" y="227"/>
                    <a:pt x="296" y="22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7" name="Google Shape;2007;p133"/>
            <p:cNvSpPr/>
            <p:nvPr/>
          </p:nvSpPr>
          <p:spPr>
            <a:xfrm>
              <a:off x="5386578" y="3340211"/>
              <a:ext cx="36514" cy="47627"/>
            </a:xfrm>
            <a:custGeom>
              <a:rect b="b" l="l" r="r" t="t"/>
              <a:pathLst>
                <a:path extrusionOk="0" h="38" w="29">
                  <a:moveTo>
                    <a:pt x="2" y="19"/>
                  </a:moveTo>
                  <a:cubicBezTo>
                    <a:pt x="4" y="22"/>
                    <a:pt x="5" y="30"/>
                    <a:pt x="7" y="38"/>
                  </a:cubicBezTo>
                  <a:cubicBezTo>
                    <a:pt x="10" y="35"/>
                    <a:pt x="13" y="34"/>
                    <a:pt x="14" y="33"/>
                  </a:cubicBezTo>
                  <a:cubicBezTo>
                    <a:pt x="19" y="31"/>
                    <a:pt x="29" y="12"/>
                    <a:pt x="29" y="12"/>
                  </a:cubicBezTo>
                  <a:cubicBezTo>
                    <a:pt x="24" y="10"/>
                    <a:pt x="24" y="10"/>
                    <a:pt x="24" y="10"/>
                  </a:cubicBezTo>
                  <a:cubicBezTo>
                    <a:pt x="24" y="10"/>
                    <a:pt x="25" y="6"/>
                    <a:pt x="24" y="0"/>
                  </a:cubicBezTo>
                  <a:cubicBezTo>
                    <a:pt x="20" y="1"/>
                    <a:pt x="15" y="1"/>
                    <a:pt x="15" y="1"/>
                  </a:cubicBezTo>
                  <a:cubicBezTo>
                    <a:pt x="15" y="1"/>
                    <a:pt x="16" y="8"/>
                    <a:pt x="6" y="6"/>
                  </a:cubicBezTo>
                  <a:cubicBezTo>
                    <a:pt x="5" y="6"/>
                    <a:pt x="3" y="6"/>
                    <a:pt x="0" y="6"/>
                  </a:cubicBezTo>
                  <a:cubicBezTo>
                    <a:pt x="1" y="6"/>
                    <a:pt x="2" y="6"/>
                    <a:pt x="2" y="6"/>
                  </a:cubicBezTo>
                  <a:lnTo>
                    <a:pt x="2" y="19"/>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8" name="Google Shape;2008;p133"/>
            <p:cNvSpPr/>
            <p:nvPr/>
          </p:nvSpPr>
          <p:spPr>
            <a:xfrm>
              <a:off x="5408804" y="3524368"/>
              <a:ext cx="242896" cy="377838"/>
            </a:xfrm>
            <a:custGeom>
              <a:rect b="b" l="l" r="r" t="t"/>
              <a:pathLst>
                <a:path extrusionOk="0" h="302" w="189">
                  <a:moveTo>
                    <a:pt x="187" y="77"/>
                  </a:moveTo>
                  <a:cubicBezTo>
                    <a:pt x="185" y="73"/>
                    <a:pt x="181" y="52"/>
                    <a:pt x="182" y="43"/>
                  </a:cubicBezTo>
                  <a:cubicBezTo>
                    <a:pt x="183" y="34"/>
                    <a:pt x="181" y="12"/>
                    <a:pt x="181" y="1"/>
                  </a:cubicBezTo>
                  <a:cubicBezTo>
                    <a:pt x="181" y="1"/>
                    <a:pt x="181" y="0"/>
                    <a:pt x="181" y="0"/>
                  </a:cubicBezTo>
                  <a:cubicBezTo>
                    <a:pt x="172" y="4"/>
                    <a:pt x="163" y="8"/>
                    <a:pt x="162" y="10"/>
                  </a:cubicBezTo>
                  <a:cubicBezTo>
                    <a:pt x="160" y="13"/>
                    <a:pt x="154" y="10"/>
                    <a:pt x="149" y="13"/>
                  </a:cubicBezTo>
                  <a:cubicBezTo>
                    <a:pt x="145" y="17"/>
                    <a:pt x="143" y="14"/>
                    <a:pt x="139" y="13"/>
                  </a:cubicBezTo>
                  <a:cubicBezTo>
                    <a:pt x="135" y="12"/>
                    <a:pt x="134" y="16"/>
                    <a:pt x="133" y="20"/>
                  </a:cubicBezTo>
                  <a:cubicBezTo>
                    <a:pt x="133" y="23"/>
                    <a:pt x="125" y="21"/>
                    <a:pt x="123" y="21"/>
                  </a:cubicBezTo>
                  <a:cubicBezTo>
                    <a:pt x="120" y="20"/>
                    <a:pt x="112" y="23"/>
                    <a:pt x="108" y="23"/>
                  </a:cubicBezTo>
                  <a:cubicBezTo>
                    <a:pt x="104" y="23"/>
                    <a:pt x="107" y="19"/>
                    <a:pt x="102" y="17"/>
                  </a:cubicBezTo>
                  <a:cubicBezTo>
                    <a:pt x="97" y="16"/>
                    <a:pt x="94" y="20"/>
                    <a:pt x="92" y="20"/>
                  </a:cubicBezTo>
                  <a:cubicBezTo>
                    <a:pt x="90" y="20"/>
                    <a:pt x="85" y="19"/>
                    <a:pt x="82" y="18"/>
                  </a:cubicBezTo>
                  <a:cubicBezTo>
                    <a:pt x="81" y="21"/>
                    <a:pt x="81" y="23"/>
                    <a:pt x="81" y="25"/>
                  </a:cubicBezTo>
                  <a:cubicBezTo>
                    <a:pt x="77" y="33"/>
                    <a:pt x="88" y="53"/>
                    <a:pt x="88" y="62"/>
                  </a:cubicBezTo>
                  <a:cubicBezTo>
                    <a:pt x="92" y="65"/>
                    <a:pt x="96" y="69"/>
                    <a:pt x="99" y="72"/>
                  </a:cubicBezTo>
                  <a:cubicBezTo>
                    <a:pt x="104" y="78"/>
                    <a:pt x="99" y="77"/>
                    <a:pt x="99" y="90"/>
                  </a:cubicBezTo>
                  <a:cubicBezTo>
                    <a:pt x="100" y="102"/>
                    <a:pt x="94" y="97"/>
                    <a:pt x="89" y="101"/>
                  </a:cubicBezTo>
                  <a:cubicBezTo>
                    <a:pt x="85" y="106"/>
                    <a:pt x="89" y="115"/>
                    <a:pt x="88" y="118"/>
                  </a:cubicBezTo>
                  <a:cubicBezTo>
                    <a:pt x="87" y="120"/>
                    <a:pt x="73" y="99"/>
                    <a:pt x="72" y="96"/>
                  </a:cubicBezTo>
                  <a:cubicBezTo>
                    <a:pt x="71" y="93"/>
                    <a:pt x="77" y="81"/>
                    <a:pt x="75" y="73"/>
                  </a:cubicBezTo>
                  <a:cubicBezTo>
                    <a:pt x="74" y="66"/>
                    <a:pt x="64" y="71"/>
                    <a:pt x="61" y="71"/>
                  </a:cubicBezTo>
                  <a:cubicBezTo>
                    <a:pt x="58" y="72"/>
                    <a:pt x="51" y="63"/>
                    <a:pt x="49" y="63"/>
                  </a:cubicBezTo>
                  <a:cubicBezTo>
                    <a:pt x="48" y="63"/>
                    <a:pt x="0" y="81"/>
                    <a:pt x="0" y="81"/>
                  </a:cubicBezTo>
                  <a:cubicBezTo>
                    <a:pt x="4" y="94"/>
                    <a:pt x="4" y="94"/>
                    <a:pt x="4" y="94"/>
                  </a:cubicBezTo>
                  <a:cubicBezTo>
                    <a:pt x="3" y="94"/>
                    <a:pt x="3" y="94"/>
                    <a:pt x="3" y="94"/>
                  </a:cubicBezTo>
                  <a:cubicBezTo>
                    <a:pt x="6" y="99"/>
                    <a:pt x="6" y="99"/>
                    <a:pt x="6" y="99"/>
                  </a:cubicBezTo>
                  <a:cubicBezTo>
                    <a:pt x="6" y="99"/>
                    <a:pt x="21" y="100"/>
                    <a:pt x="28" y="105"/>
                  </a:cubicBezTo>
                  <a:cubicBezTo>
                    <a:pt x="35" y="109"/>
                    <a:pt x="46" y="110"/>
                    <a:pt x="49" y="112"/>
                  </a:cubicBezTo>
                  <a:cubicBezTo>
                    <a:pt x="51" y="113"/>
                    <a:pt x="49" y="131"/>
                    <a:pt x="49" y="139"/>
                  </a:cubicBezTo>
                  <a:cubicBezTo>
                    <a:pt x="50" y="148"/>
                    <a:pt x="40" y="150"/>
                    <a:pt x="45" y="155"/>
                  </a:cubicBezTo>
                  <a:cubicBezTo>
                    <a:pt x="49" y="160"/>
                    <a:pt x="47" y="167"/>
                    <a:pt x="50" y="168"/>
                  </a:cubicBezTo>
                  <a:cubicBezTo>
                    <a:pt x="53" y="169"/>
                    <a:pt x="45" y="179"/>
                    <a:pt x="41" y="181"/>
                  </a:cubicBezTo>
                  <a:cubicBezTo>
                    <a:pt x="37" y="184"/>
                    <a:pt x="41" y="192"/>
                    <a:pt x="36" y="199"/>
                  </a:cubicBezTo>
                  <a:cubicBezTo>
                    <a:pt x="33" y="203"/>
                    <a:pt x="24" y="210"/>
                    <a:pt x="18" y="216"/>
                  </a:cubicBezTo>
                  <a:cubicBezTo>
                    <a:pt x="18" y="217"/>
                    <a:pt x="19" y="217"/>
                    <a:pt x="19" y="217"/>
                  </a:cubicBezTo>
                  <a:cubicBezTo>
                    <a:pt x="20" y="220"/>
                    <a:pt x="25" y="247"/>
                    <a:pt x="30" y="250"/>
                  </a:cubicBezTo>
                  <a:cubicBezTo>
                    <a:pt x="34" y="253"/>
                    <a:pt x="32" y="280"/>
                    <a:pt x="31" y="282"/>
                  </a:cubicBezTo>
                  <a:cubicBezTo>
                    <a:pt x="31" y="284"/>
                    <a:pt x="33" y="302"/>
                    <a:pt x="33" y="302"/>
                  </a:cubicBezTo>
                  <a:cubicBezTo>
                    <a:pt x="33" y="302"/>
                    <a:pt x="40" y="301"/>
                    <a:pt x="46" y="301"/>
                  </a:cubicBezTo>
                  <a:cubicBezTo>
                    <a:pt x="47" y="298"/>
                    <a:pt x="47" y="295"/>
                    <a:pt x="47" y="293"/>
                  </a:cubicBezTo>
                  <a:cubicBezTo>
                    <a:pt x="48" y="284"/>
                    <a:pt x="42" y="291"/>
                    <a:pt x="40" y="286"/>
                  </a:cubicBezTo>
                  <a:cubicBezTo>
                    <a:pt x="38" y="281"/>
                    <a:pt x="53" y="271"/>
                    <a:pt x="68" y="265"/>
                  </a:cubicBezTo>
                  <a:cubicBezTo>
                    <a:pt x="83" y="260"/>
                    <a:pt x="88" y="257"/>
                    <a:pt x="90" y="252"/>
                  </a:cubicBezTo>
                  <a:cubicBezTo>
                    <a:pt x="92" y="246"/>
                    <a:pt x="90" y="232"/>
                    <a:pt x="92" y="226"/>
                  </a:cubicBezTo>
                  <a:cubicBezTo>
                    <a:pt x="94" y="220"/>
                    <a:pt x="91" y="217"/>
                    <a:pt x="89" y="204"/>
                  </a:cubicBezTo>
                  <a:cubicBezTo>
                    <a:pt x="87" y="191"/>
                    <a:pt x="82" y="189"/>
                    <a:pt x="80" y="181"/>
                  </a:cubicBezTo>
                  <a:cubicBezTo>
                    <a:pt x="78" y="174"/>
                    <a:pt x="79" y="168"/>
                    <a:pt x="83" y="168"/>
                  </a:cubicBezTo>
                  <a:cubicBezTo>
                    <a:pt x="87" y="168"/>
                    <a:pt x="87" y="166"/>
                    <a:pt x="91" y="159"/>
                  </a:cubicBezTo>
                  <a:cubicBezTo>
                    <a:pt x="95" y="152"/>
                    <a:pt x="99" y="155"/>
                    <a:pt x="106" y="149"/>
                  </a:cubicBezTo>
                  <a:cubicBezTo>
                    <a:pt x="113" y="144"/>
                    <a:pt x="113" y="138"/>
                    <a:pt x="124" y="129"/>
                  </a:cubicBezTo>
                  <a:cubicBezTo>
                    <a:pt x="136" y="120"/>
                    <a:pt x="148" y="121"/>
                    <a:pt x="159" y="114"/>
                  </a:cubicBezTo>
                  <a:cubicBezTo>
                    <a:pt x="170" y="108"/>
                    <a:pt x="189" y="82"/>
                    <a:pt x="187" y="7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09" name="Google Shape;2009;p133"/>
            <p:cNvSpPr/>
            <p:nvPr/>
          </p:nvSpPr>
          <p:spPr>
            <a:xfrm>
              <a:off x="5396103" y="3308460"/>
              <a:ext cx="246071" cy="244483"/>
            </a:xfrm>
            <a:custGeom>
              <a:rect b="b" l="l" r="r" t="t"/>
              <a:pathLst>
                <a:path extrusionOk="0" h="195" w="192">
                  <a:moveTo>
                    <a:pt x="179" y="156"/>
                  </a:moveTo>
                  <a:cubicBezTo>
                    <a:pt x="179" y="145"/>
                    <a:pt x="172" y="145"/>
                    <a:pt x="173" y="138"/>
                  </a:cubicBezTo>
                  <a:cubicBezTo>
                    <a:pt x="173" y="131"/>
                    <a:pt x="173" y="124"/>
                    <a:pt x="171" y="123"/>
                  </a:cubicBezTo>
                  <a:cubicBezTo>
                    <a:pt x="168" y="123"/>
                    <a:pt x="170" y="116"/>
                    <a:pt x="174" y="110"/>
                  </a:cubicBezTo>
                  <a:cubicBezTo>
                    <a:pt x="178" y="104"/>
                    <a:pt x="166" y="103"/>
                    <a:pt x="165" y="95"/>
                  </a:cubicBezTo>
                  <a:cubicBezTo>
                    <a:pt x="164" y="92"/>
                    <a:pt x="168" y="81"/>
                    <a:pt x="172" y="68"/>
                  </a:cubicBezTo>
                  <a:cubicBezTo>
                    <a:pt x="158" y="58"/>
                    <a:pt x="143" y="47"/>
                    <a:pt x="143" y="47"/>
                  </a:cubicBezTo>
                  <a:cubicBezTo>
                    <a:pt x="144" y="37"/>
                    <a:pt x="144" y="37"/>
                    <a:pt x="144" y="37"/>
                  </a:cubicBezTo>
                  <a:cubicBezTo>
                    <a:pt x="77" y="1"/>
                    <a:pt x="77" y="1"/>
                    <a:pt x="77" y="1"/>
                  </a:cubicBezTo>
                  <a:cubicBezTo>
                    <a:pt x="77" y="9"/>
                    <a:pt x="73" y="16"/>
                    <a:pt x="69" y="18"/>
                  </a:cubicBezTo>
                  <a:cubicBezTo>
                    <a:pt x="63" y="20"/>
                    <a:pt x="76" y="28"/>
                    <a:pt x="70" y="29"/>
                  </a:cubicBezTo>
                  <a:cubicBezTo>
                    <a:pt x="64" y="30"/>
                    <a:pt x="51" y="23"/>
                    <a:pt x="41" y="27"/>
                  </a:cubicBezTo>
                  <a:cubicBezTo>
                    <a:pt x="35" y="30"/>
                    <a:pt x="36" y="14"/>
                    <a:pt x="41" y="0"/>
                  </a:cubicBezTo>
                  <a:cubicBezTo>
                    <a:pt x="26" y="1"/>
                    <a:pt x="26" y="1"/>
                    <a:pt x="26" y="1"/>
                  </a:cubicBezTo>
                  <a:cubicBezTo>
                    <a:pt x="26" y="1"/>
                    <a:pt x="22" y="2"/>
                    <a:pt x="18" y="4"/>
                  </a:cubicBezTo>
                  <a:cubicBezTo>
                    <a:pt x="21" y="11"/>
                    <a:pt x="21" y="11"/>
                    <a:pt x="21" y="11"/>
                  </a:cubicBezTo>
                  <a:cubicBezTo>
                    <a:pt x="21" y="11"/>
                    <a:pt x="25" y="19"/>
                    <a:pt x="24" y="23"/>
                  </a:cubicBezTo>
                  <a:cubicBezTo>
                    <a:pt x="23" y="25"/>
                    <a:pt x="20" y="26"/>
                    <a:pt x="17" y="26"/>
                  </a:cubicBezTo>
                  <a:cubicBezTo>
                    <a:pt x="18" y="32"/>
                    <a:pt x="17" y="36"/>
                    <a:pt x="17" y="36"/>
                  </a:cubicBezTo>
                  <a:cubicBezTo>
                    <a:pt x="22" y="38"/>
                    <a:pt x="22" y="38"/>
                    <a:pt x="22" y="38"/>
                  </a:cubicBezTo>
                  <a:cubicBezTo>
                    <a:pt x="22" y="38"/>
                    <a:pt x="12" y="57"/>
                    <a:pt x="7" y="59"/>
                  </a:cubicBezTo>
                  <a:cubicBezTo>
                    <a:pt x="6" y="60"/>
                    <a:pt x="3" y="61"/>
                    <a:pt x="0" y="64"/>
                  </a:cubicBezTo>
                  <a:cubicBezTo>
                    <a:pt x="2" y="77"/>
                    <a:pt x="6" y="93"/>
                    <a:pt x="11" y="97"/>
                  </a:cubicBezTo>
                  <a:cubicBezTo>
                    <a:pt x="20" y="105"/>
                    <a:pt x="18" y="115"/>
                    <a:pt x="20" y="120"/>
                  </a:cubicBezTo>
                  <a:cubicBezTo>
                    <a:pt x="22" y="126"/>
                    <a:pt x="30" y="132"/>
                    <a:pt x="24" y="134"/>
                  </a:cubicBezTo>
                  <a:cubicBezTo>
                    <a:pt x="21" y="136"/>
                    <a:pt x="18" y="132"/>
                    <a:pt x="15" y="127"/>
                  </a:cubicBezTo>
                  <a:cubicBezTo>
                    <a:pt x="14" y="128"/>
                    <a:pt x="14" y="129"/>
                    <a:pt x="13" y="130"/>
                  </a:cubicBezTo>
                  <a:cubicBezTo>
                    <a:pt x="13" y="130"/>
                    <a:pt x="13" y="130"/>
                    <a:pt x="13" y="130"/>
                  </a:cubicBezTo>
                  <a:cubicBezTo>
                    <a:pt x="17" y="134"/>
                    <a:pt x="23" y="138"/>
                    <a:pt x="25" y="138"/>
                  </a:cubicBezTo>
                  <a:cubicBezTo>
                    <a:pt x="30" y="138"/>
                    <a:pt x="37" y="143"/>
                    <a:pt x="42" y="144"/>
                  </a:cubicBezTo>
                  <a:cubicBezTo>
                    <a:pt x="46" y="145"/>
                    <a:pt x="62" y="151"/>
                    <a:pt x="64" y="154"/>
                  </a:cubicBezTo>
                  <a:cubicBezTo>
                    <a:pt x="65" y="154"/>
                    <a:pt x="65" y="155"/>
                    <a:pt x="65" y="156"/>
                  </a:cubicBezTo>
                  <a:cubicBezTo>
                    <a:pt x="69" y="156"/>
                    <a:pt x="74" y="155"/>
                    <a:pt x="77" y="156"/>
                  </a:cubicBezTo>
                  <a:cubicBezTo>
                    <a:pt x="78" y="155"/>
                    <a:pt x="79" y="155"/>
                    <a:pt x="80" y="155"/>
                  </a:cubicBezTo>
                  <a:cubicBezTo>
                    <a:pt x="86" y="155"/>
                    <a:pt x="93" y="177"/>
                    <a:pt x="93" y="190"/>
                  </a:cubicBezTo>
                  <a:cubicBezTo>
                    <a:pt x="96" y="191"/>
                    <a:pt x="101" y="192"/>
                    <a:pt x="103" y="192"/>
                  </a:cubicBezTo>
                  <a:cubicBezTo>
                    <a:pt x="105" y="192"/>
                    <a:pt x="108" y="188"/>
                    <a:pt x="113" y="189"/>
                  </a:cubicBezTo>
                  <a:cubicBezTo>
                    <a:pt x="118" y="191"/>
                    <a:pt x="115" y="195"/>
                    <a:pt x="119" y="195"/>
                  </a:cubicBezTo>
                  <a:cubicBezTo>
                    <a:pt x="123" y="195"/>
                    <a:pt x="131" y="192"/>
                    <a:pt x="134" y="193"/>
                  </a:cubicBezTo>
                  <a:cubicBezTo>
                    <a:pt x="136" y="193"/>
                    <a:pt x="144" y="195"/>
                    <a:pt x="144" y="192"/>
                  </a:cubicBezTo>
                  <a:cubicBezTo>
                    <a:pt x="145" y="188"/>
                    <a:pt x="146" y="184"/>
                    <a:pt x="150" y="185"/>
                  </a:cubicBezTo>
                  <a:cubicBezTo>
                    <a:pt x="154" y="186"/>
                    <a:pt x="156" y="189"/>
                    <a:pt x="160" y="185"/>
                  </a:cubicBezTo>
                  <a:cubicBezTo>
                    <a:pt x="165" y="182"/>
                    <a:pt x="171" y="185"/>
                    <a:pt x="173" y="182"/>
                  </a:cubicBezTo>
                  <a:cubicBezTo>
                    <a:pt x="174" y="180"/>
                    <a:pt x="183" y="176"/>
                    <a:pt x="192" y="172"/>
                  </a:cubicBezTo>
                  <a:cubicBezTo>
                    <a:pt x="191" y="162"/>
                    <a:pt x="180" y="167"/>
                    <a:pt x="179" y="15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0" name="Google Shape;2010;p133"/>
            <p:cNvSpPr/>
            <p:nvPr/>
          </p:nvSpPr>
          <p:spPr>
            <a:xfrm>
              <a:off x="5467543" y="3502142"/>
              <a:ext cx="74615" cy="171456"/>
            </a:xfrm>
            <a:custGeom>
              <a:rect b="b" l="l" r="r" t="t"/>
              <a:pathLst>
                <a:path extrusionOk="0" h="137" w="59">
                  <a:moveTo>
                    <a:pt x="54" y="89"/>
                  </a:moveTo>
                  <a:cubicBezTo>
                    <a:pt x="51" y="86"/>
                    <a:pt x="47" y="82"/>
                    <a:pt x="43" y="79"/>
                  </a:cubicBezTo>
                  <a:cubicBezTo>
                    <a:pt x="43" y="80"/>
                    <a:pt x="43" y="81"/>
                    <a:pt x="43" y="82"/>
                  </a:cubicBezTo>
                  <a:cubicBezTo>
                    <a:pt x="38" y="89"/>
                    <a:pt x="25" y="68"/>
                    <a:pt x="23" y="55"/>
                  </a:cubicBezTo>
                  <a:cubicBezTo>
                    <a:pt x="22" y="42"/>
                    <a:pt x="31" y="36"/>
                    <a:pt x="25" y="24"/>
                  </a:cubicBezTo>
                  <a:cubicBezTo>
                    <a:pt x="21" y="13"/>
                    <a:pt x="18" y="4"/>
                    <a:pt x="21" y="1"/>
                  </a:cubicBezTo>
                  <a:cubicBezTo>
                    <a:pt x="18" y="0"/>
                    <a:pt x="13" y="1"/>
                    <a:pt x="9" y="1"/>
                  </a:cubicBezTo>
                  <a:cubicBezTo>
                    <a:pt x="12" y="5"/>
                    <a:pt x="16" y="15"/>
                    <a:pt x="16" y="18"/>
                  </a:cubicBezTo>
                  <a:cubicBezTo>
                    <a:pt x="16" y="22"/>
                    <a:pt x="12" y="17"/>
                    <a:pt x="10" y="22"/>
                  </a:cubicBezTo>
                  <a:cubicBezTo>
                    <a:pt x="8" y="26"/>
                    <a:pt x="7" y="47"/>
                    <a:pt x="11" y="50"/>
                  </a:cubicBezTo>
                  <a:cubicBezTo>
                    <a:pt x="15" y="54"/>
                    <a:pt x="4" y="51"/>
                    <a:pt x="4" y="55"/>
                  </a:cubicBezTo>
                  <a:cubicBezTo>
                    <a:pt x="4" y="59"/>
                    <a:pt x="3" y="71"/>
                    <a:pt x="1" y="72"/>
                  </a:cubicBezTo>
                  <a:cubicBezTo>
                    <a:pt x="0" y="73"/>
                    <a:pt x="2" y="76"/>
                    <a:pt x="4" y="80"/>
                  </a:cubicBezTo>
                  <a:cubicBezTo>
                    <a:pt x="4" y="80"/>
                    <a:pt x="4" y="80"/>
                    <a:pt x="4" y="80"/>
                  </a:cubicBezTo>
                  <a:cubicBezTo>
                    <a:pt x="6" y="80"/>
                    <a:pt x="13" y="89"/>
                    <a:pt x="16" y="88"/>
                  </a:cubicBezTo>
                  <a:cubicBezTo>
                    <a:pt x="19" y="88"/>
                    <a:pt x="29" y="83"/>
                    <a:pt x="30" y="90"/>
                  </a:cubicBezTo>
                  <a:cubicBezTo>
                    <a:pt x="32" y="98"/>
                    <a:pt x="26" y="110"/>
                    <a:pt x="27" y="113"/>
                  </a:cubicBezTo>
                  <a:cubicBezTo>
                    <a:pt x="28" y="116"/>
                    <a:pt x="42" y="137"/>
                    <a:pt x="43" y="135"/>
                  </a:cubicBezTo>
                  <a:cubicBezTo>
                    <a:pt x="44" y="132"/>
                    <a:pt x="40" y="123"/>
                    <a:pt x="44" y="118"/>
                  </a:cubicBezTo>
                  <a:cubicBezTo>
                    <a:pt x="49" y="114"/>
                    <a:pt x="55" y="119"/>
                    <a:pt x="54" y="107"/>
                  </a:cubicBezTo>
                  <a:cubicBezTo>
                    <a:pt x="54" y="94"/>
                    <a:pt x="59" y="95"/>
                    <a:pt x="54" y="8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1" name="Google Shape;2011;p133"/>
            <p:cNvSpPr/>
            <p:nvPr/>
          </p:nvSpPr>
          <p:spPr>
            <a:xfrm>
              <a:off x="2689319" y="2967136"/>
              <a:ext cx="52389" cy="28576"/>
            </a:xfrm>
            <a:custGeom>
              <a:rect b="b" l="l" r="r" t="t"/>
              <a:pathLst>
                <a:path extrusionOk="0" h="23" w="41">
                  <a:moveTo>
                    <a:pt x="40" y="9"/>
                  </a:moveTo>
                  <a:cubicBezTo>
                    <a:pt x="37" y="5"/>
                    <a:pt x="29" y="10"/>
                    <a:pt x="21" y="4"/>
                  </a:cubicBezTo>
                  <a:cubicBezTo>
                    <a:pt x="19" y="3"/>
                    <a:pt x="16" y="1"/>
                    <a:pt x="13" y="0"/>
                  </a:cubicBezTo>
                  <a:cubicBezTo>
                    <a:pt x="13" y="1"/>
                    <a:pt x="13" y="1"/>
                    <a:pt x="13" y="1"/>
                  </a:cubicBezTo>
                  <a:cubicBezTo>
                    <a:pt x="11" y="1"/>
                    <a:pt x="5" y="6"/>
                    <a:pt x="0" y="11"/>
                  </a:cubicBezTo>
                  <a:cubicBezTo>
                    <a:pt x="6" y="16"/>
                    <a:pt x="28" y="23"/>
                    <a:pt x="34" y="23"/>
                  </a:cubicBezTo>
                  <a:cubicBezTo>
                    <a:pt x="37" y="23"/>
                    <a:pt x="39" y="22"/>
                    <a:pt x="40" y="21"/>
                  </a:cubicBezTo>
                  <a:cubicBezTo>
                    <a:pt x="41" y="15"/>
                    <a:pt x="41" y="10"/>
                    <a:pt x="40" y="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2" name="Google Shape;2012;p133"/>
            <p:cNvSpPr/>
            <p:nvPr/>
          </p:nvSpPr>
          <p:spPr>
            <a:xfrm>
              <a:off x="2705195" y="2925860"/>
              <a:ext cx="138117" cy="74615"/>
            </a:xfrm>
            <a:custGeom>
              <a:rect b="b" l="l" r="r" t="t"/>
              <a:pathLst>
                <a:path extrusionOk="0" h="60" w="108">
                  <a:moveTo>
                    <a:pt x="46" y="54"/>
                  </a:moveTo>
                  <a:cubicBezTo>
                    <a:pt x="46" y="52"/>
                    <a:pt x="41" y="44"/>
                    <a:pt x="51" y="43"/>
                  </a:cubicBezTo>
                  <a:cubicBezTo>
                    <a:pt x="62" y="42"/>
                    <a:pt x="69" y="41"/>
                    <a:pt x="71" y="35"/>
                  </a:cubicBezTo>
                  <a:cubicBezTo>
                    <a:pt x="72" y="28"/>
                    <a:pt x="84" y="31"/>
                    <a:pt x="88" y="31"/>
                  </a:cubicBezTo>
                  <a:cubicBezTo>
                    <a:pt x="90" y="30"/>
                    <a:pt x="99" y="22"/>
                    <a:pt x="108" y="22"/>
                  </a:cubicBezTo>
                  <a:cubicBezTo>
                    <a:pt x="108" y="14"/>
                    <a:pt x="97" y="17"/>
                    <a:pt x="89" y="9"/>
                  </a:cubicBezTo>
                  <a:cubicBezTo>
                    <a:pt x="80" y="0"/>
                    <a:pt x="61" y="4"/>
                    <a:pt x="51" y="8"/>
                  </a:cubicBezTo>
                  <a:cubicBezTo>
                    <a:pt x="41" y="12"/>
                    <a:pt x="29" y="4"/>
                    <a:pt x="18" y="10"/>
                  </a:cubicBezTo>
                  <a:cubicBezTo>
                    <a:pt x="18" y="10"/>
                    <a:pt x="18" y="10"/>
                    <a:pt x="18" y="10"/>
                  </a:cubicBezTo>
                  <a:cubicBezTo>
                    <a:pt x="15" y="13"/>
                    <a:pt x="12" y="17"/>
                    <a:pt x="8" y="20"/>
                  </a:cubicBezTo>
                  <a:cubicBezTo>
                    <a:pt x="1" y="26"/>
                    <a:pt x="3" y="32"/>
                    <a:pt x="0" y="33"/>
                  </a:cubicBezTo>
                  <a:cubicBezTo>
                    <a:pt x="3" y="34"/>
                    <a:pt x="6" y="36"/>
                    <a:pt x="8" y="37"/>
                  </a:cubicBezTo>
                  <a:cubicBezTo>
                    <a:pt x="16" y="43"/>
                    <a:pt x="24" y="38"/>
                    <a:pt x="27" y="42"/>
                  </a:cubicBezTo>
                  <a:cubicBezTo>
                    <a:pt x="28" y="43"/>
                    <a:pt x="28" y="48"/>
                    <a:pt x="27" y="54"/>
                  </a:cubicBezTo>
                  <a:cubicBezTo>
                    <a:pt x="29" y="52"/>
                    <a:pt x="30" y="51"/>
                    <a:pt x="32" y="54"/>
                  </a:cubicBezTo>
                  <a:cubicBezTo>
                    <a:pt x="35" y="55"/>
                    <a:pt x="34" y="58"/>
                    <a:pt x="34" y="60"/>
                  </a:cubicBezTo>
                  <a:cubicBezTo>
                    <a:pt x="40" y="59"/>
                    <a:pt x="40" y="59"/>
                    <a:pt x="40" y="59"/>
                  </a:cubicBezTo>
                  <a:cubicBezTo>
                    <a:pt x="40" y="59"/>
                    <a:pt x="45" y="55"/>
                    <a:pt x="46" y="5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3" name="Google Shape;2013;p133"/>
            <p:cNvSpPr/>
            <p:nvPr/>
          </p:nvSpPr>
          <p:spPr>
            <a:xfrm>
              <a:off x="2076522" y="2535322"/>
              <a:ext cx="689000" cy="419114"/>
            </a:xfrm>
            <a:custGeom>
              <a:rect b="b" l="l" r="r" t="t"/>
              <a:pathLst>
                <a:path extrusionOk="0" h="334" w="537">
                  <a:moveTo>
                    <a:pt x="447" y="315"/>
                  </a:moveTo>
                  <a:cubicBezTo>
                    <a:pt x="449" y="315"/>
                    <a:pt x="469" y="317"/>
                    <a:pt x="470" y="312"/>
                  </a:cubicBezTo>
                  <a:cubicBezTo>
                    <a:pt x="472" y="307"/>
                    <a:pt x="456" y="296"/>
                    <a:pt x="458" y="295"/>
                  </a:cubicBezTo>
                  <a:cubicBezTo>
                    <a:pt x="459" y="294"/>
                    <a:pt x="460" y="282"/>
                    <a:pt x="463" y="282"/>
                  </a:cubicBezTo>
                  <a:cubicBezTo>
                    <a:pt x="466" y="282"/>
                    <a:pt x="494" y="283"/>
                    <a:pt x="495" y="282"/>
                  </a:cubicBezTo>
                  <a:cubicBezTo>
                    <a:pt x="497" y="281"/>
                    <a:pt x="502" y="272"/>
                    <a:pt x="507" y="271"/>
                  </a:cubicBezTo>
                  <a:cubicBezTo>
                    <a:pt x="509" y="271"/>
                    <a:pt x="512" y="273"/>
                    <a:pt x="515" y="276"/>
                  </a:cubicBezTo>
                  <a:cubicBezTo>
                    <a:pt x="520" y="272"/>
                    <a:pt x="522" y="261"/>
                    <a:pt x="523" y="252"/>
                  </a:cubicBezTo>
                  <a:cubicBezTo>
                    <a:pt x="524" y="242"/>
                    <a:pt x="520" y="238"/>
                    <a:pt x="526" y="232"/>
                  </a:cubicBezTo>
                  <a:cubicBezTo>
                    <a:pt x="531" y="227"/>
                    <a:pt x="537" y="226"/>
                    <a:pt x="536" y="218"/>
                  </a:cubicBezTo>
                  <a:cubicBezTo>
                    <a:pt x="534" y="210"/>
                    <a:pt x="527" y="218"/>
                    <a:pt x="520" y="214"/>
                  </a:cubicBezTo>
                  <a:cubicBezTo>
                    <a:pt x="514" y="210"/>
                    <a:pt x="509" y="213"/>
                    <a:pt x="493" y="215"/>
                  </a:cubicBezTo>
                  <a:cubicBezTo>
                    <a:pt x="477" y="218"/>
                    <a:pt x="469" y="224"/>
                    <a:pt x="470" y="236"/>
                  </a:cubicBezTo>
                  <a:cubicBezTo>
                    <a:pt x="471" y="247"/>
                    <a:pt x="464" y="242"/>
                    <a:pt x="465" y="252"/>
                  </a:cubicBezTo>
                  <a:cubicBezTo>
                    <a:pt x="465" y="261"/>
                    <a:pt x="452" y="262"/>
                    <a:pt x="453" y="268"/>
                  </a:cubicBezTo>
                  <a:cubicBezTo>
                    <a:pt x="454" y="273"/>
                    <a:pt x="443" y="268"/>
                    <a:pt x="440" y="266"/>
                  </a:cubicBezTo>
                  <a:cubicBezTo>
                    <a:pt x="437" y="264"/>
                    <a:pt x="403" y="274"/>
                    <a:pt x="398" y="275"/>
                  </a:cubicBezTo>
                  <a:cubicBezTo>
                    <a:pt x="394" y="275"/>
                    <a:pt x="385" y="265"/>
                    <a:pt x="378" y="265"/>
                  </a:cubicBezTo>
                  <a:cubicBezTo>
                    <a:pt x="372" y="266"/>
                    <a:pt x="369" y="255"/>
                    <a:pt x="368" y="247"/>
                  </a:cubicBezTo>
                  <a:cubicBezTo>
                    <a:pt x="367" y="239"/>
                    <a:pt x="355" y="232"/>
                    <a:pt x="349" y="224"/>
                  </a:cubicBezTo>
                  <a:cubicBezTo>
                    <a:pt x="344" y="217"/>
                    <a:pt x="343" y="200"/>
                    <a:pt x="343" y="190"/>
                  </a:cubicBezTo>
                  <a:cubicBezTo>
                    <a:pt x="342" y="179"/>
                    <a:pt x="341" y="161"/>
                    <a:pt x="349" y="140"/>
                  </a:cubicBezTo>
                  <a:cubicBezTo>
                    <a:pt x="350" y="138"/>
                    <a:pt x="350" y="135"/>
                    <a:pt x="350" y="133"/>
                  </a:cubicBezTo>
                  <a:cubicBezTo>
                    <a:pt x="348" y="131"/>
                    <a:pt x="345" y="130"/>
                    <a:pt x="343" y="130"/>
                  </a:cubicBezTo>
                  <a:cubicBezTo>
                    <a:pt x="336" y="131"/>
                    <a:pt x="321" y="122"/>
                    <a:pt x="318" y="122"/>
                  </a:cubicBezTo>
                  <a:cubicBezTo>
                    <a:pt x="315" y="122"/>
                    <a:pt x="316" y="114"/>
                    <a:pt x="313" y="111"/>
                  </a:cubicBezTo>
                  <a:cubicBezTo>
                    <a:pt x="311" y="107"/>
                    <a:pt x="312" y="100"/>
                    <a:pt x="309" y="97"/>
                  </a:cubicBezTo>
                  <a:cubicBezTo>
                    <a:pt x="306" y="95"/>
                    <a:pt x="296" y="85"/>
                    <a:pt x="292" y="74"/>
                  </a:cubicBezTo>
                  <a:cubicBezTo>
                    <a:pt x="289" y="62"/>
                    <a:pt x="269" y="56"/>
                    <a:pt x="261" y="56"/>
                  </a:cubicBezTo>
                  <a:cubicBezTo>
                    <a:pt x="253" y="55"/>
                    <a:pt x="249" y="71"/>
                    <a:pt x="247" y="72"/>
                  </a:cubicBezTo>
                  <a:cubicBezTo>
                    <a:pt x="245" y="73"/>
                    <a:pt x="231" y="64"/>
                    <a:pt x="227" y="61"/>
                  </a:cubicBezTo>
                  <a:cubicBezTo>
                    <a:pt x="223" y="59"/>
                    <a:pt x="220" y="55"/>
                    <a:pt x="220" y="50"/>
                  </a:cubicBezTo>
                  <a:cubicBezTo>
                    <a:pt x="220" y="45"/>
                    <a:pt x="212" y="37"/>
                    <a:pt x="209" y="36"/>
                  </a:cubicBezTo>
                  <a:cubicBezTo>
                    <a:pt x="207" y="36"/>
                    <a:pt x="189" y="18"/>
                    <a:pt x="189" y="18"/>
                  </a:cubicBezTo>
                  <a:cubicBezTo>
                    <a:pt x="162" y="18"/>
                    <a:pt x="162" y="18"/>
                    <a:pt x="162" y="18"/>
                  </a:cubicBezTo>
                  <a:cubicBezTo>
                    <a:pt x="156" y="26"/>
                    <a:pt x="156" y="26"/>
                    <a:pt x="156" y="26"/>
                  </a:cubicBezTo>
                  <a:cubicBezTo>
                    <a:pt x="106" y="26"/>
                    <a:pt x="106" y="26"/>
                    <a:pt x="106" y="26"/>
                  </a:cubicBezTo>
                  <a:cubicBezTo>
                    <a:pt x="106" y="26"/>
                    <a:pt x="67" y="12"/>
                    <a:pt x="60" y="10"/>
                  </a:cubicBezTo>
                  <a:cubicBezTo>
                    <a:pt x="53" y="9"/>
                    <a:pt x="40" y="0"/>
                    <a:pt x="40" y="0"/>
                  </a:cubicBezTo>
                  <a:cubicBezTo>
                    <a:pt x="0" y="5"/>
                    <a:pt x="0" y="5"/>
                    <a:pt x="0" y="5"/>
                  </a:cubicBezTo>
                  <a:cubicBezTo>
                    <a:pt x="2" y="10"/>
                    <a:pt x="5" y="15"/>
                    <a:pt x="9" y="20"/>
                  </a:cubicBezTo>
                  <a:cubicBezTo>
                    <a:pt x="17" y="30"/>
                    <a:pt x="23" y="48"/>
                    <a:pt x="24" y="54"/>
                  </a:cubicBezTo>
                  <a:cubicBezTo>
                    <a:pt x="25" y="61"/>
                    <a:pt x="36" y="66"/>
                    <a:pt x="46" y="72"/>
                  </a:cubicBezTo>
                  <a:cubicBezTo>
                    <a:pt x="56" y="78"/>
                    <a:pt x="56" y="92"/>
                    <a:pt x="55" y="95"/>
                  </a:cubicBezTo>
                  <a:cubicBezTo>
                    <a:pt x="53" y="99"/>
                    <a:pt x="41" y="93"/>
                    <a:pt x="40" y="97"/>
                  </a:cubicBezTo>
                  <a:cubicBezTo>
                    <a:pt x="40" y="100"/>
                    <a:pt x="56" y="114"/>
                    <a:pt x="62" y="113"/>
                  </a:cubicBezTo>
                  <a:cubicBezTo>
                    <a:pt x="69" y="112"/>
                    <a:pt x="72" y="116"/>
                    <a:pt x="81" y="125"/>
                  </a:cubicBezTo>
                  <a:cubicBezTo>
                    <a:pt x="91" y="133"/>
                    <a:pt x="90" y="144"/>
                    <a:pt x="87" y="147"/>
                  </a:cubicBezTo>
                  <a:cubicBezTo>
                    <a:pt x="83" y="150"/>
                    <a:pt x="94" y="156"/>
                    <a:pt x="107" y="165"/>
                  </a:cubicBezTo>
                  <a:cubicBezTo>
                    <a:pt x="119" y="173"/>
                    <a:pt x="125" y="183"/>
                    <a:pt x="126" y="187"/>
                  </a:cubicBezTo>
                  <a:cubicBezTo>
                    <a:pt x="127" y="192"/>
                    <a:pt x="132" y="188"/>
                    <a:pt x="134" y="182"/>
                  </a:cubicBezTo>
                  <a:cubicBezTo>
                    <a:pt x="136" y="176"/>
                    <a:pt x="130" y="174"/>
                    <a:pt x="130" y="168"/>
                  </a:cubicBezTo>
                  <a:cubicBezTo>
                    <a:pt x="130" y="161"/>
                    <a:pt x="120" y="162"/>
                    <a:pt x="116" y="162"/>
                  </a:cubicBezTo>
                  <a:cubicBezTo>
                    <a:pt x="111" y="161"/>
                    <a:pt x="116" y="151"/>
                    <a:pt x="111" y="146"/>
                  </a:cubicBezTo>
                  <a:cubicBezTo>
                    <a:pt x="107" y="141"/>
                    <a:pt x="102" y="130"/>
                    <a:pt x="100" y="121"/>
                  </a:cubicBezTo>
                  <a:cubicBezTo>
                    <a:pt x="98" y="112"/>
                    <a:pt x="85" y="104"/>
                    <a:pt x="80" y="94"/>
                  </a:cubicBezTo>
                  <a:cubicBezTo>
                    <a:pt x="75" y="85"/>
                    <a:pt x="70" y="77"/>
                    <a:pt x="66" y="75"/>
                  </a:cubicBezTo>
                  <a:cubicBezTo>
                    <a:pt x="63" y="73"/>
                    <a:pt x="71" y="69"/>
                    <a:pt x="68" y="66"/>
                  </a:cubicBezTo>
                  <a:cubicBezTo>
                    <a:pt x="65" y="62"/>
                    <a:pt x="60" y="63"/>
                    <a:pt x="55" y="60"/>
                  </a:cubicBezTo>
                  <a:cubicBezTo>
                    <a:pt x="49" y="57"/>
                    <a:pt x="45" y="52"/>
                    <a:pt x="45" y="46"/>
                  </a:cubicBezTo>
                  <a:cubicBezTo>
                    <a:pt x="45" y="40"/>
                    <a:pt x="41" y="25"/>
                    <a:pt x="39" y="20"/>
                  </a:cubicBezTo>
                  <a:cubicBezTo>
                    <a:pt x="37" y="15"/>
                    <a:pt x="43" y="16"/>
                    <a:pt x="45" y="18"/>
                  </a:cubicBezTo>
                  <a:cubicBezTo>
                    <a:pt x="47" y="20"/>
                    <a:pt x="49" y="23"/>
                    <a:pt x="51" y="21"/>
                  </a:cubicBezTo>
                  <a:cubicBezTo>
                    <a:pt x="54" y="20"/>
                    <a:pt x="59" y="21"/>
                    <a:pt x="61" y="25"/>
                  </a:cubicBezTo>
                  <a:cubicBezTo>
                    <a:pt x="63" y="29"/>
                    <a:pt x="69" y="25"/>
                    <a:pt x="73" y="27"/>
                  </a:cubicBezTo>
                  <a:cubicBezTo>
                    <a:pt x="76" y="29"/>
                    <a:pt x="65" y="32"/>
                    <a:pt x="76" y="50"/>
                  </a:cubicBezTo>
                  <a:cubicBezTo>
                    <a:pt x="86" y="68"/>
                    <a:pt x="79" y="58"/>
                    <a:pt x="79" y="70"/>
                  </a:cubicBezTo>
                  <a:cubicBezTo>
                    <a:pt x="79" y="82"/>
                    <a:pt x="85" y="76"/>
                    <a:pt x="87" y="74"/>
                  </a:cubicBezTo>
                  <a:cubicBezTo>
                    <a:pt x="89" y="72"/>
                    <a:pt x="94" y="78"/>
                    <a:pt x="99" y="85"/>
                  </a:cubicBezTo>
                  <a:cubicBezTo>
                    <a:pt x="105" y="91"/>
                    <a:pt x="114" y="91"/>
                    <a:pt x="114" y="95"/>
                  </a:cubicBezTo>
                  <a:cubicBezTo>
                    <a:pt x="114" y="98"/>
                    <a:pt x="116" y="105"/>
                    <a:pt x="123" y="106"/>
                  </a:cubicBezTo>
                  <a:cubicBezTo>
                    <a:pt x="130" y="108"/>
                    <a:pt x="131" y="115"/>
                    <a:pt x="135" y="116"/>
                  </a:cubicBezTo>
                  <a:cubicBezTo>
                    <a:pt x="139" y="117"/>
                    <a:pt x="140" y="121"/>
                    <a:pt x="138" y="126"/>
                  </a:cubicBezTo>
                  <a:cubicBezTo>
                    <a:pt x="135" y="131"/>
                    <a:pt x="138" y="136"/>
                    <a:pt x="149" y="140"/>
                  </a:cubicBezTo>
                  <a:cubicBezTo>
                    <a:pt x="160" y="144"/>
                    <a:pt x="155" y="145"/>
                    <a:pt x="163" y="153"/>
                  </a:cubicBezTo>
                  <a:cubicBezTo>
                    <a:pt x="172" y="162"/>
                    <a:pt x="196" y="188"/>
                    <a:pt x="201" y="196"/>
                  </a:cubicBezTo>
                  <a:cubicBezTo>
                    <a:pt x="206" y="203"/>
                    <a:pt x="208" y="209"/>
                    <a:pt x="210" y="215"/>
                  </a:cubicBezTo>
                  <a:cubicBezTo>
                    <a:pt x="212" y="220"/>
                    <a:pt x="206" y="223"/>
                    <a:pt x="209" y="228"/>
                  </a:cubicBezTo>
                  <a:cubicBezTo>
                    <a:pt x="212" y="232"/>
                    <a:pt x="203" y="230"/>
                    <a:pt x="204" y="234"/>
                  </a:cubicBezTo>
                  <a:cubicBezTo>
                    <a:pt x="204" y="237"/>
                    <a:pt x="209" y="255"/>
                    <a:pt x="218" y="256"/>
                  </a:cubicBezTo>
                  <a:cubicBezTo>
                    <a:pt x="226" y="257"/>
                    <a:pt x="236" y="267"/>
                    <a:pt x="243" y="273"/>
                  </a:cubicBezTo>
                  <a:cubicBezTo>
                    <a:pt x="250" y="279"/>
                    <a:pt x="261" y="278"/>
                    <a:pt x="271" y="282"/>
                  </a:cubicBezTo>
                  <a:cubicBezTo>
                    <a:pt x="282" y="286"/>
                    <a:pt x="291" y="295"/>
                    <a:pt x="306" y="299"/>
                  </a:cubicBezTo>
                  <a:cubicBezTo>
                    <a:pt x="321" y="304"/>
                    <a:pt x="336" y="310"/>
                    <a:pt x="346" y="316"/>
                  </a:cubicBezTo>
                  <a:cubicBezTo>
                    <a:pt x="356" y="323"/>
                    <a:pt x="368" y="320"/>
                    <a:pt x="381" y="315"/>
                  </a:cubicBezTo>
                  <a:cubicBezTo>
                    <a:pt x="395" y="309"/>
                    <a:pt x="406" y="316"/>
                    <a:pt x="414" y="319"/>
                  </a:cubicBezTo>
                  <a:cubicBezTo>
                    <a:pt x="417" y="321"/>
                    <a:pt x="425" y="327"/>
                    <a:pt x="433" y="334"/>
                  </a:cubicBezTo>
                  <a:cubicBezTo>
                    <a:pt x="439" y="324"/>
                    <a:pt x="446" y="315"/>
                    <a:pt x="447" y="31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4" name="Google Shape;2014;p133"/>
            <p:cNvSpPr/>
            <p:nvPr/>
          </p:nvSpPr>
          <p:spPr>
            <a:xfrm>
              <a:off x="2632167" y="2889346"/>
              <a:ext cx="96841" cy="90491"/>
            </a:xfrm>
            <a:custGeom>
              <a:rect b="b" l="l" r="r" t="t"/>
              <a:pathLst>
                <a:path extrusionOk="0" h="73" w="75">
                  <a:moveTo>
                    <a:pt x="65" y="49"/>
                  </a:moveTo>
                  <a:cubicBezTo>
                    <a:pt x="69" y="46"/>
                    <a:pt x="72" y="42"/>
                    <a:pt x="75" y="39"/>
                  </a:cubicBezTo>
                  <a:cubicBezTo>
                    <a:pt x="69" y="42"/>
                    <a:pt x="67" y="39"/>
                    <a:pt x="68" y="35"/>
                  </a:cubicBezTo>
                  <a:cubicBezTo>
                    <a:pt x="59" y="36"/>
                    <a:pt x="59" y="36"/>
                    <a:pt x="59" y="36"/>
                  </a:cubicBezTo>
                  <a:cubicBezTo>
                    <a:pt x="60" y="0"/>
                    <a:pt x="60" y="0"/>
                    <a:pt x="60" y="0"/>
                  </a:cubicBezTo>
                  <a:cubicBezTo>
                    <a:pt x="53" y="1"/>
                    <a:pt x="33" y="0"/>
                    <a:pt x="30" y="0"/>
                  </a:cubicBezTo>
                  <a:cubicBezTo>
                    <a:pt x="27" y="0"/>
                    <a:pt x="26" y="12"/>
                    <a:pt x="25" y="13"/>
                  </a:cubicBezTo>
                  <a:cubicBezTo>
                    <a:pt x="23" y="14"/>
                    <a:pt x="39" y="25"/>
                    <a:pt x="37" y="30"/>
                  </a:cubicBezTo>
                  <a:cubicBezTo>
                    <a:pt x="36" y="35"/>
                    <a:pt x="16" y="33"/>
                    <a:pt x="14" y="33"/>
                  </a:cubicBezTo>
                  <a:cubicBezTo>
                    <a:pt x="13" y="33"/>
                    <a:pt x="6" y="42"/>
                    <a:pt x="0" y="52"/>
                  </a:cubicBezTo>
                  <a:cubicBezTo>
                    <a:pt x="7" y="59"/>
                    <a:pt x="15" y="66"/>
                    <a:pt x="19" y="69"/>
                  </a:cubicBezTo>
                  <a:cubicBezTo>
                    <a:pt x="26" y="73"/>
                    <a:pt x="38" y="68"/>
                    <a:pt x="44" y="73"/>
                  </a:cubicBezTo>
                  <a:cubicBezTo>
                    <a:pt x="44" y="73"/>
                    <a:pt x="44" y="73"/>
                    <a:pt x="44" y="73"/>
                  </a:cubicBezTo>
                  <a:cubicBezTo>
                    <a:pt x="49" y="68"/>
                    <a:pt x="55" y="63"/>
                    <a:pt x="57" y="63"/>
                  </a:cubicBezTo>
                  <a:cubicBezTo>
                    <a:pt x="60" y="62"/>
                    <a:pt x="57" y="55"/>
                    <a:pt x="65" y="4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5" name="Google Shape;2015;p133"/>
            <p:cNvSpPr/>
            <p:nvPr/>
          </p:nvSpPr>
          <p:spPr>
            <a:xfrm>
              <a:off x="2708370" y="2875058"/>
              <a:ext cx="28576" cy="58739"/>
            </a:xfrm>
            <a:custGeom>
              <a:rect b="b" l="l" r="r" t="t"/>
              <a:pathLst>
                <a:path extrusionOk="0" h="47" w="23">
                  <a:moveTo>
                    <a:pt x="3" y="11"/>
                  </a:moveTo>
                  <a:cubicBezTo>
                    <a:pt x="3" y="11"/>
                    <a:pt x="2" y="11"/>
                    <a:pt x="1" y="11"/>
                  </a:cubicBezTo>
                  <a:cubicBezTo>
                    <a:pt x="0" y="47"/>
                    <a:pt x="0" y="47"/>
                    <a:pt x="0" y="47"/>
                  </a:cubicBezTo>
                  <a:cubicBezTo>
                    <a:pt x="9" y="46"/>
                    <a:pt x="9" y="46"/>
                    <a:pt x="9" y="46"/>
                  </a:cubicBezTo>
                  <a:cubicBezTo>
                    <a:pt x="9" y="43"/>
                    <a:pt x="11" y="39"/>
                    <a:pt x="14" y="37"/>
                  </a:cubicBezTo>
                  <a:cubicBezTo>
                    <a:pt x="21" y="31"/>
                    <a:pt x="11" y="9"/>
                    <a:pt x="19" y="8"/>
                  </a:cubicBezTo>
                  <a:cubicBezTo>
                    <a:pt x="20" y="7"/>
                    <a:pt x="22" y="6"/>
                    <a:pt x="23" y="5"/>
                  </a:cubicBezTo>
                  <a:cubicBezTo>
                    <a:pt x="20" y="2"/>
                    <a:pt x="17" y="0"/>
                    <a:pt x="15" y="0"/>
                  </a:cubicBezTo>
                  <a:cubicBezTo>
                    <a:pt x="10" y="1"/>
                    <a:pt x="5" y="10"/>
                    <a:pt x="3" y="1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6" name="Google Shape;2016;p133"/>
            <p:cNvSpPr/>
            <p:nvPr/>
          </p:nvSpPr>
          <p:spPr>
            <a:xfrm>
              <a:off x="3040169" y="2832194"/>
              <a:ext cx="66677" cy="55564"/>
            </a:xfrm>
            <a:custGeom>
              <a:rect b="b" l="l" r="r" t="t"/>
              <a:pathLst>
                <a:path extrusionOk="0" h="44" w="52">
                  <a:moveTo>
                    <a:pt x="24" y="4"/>
                  </a:moveTo>
                  <a:cubicBezTo>
                    <a:pt x="17" y="10"/>
                    <a:pt x="36" y="22"/>
                    <a:pt x="36" y="29"/>
                  </a:cubicBezTo>
                  <a:cubicBezTo>
                    <a:pt x="36" y="36"/>
                    <a:pt x="5" y="27"/>
                    <a:pt x="2" y="35"/>
                  </a:cubicBezTo>
                  <a:cubicBezTo>
                    <a:pt x="0" y="39"/>
                    <a:pt x="13" y="44"/>
                    <a:pt x="24" y="40"/>
                  </a:cubicBezTo>
                  <a:cubicBezTo>
                    <a:pt x="35" y="37"/>
                    <a:pt x="43" y="41"/>
                    <a:pt x="49" y="44"/>
                  </a:cubicBezTo>
                  <a:cubicBezTo>
                    <a:pt x="50" y="32"/>
                    <a:pt x="51" y="18"/>
                    <a:pt x="52" y="9"/>
                  </a:cubicBezTo>
                  <a:cubicBezTo>
                    <a:pt x="42" y="7"/>
                    <a:pt x="30" y="0"/>
                    <a:pt x="24" y="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7" name="Google Shape;2017;p133"/>
            <p:cNvSpPr/>
            <p:nvPr/>
          </p:nvSpPr>
          <p:spPr>
            <a:xfrm>
              <a:off x="3103672" y="2841720"/>
              <a:ext cx="76203" cy="49214"/>
            </a:xfrm>
            <a:custGeom>
              <a:rect b="b" l="l" r="r" t="t"/>
              <a:pathLst>
                <a:path extrusionOk="0" h="40" w="60">
                  <a:moveTo>
                    <a:pt x="23" y="29"/>
                  </a:moveTo>
                  <a:cubicBezTo>
                    <a:pt x="37" y="25"/>
                    <a:pt x="60" y="33"/>
                    <a:pt x="60" y="22"/>
                  </a:cubicBezTo>
                  <a:cubicBezTo>
                    <a:pt x="60" y="11"/>
                    <a:pt x="22" y="0"/>
                    <a:pt x="13" y="3"/>
                  </a:cubicBezTo>
                  <a:cubicBezTo>
                    <a:pt x="10" y="4"/>
                    <a:pt x="7" y="3"/>
                    <a:pt x="3" y="2"/>
                  </a:cubicBezTo>
                  <a:cubicBezTo>
                    <a:pt x="2" y="11"/>
                    <a:pt x="1" y="25"/>
                    <a:pt x="0" y="37"/>
                  </a:cubicBezTo>
                  <a:cubicBezTo>
                    <a:pt x="0" y="37"/>
                    <a:pt x="1" y="37"/>
                    <a:pt x="1" y="37"/>
                  </a:cubicBezTo>
                  <a:cubicBezTo>
                    <a:pt x="7" y="40"/>
                    <a:pt x="9" y="34"/>
                    <a:pt x="23" y="2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8" name="Google Shape;2018;p133"/>
            <p:cNvSpPr/>
            <p:nvPr/>
          </p:nvSpPr>
          <p:spPr>
            <a:xfrm>
              <a:off x="2748059" y="2952848"/>
              <a:ext cx="96841" cy="96841"/>
            </a:xfrm>
            <a:custGeom>
              <a:rect b="b" l="l" r="r" t="t"/>
              <a:pathLst>
                <a:path extrusionOk="0" h="78" w="76">
                  <a:moveTo>
                    <a:pt x="41" y="73"/>
                  </a:moveTo>
                  <a:cubicBezTo>
                    <a:pt x="45" y="75"/>
                    <a:pt x="54" y="73"/>
                    <a:pt x="58" y="76"/>
                  </a:cubicBezTo>
                  <a:cubicBezTo>
                    <a:pt x="60" y="78"/>
                    <a:pt x="63" y="78"/>
                    <a:pt x="67" y="77"/>
                  </a:cubicBezTo>
                  <a:cubicBezTo>
                    <a:pt x="66" y="76"/>
                    <a:pt x="65" y="74"/>
                    <a:pt x="65" y="73"/>
                  </a:cubicBezTo>
                  <a:cubicBezTo>
                    <a:pt x="62" y="68"/>
                    <a:pt x="67" y="58"/>
                    <a:pt x="69" y="51"/>
                  </a:cubicBezTo>
                  <a:cubicBezTo>
                    <a:pt x="71" y="43"/>
                    <a:pt x="67" y="25"/>
                    <a:pt x="71" y="21"/>
                  </a:cubicBezTo>
                  <a:cubicBezTo>
                    <a:pt x="76" y="16"/>
                    <a:pt x="73" y="13"/>
                    <a:pt x="75" y="2"/>
                  </a:cubicBezTo>
                  <a:cubicBezTo>
                    <a:pt x="75" y="2"/>
                    <a:pt x="75" y="1"/>
                    <a:pt x="75" y="0"/>
                  </a:cubicBezTo>
                  <a:cubicBezTo>
                    <a:pt x="66" y="0"/>
                    <a:pt x="57" y="8"/>
                    <a:pt x="55" y="9"/>
                  </a:cubicBezTo>
                  <a:cubicBezTo>
                    <a:pt x="51" y="9"/>
                    <a:pt x="39" y="6"/>
                    <a:pt x="38" y="13"/>
                  </a:cubicBezTo>
                  <a:cubicBezTo>
                    <a:pt x="36" y="19"/>
                    <a:pt x="29" y="20"/>
                    <a:pt x="18" y="21"/>
                  </a:cubicBezTo>
                  <a:cubicBezTo>
                    <a:pt x="8" y="22"/>
                    <a:pt x="13" y="30"/>
                    <a:pt x="13" y="32"/>
                  </a:cubicBezTo>
                  <a:cubicBezTo>
                    <a:pt x="12" y="33"/>
                    <a:pt x="7" y="37"/>
                    <a:pt x="7" y="37"/>
                  </a:cubicBezTo>
                  <a:cubicBezTo>
                    <a:pt x="1" y="38"/>
                    <a:pt x="1" y="38"/>
                    <a:pt x="1" y="38"/>
                  </a:cubicBezTo>
                  <a:cubicBezTo>
                    <a:pt x="1" y="41"/>
                    <a:pt x="0" y="43"/>
                    <a:pt x="4" y="45"/>
                  </a:cubicBezTo>
                  <a:cubicBezTo>
                    <a:pt x="10" y="48"/>
                    <a:pt x="18" y="62"/>
                    <a:pt x="25" y="66"/>
                  </a:cubicBezTo>
                  <a:cubicBezTo>
                    <a:pt x="28" y="67"/>
                    <a:pt x="30" y="70"/>
                    <a:pt x="31" y="73"/>
                  </a:cubicBezTo>
                  <a:cubicBezTo>
                    <a:pt x="35" y="72"/>
                    <a:pt x="39" y="72"/>
                    <a:pt x="41" y="7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19" name="Google Shape;2019;p133"/>
            <p:cNvSpPr/>
            <p:nvPr/>
          </p:nvSpPr>
          <p:spPr>
            <a:xfrm>
              <a:off x="2781398" y="3043339"/>
              <a:ext cx="74615" cy="60327"/>
            </a:xfrm>
            <a:custGeom>
              <a:rect b="b" l="l" r="r" t="t"/>
              <a:pathLst>
                <a:path extrusionOk="0" h="48" w="59">
                  <a:moveTo>
                    <a:pt x="56" y="38"/>
                  </a:moveTo>
                  <a:cubicBezTo>
                    <a:pt x="55" y="36"/>
                    <a:pt x="56" y="31"/>
                    <a:pt x="59" y="27"/>
                  </a:cubicBezTo>
                  <a:cubicBezTo>
                    <a:pt x="52" y="20"/>
                    <a:pt x="45" y="11"/>
                    <a:pt x="41" y="5"/>
                  </a:cubicBezTo>
                  <a:cubicBezTo>
                    <a:pt x="37" y="6"/>
                    <a:pt x="34" y="6"/>
                    <a:pt x="32" y="4"/>
                  </a:cubicBezTo>
                  <a:cubicBezTo>
                    <a:pt x="28" y="1"/>
                    <a:pt x="19" y="3"/>
                    <a:pt x="15" y="1"/>
                  </a:cubicBezTo>
                  <a:cubicBezTo>
                    <a:pt x="13" y="0"/>
                    <a:pt x="9" y="0"/>
                    <a:pt x="5" y="1"/>
                  </a:cubicBezTo>
                  <a:cubicBezTo>
                    <a:pt x="6" y="4"/>
                    <a:pt x="6" y="6"/>
                    <a:pt x="4" y="8"/>
                  </a:cubicBezTo>
                  <a:cubicBezTo>
                    <a:pt x="0" y="10"/>
                    <a:pt x="0" y="19"/>
                    <a:pt x="9" y="23"/>
                  </a:cubicBezTo>
                  <a:cubicBezTo>
                    <a:pt x="17" y="26"/>
                    <a:pt x="14" y="21"/>
                    <a:pt x="19" y="21"/>
                  </a:cubicBezTo>
                  <a:cubicBezTo>
                    <a:pt x="23" y="21"/>
                    <a:pt x="23" y="28"/>
                    <a:pt x="27" y="28"/>
                  </a:cubicBezTo>
                  <a:cubicBezTo>
                    <a:pt x="30" y="28"/>
                    <a:pt x="39" y="32"/>
                    <a:pt x="39" y="39"/>
                  </a:cubicBezTo>
                  <a:cubicBezTo>
                    <a:pt x="39" y="45"/>
                    <a:pt x="42" y="48"/>
                    <a:pt x="49" y="48"/>
                  </a:cubicBezTo>
                  <a:cubicBezTo>
                    <a:pt x="50" y="48"/>
                    <a:pt x="52" y="48"/>
                    <a:pt x="53" y="48"/>
                  </a:cubicBezTo>
                  <a:cubicBezTo>
                    <a:pt x="55" y="44"/>
                    <a:pt x="56" y="40"/>
                    <a:pt x="56" y="3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0" name="Google Shape;2020;p133"/>
            <p:cNvSpPr/>
            <p:nvPr/>
          </p:nvSpPr>
          <p:spPr>
            <a:xfrm>
              <a:off x="2849663" y="3071915"/>
              <a:ext cx="131767" cy="61915"/>
            </a:xfrm>
            <a:custGeom>
              <a:rect b="b" l="l" r="r" t="t"/>
              <a:pathLst>
                <a:path extrusionOk="0" h="50" w="103">
                  <a:moveTo>
                    <a:pt x="92" y="15"/>
                  </a:moveTo>
                  <a:cubicBezTo>
                    <a:pt x="86" y="6"/>
                    <a:pt x="75" y="7"/>
                    <a:pt x="68" y="3"/>
                  </a:cubicBezTo>
                  <a:cubicBezTo>
                    <a:pt x="61" y="0"/>
                    <a:pt x="52" y="5"/>
                    <a:pt x="43" y="13"/>
                  </a:cubicBezTo>
                  <a:cubicBezTo>
                    <a:pt x="34" y="21"/>
                    <a:pt x="22" y="16"/>
                    <a:pt x="15" y="12"/>
                  </a:cubicBezTo>
                  <a:cubicBezTo>
                    <a:pt x="12" y="11"/>
                    <a:pt x="9" y="8"/>
                    <a:pt x="6" y="4"/>
                  </a:cubicBezTo>
                  <a:cubicBezTo>
                    <a:pt x="3" y="8"/>
                    <a:pt x="2" y="13"/>
                    <a:pt x="3" y="15"/>
                  </a:cubicBezTo>
                  <a:cubicBezTo>
                    <a:pt x="3" y="17"/>
                    <a:pt x="2" y="21"/>
                    <a:pt x="0" y="25"/>
                  </a:cubicBezTo>
                  <a:cubicBezTo>
                    <a:pt x="8" y="26"/>
                    <a:pt x="18" y="29"/>
                    <a:pt x="23" y="35"/>
                  </a:cubicBezTo>
                  <a:cubicBezTo>
                    <a:pt x="29" y="42"/>
                    <a:pt x="33" y="37"/>
                    <a:pt x="36" y="44"/>
                  </a:cubicBezTo>
                  <a:cubicBezTo>
                    <a:pt x="40" y="50"/>
                    <a:pt x="48" y="44"/>
                    <a:pt x="50" y="40"/>
                  </a:cubicBezTo>
                  <a:cubicBezTo>
                    <a:pt x="52" y="36"/>
                    <a:pt x="45" y="35"/>
                    <a:pt x="45" y="30"/>
                  </a:cubicBezTo>
                  <a:cubicBezTo>
                    <a:pt x="44" y="26"/>
                    <a:pt x="52" y="28"/>
                    <a:pt x="54" y="22"/>
                  </a:cubicBezTo>
                  <a:cubicBezTo>
                    <a:pt x="56" y="16"/>
                    <a:pt x="68" y="13"/>
                    <a:pt x="74" y="16"/>
                  </a:cubicBezTo>
                  <a:cubicBezTo>
                    <a:pt x="79" y="18"/>
                    <a:pt x="84" y="22"/>
                    <a:pt x="79" y="28"/>
                  </a:cubicBezTo>
                  <a:cubicBezTo>
                    <a:pt x="75" y="32"/>
                    <a:pt x="83" y="40"/>
                    <a:pt x="89" y="46"/>
                  </a:cubicBezTo>
                  <a:cubicBezTo>
                    <a:pt x="94" y="41"/>
                    <a:pt x="99" y="36"/>
                    <a:pt x="101" y="35"/>
                  </a:cubicBezTo>
                  <a:cubicBezTo>
                    <a:pt x="102" y="34"/>
                    <a:pt x="103" y="32"/>
                    <a:pt x="103" y="29"/>
                  </a:cubicBezTo>
                  <a:cubicBezTo>
                    <a:pt x="100" y="28"/>
                    <a:pt x="97" y="22"/>
                    <a:pt x="92" y="1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1" name="Google Shape;2021;p133"/>
            <p:cNvSpPr/>
            <p:nvPr/>
          </p:nvSpPr>
          <p:spPr>
            <a:xfrm>
              <a:off x="2809974" y="2757579"/>
              <a:ext cx="241309" cy="84140"/>
            </a:xfrm>
            <a:custGeom>
              <a:rect b="b" l="l" r="r" t="t"/>
              <a:pathLst>
                <a:path extrusionOk="0" h="67" w="187">
                  <a:moveTo>
                    <a:pt x="151" y="42"/>
                  </a:moveTo>
                  <a:cubicBezTo>
                    <a:pt x="139" y="42"/>
                    <a:pt x="101" y="16"/>
                    <a:pt x="66" y="8"/>
                  </a:cubicBezTo>
                  <a:cubicBezTo>
                    <a:pt x="30" y="0"/>
                    <a:pt x="0" y="26"/>
                    <a:pt x="3" y="30"/>
                  </a:cubicBezTo>
                  <a:cubicBezTo>
                    <a:pt x="8" y="36"/>
                    <a:pt x="25" y="22"/>
                    <a:pt x="34" y="16"/>
                  </a:cubicBezTo>
                  <a:cubicBezTo>
                    <a:pt x="42" y="10"/>
                    <a:pt x="50" y="19"/>
                    <a:pt x="51" y="23"/>
                  </a:cubicBezTo>
                  <a:cubicBezTo>
                    <a:pt x="52" y="27"/>
                    <a:pt x="63" y="29"/>
                    <a:pt x="81" y="30"/>
                  </a:cubicBezTo>
                  <a:cubicBezTo>
                    <a:pt x="99" y="31"/>
                    <a:pt x="101" y="46"/>
                    <a:pt x="118" y="50"/>
                  </a:cubicBezTo>
                  <a:cubicBezTo>
                    <a:pt x="135" y="53"/>
                    <a:pt x="118" y="60"/>
                    <a:pt x="127" y="64"/>
                  </a:cubicBezTo>
                  <a:cubicBezTo>
                    <a:pt x="135" y="67"/>
                    <a:pt x="181" y="66"/>
                    <a:pt x="184" y="62"/>
                  </a:cubicBezTo>
                  <a:cubicBezTo>
                    <a:pt x="187" y="58"/>
                    <a:pt x="163" y="42"/>
                    <a:pt x="151" y="4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2" name="Google Shape;2022;p133"/>
            <p:cNvSpPr/>
            <p:nvPr/>
          </p:nvSpPr>
          <p:spPr>
            <a:xfrm>
              <a:off x="2948091" y="2870296"/>
              <a:ext cx="55564" cy="25401"/>
            </a:xfrm>
            <a:custGeom>
              <a:rect b="b" l="l" r="r" t="t"/>
              <a:pathLst>
                <a:path extrusionOk="0" h="20" w="43">
                  <a:moveTo>
                    <a:pt x="4" y="6"/>
                  </a:moveTo>
                  <a:cubicBezTo>
                    <a:pt x="7" y="12"/>
                    <a:pt x="37" y="20"/>
                    <a:pt x="40" y="13"/>
                  </a:cubicBezTo>
                  <a:cubicBezTo>
                    <a:pt x="43" y="6"/>
                    <a:pt x="0" y="0"/>
                    <a:pt x="4" y="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3" name="Google Shape;2023;p133"/>
            <p:cNvSpPr/>
            <p:nvPr/>
          </p:nvSpPr>
          <p:spPr>
            <a:xfrm>
              <a:off x="3202100" y="2865533"/>
              <a:ext cx="49214" cy="28576"/>
            </a:xfrm>
            <a:custGeom>
              <a:rect b="b" l="l" r="r" t="t"/>
              <a:pathLst>
                <a:path extrusionOk="0" h="22" w="39">
                  <a:moveTo>
                    <a:pt x="7" y="11"/>
                  </a:moveTo>
                  <a:cubicBezTo>
                    <a:pt x="14" y="22"/>
                    <a:pt x="34" y="15"/>
                    <a:pt x="36" y="11"/>
                  </a:cubicBezTo>
                  <a:cubicBezTo>
                    <a:pt x="39" y="3"/>
                    <a:pt x="0" y="0"/>
                    <a:pt x="7" y="1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4" name="Google Shape;2024;p133"/>
            <p:cNvSpPr/>
            <p:nvPr/>
          </p:nvSpPr>
          <p:spPr>
            <a:xfrm>
              <a:off x="3084621" y="754087"/>
              <a:ext cx="1385937" cy="1011271"/>
            </a:xfrm>
            <a:custGeom>
              <a:rect b="b" l="l" r="r" t="t"/>
              <a:pathLst>
                <a:path extrusionOk="0" h="807" w="1080">
                  <a:moveTo>
                    <a:pt x="1019" y="74"/>
                  </a:moveTo>
                  <a:cubicBezTo>
                    <a:pt x="1000" y="74"/>
                    <a:pt x="984" y="77"/>
                    <a:pt x="983" y="91"/>
                  </a:cubicBezTo>
                  <a:cubicBezTo>
                    <a:pt x="982" y="104"/>
                    <a:pt x="958" y="88"/>
                    <a:pt x="947" y="93"/>
                  </a:cubicBezTo>
                  <a:cubicBezTo>
                    <a:pt x="937" y="98"/>
                    <a:pt x="942" y="82"/>
                    <a:pt x="931" y="87"/>
                  </a:cubicBezTo>
                  <a:cubicBezTo>
                    <a:pt x="921" y="92"/>
                    <a:pt x="910" y="105"/>
                    <a:pt x="897" y="110"/>
                  </a:cubicBezTo>
                  <a:cubicBezTo>
                    <a:pt x="885" y="115"/>
                    <a:pt x="875" y="128"/>
                    <a:pt x="867" y="129"/>
                  </a:cubicBezTo>
                  <a:cubicBezTo>
                    <a:pt x="860" y="130"/>
                    <a:pt x="884" y="105"/>
                    <a:pt x="897" y="93"/>
                  </a:cubicBezTo>
                  <a:cubicBezTo>
                    <a:pt x="909" y="80"/>
                    <a:pt x="902" y="66"/>
                    <a:pt x="886" y="67"/>
                  </a:cubicBezTo>
                  <a:cubicBezTo>
                    <a:pt x="869" y="69"/>
                    <a:pt x="873" y="79"/>
                    <a:pt x="863" y="81"/>
                  </a:cubicBezTo>
                  <a:cubicBezTo>
                    <a:pt x="854" y="83"/>
                    <a:pt x="809" y="106"/>
                    <a:pt x="807" y="99"/>
                  </a:cubicBezTo>
                  <a:cubicBezTo>
                    <a:pt x="805" y="92"/>
                    <a:pt x="844" y="81"/>
                    <a:pt x="843" y="76"/>
                  </a:cubicBezTo>
                  <a:cubicBezTo>
                    <a:pt x="843" y="71"/>
                    <a:pt x="794" y="71"/>
                    <a:pt x="772" y="74"/>
                  </a:cubicBezTo>
                  <a:cubicBezTo>
                    <a:pt x="750" y="77"/>
                    <a:pt x="711" y="90"/>
                    <a:pt x="711" y="83"/>
                  </a:cubicBezTo>
                  <a:cubicBezTo>
                    <a:pt x="710" y="77"/>
                    <a:pt x="756" y="68"/>
                    <a:pt x="779" y="66"/>
                  </a:cubicBezTo>
                  <a:cubicBezTo>
                    <a:pt x="802" y="63"/>
                    <a:pt x="844" y="67"/>
                    <a:pt x="862" y="60"/>
                  </a:cubicBezTo>
                  <a:cubicBezTo>
                    <a:pt x="879" y="53"/>
                    <a:pt x="906" y="52"/>
                    <a:pt x="911" y="46"/>
                  </a:cubicBezTo>
                  <a:cubicBezTo>
                    <a:pt x="915" y="41"/>
                    <a:pt x="890" y="33"/>
                    <a:pt x="878" y="33"/>
                  </a:cubicBezTo>
                  <a:cubicBezTo>
                    <a:pt x="865" y="34"/>
                    <a:pt x="853" y="32"/>
                    <a:pt x="854" y="26"/>
                  </a:cubicBezTo>
                  <a:cubicBezTo>
                    <a:pt x="855" y="20"/>
                    <a:pt x="834" y="18"/>
                    <a:pt x="832" y="14"/>
                  </a:cubicBezTo>
                  <a:cubicBezTo>
                    <a:pt x="830" y="9"/>
                    <a:pt x="791" y="13"/>
                    <a:pt x="783" y="7"/>
                  </a:cubicBezTo>
                  <a:cubicBezTo>
                    <a:pt x="774" y="2"/>
                    <a:pt x="750" y="0"/>
                    <a:pt x="729" y="1"/>
                  </a:cubicBezTo>
                  <a:cubicBezTo>
                    <a:pt x="708" y="3"/>
                    <a:pt x="666" y="2"/>
                    <a:pt x="656" y="3"/>
                  </a:cubicBezTo>
                  <a:cubicBezTo>
                    <a:pt x="646" y="4"/>
                    <a:pt x="639" y="8"/>
                    <a:pt x="631" y="7"/>
                  </a:cubicBezTo>
                  <a:cubicBezTo>
                    <a:pt x="622" y="7"/>
                    <a:pt x="608" y="10"/>
                    <a:pt x="613" y="16"/>
                  </a:cubicBezTo>
                  <a:cubicBezTo>
                    <a:pt x="623" y="26"/>
                    <a:pt x="599" y="30"/>
                    <a:pt x="601" y="22"/>
                  </a:cubicBezTo>
                  <a:cubicBezTo>
                    <a:pt x="602" y="15"/>
                    <a:pt x="580" y="11"/>
                    <a:pt x="574" y="17"/>
                  </a:cubicBezTo>
                  <a:cubicBezTo>
                    <a:pt x="566" y="23"/>
                    <a:pt x="531" y="10"/>
                    <a:pt x="526" y="17"/>
                  </a:cubicBezTo>
                  <a:cubicBezTo>
                    <a:pt x="521" y="24"/>
                    <a:pt x="479" y="21"/>
                    <a:pt x="467" y="24"/>
                  </a:cubicBezTo>
                  <a:cubicBezTo>
                    <a:pt x="455" y="26"/>
                    <a:pt x="486" y="34"/>
                    <a:pt x="485" y="40"/>
                  </a:cubicBezTo>
                  <a:cubicBezTo>
                    <a:pt x="484" y="45"/>
                    <a:pt x="446" y="40"/>
                    <a:pt x="454" y="49"/>
                  </a:cubicBezTo>
                  <a:cubicBezTo>
                    <a:pt x="462" y="58"/>
                    <a:pt x="487" y="65"/>
                    <a:pt x="499" y="77"/>
                  </a:cubicBezTo>
                  <a:cubicBezTo>
                    <a:pt x="511" y="89"/>
                    <a:pt x="489" y="82"/>
                    <a:pt x="476" y="73"/>
                  </a:cubicBezTo>
                  <a:cubicBezTo>
                    <a:pt x="462" y="64"/>
                    <a:pt x="445" y="67"/>
                    <a:pt x="437" y="58"/>
                  </a:cubicBezTo>
                  <a:cubicBezTo>
                    <a:pt x="428" y="50"/>
                    <a:pt x="397" y="43"/>
                    <a:pt x="389" y="48"/>
                  </a:cubicBezTo>
                  <a:cubicBezTo>
                    <a:pt x="380" y="54"/>
                    <a:pt x="410" y="66"/>
                    <a:pt x="410" y="73"/>
                  </a:cubicBezTo>
                  <a:cubicBezTo>
                    <a:pt x="410" y="79"/>
                    <a:pt x="390" y="71"/>
                    <a:pt x="386" y="74"/>
                  </a:cubicBezTo>
                  <a:cubicBezTo>
                    <a:pt x="382" y="76"/>
                    <a:pt x="364" y="56"/>
                    <a:pt x="354" y="56"/>
                  </a:cubicBezTo>
                  <a:cubicBezTo>
                    <a:pt x="343" y="56"/>
                    <a:pt x="352" y="65"/>
                    <a:pt x="352" y="78"/>
                  </a:cubicBezTo>
                  <a:cubicBezTo>
                    <a:pt x="352" y="91"/>
                    <a:pt x="332" y="99"/>
                    <a:pt x="337" y="90"/>
                  </a:cubicBezTo>
                  <a:cubicBezTo>
                    <a:pt x="343" y="81"/>
                    <a:pt x="339" y="58"/>
                    <a:pt x="328" y="54"/>
                  </a:cubicBezTo>
                  <a:cubicBezTo>
                    <a:pt x="317" y="50"/>
                    <a:pt x="289" y="63"/>
                    <a:pt x="274" y="63"/>
                  </a:cubicBezTo>
                  <a:cubicBezTo>
                    <a:pt x="260" y="62"/>
                    <a:pt x="240" y="67"/>
                    <a:pt x="253" y="74"/>
                  </a:cubicBezTo>
                  <a:cubicBezTo>
                    <a:pt x="265" y="81"/>
                    <a:pt x="252" y="86"/>
                    <a:pt x="242" y="78"/>
                  </a:cubicBezTo>
                  <a:cubicBezTo>
                    <a:pt x="231" y="70"/>
                    <a:pt x="195" y="78"/>
                    <a:pt x="202" y="83"/>
                  </a:cubicBezTo>
                  <a:cubicBezTo>
                    <a:pt x="209" y="88"/>
                    <a:pt x="212" y="103"/>
                    <a:pt x="207" y="110"/>
                  </a:cubicBezTo>
                  <a:cubicBezTo>
                    <a:pt x="202" y="116"/>
                    <a:pt x="187" y="103"/>
                    <a:pt x="173" y="104"/>
                  </a:cubicBezTo>
                  <a:cubicBezTo>
                    <a:pt x="159" y="105"/>
                    <a:pt x="89" y="139"/>
                    <a:pt x="93" y="148"/>
                  </a:cubicBezTo>
                  <a:cubicBezTo>
                    <a:pt x="98" y="156"/>
                    <a:pt x="127" y="149"/>
                    <a:pt x="137" y="154"/>
                  </a:cubicBezTo>
                  <a:cubicBezTo>
                    <a:pt x="146" y="160"/>
                    <a:pt x="134" y="179"/>
                    <a:pt x="122" y="187"/>
                  </a:cubicBezTo>
                  <a:cubicBezTo>
                    <a:pt x="111" y="195"/>
                    <a:pt x="68" y="187"/>
                    <a:pt x="67" y="197"/>
                  </a:cubicBezTo>
                  <a:cubicBezTo>
                    <a:pt x="66" y="206"/>
                    <a:pt x="0" y="208"/>
                    <a:pt x="0" y="223"/>
                  </a:cubicBezTo>
                  <a:cubicBezTo>
                    <a:pt x="0" y="228"/>
                    <a:pt x="3" y="234"/>
                    <a:pt x="10" y="236"/>
                  </a:cubicBezTo>
                  <a:cubicBezTo>
                    <a:pt x="19" y="238"/>
                    <a:pt x="31" y="235"/>
                    <a:pt x="39" y="244"/>
                  </a:cubicBezTo>
                  <a:cubicBezTo>
                    <a:pt x="48" y="253"/>
                    <a:pt x="71" y="254"/>
                    <a:pt x="87" y="248"/>
                  </a:cubicBezTo>
                  <a:cubicBezTo>
                    <a:pt x="103" y="241"/>
                    <a:pt x="115" y="249"/>
                    <a:pt x="115" y="258"/>
                  </a:cubicBezTo>
                  <a:cubicBezTo>
                    <a:pt x="114" y="268"/>
                    <a:pt x="78" y="255"/>
                    <a:pt x="67" y="261"/>
                  </a:cubicBezTo>
                  <a:cubicBezTo>
                    <a:pt x="56" y="268"/>
                    <a:pt x="22" y="262"/>
                    <a:pt x="24" y="270"/>
                  </a:cubicBezTo>
                  <a:cubicBezTo>
                    <a:pt x="26" y="277"/>
                    <a:pt x="42" y="275"/>
                    <a:pt x="56" y="278"/>
                  </a:cubicBezTo>
                  <a:cubicBezTo>
                    <a:pt x="69" y="281"/>
                    <a:pt x="57" y="286"/>
                    <a:pt x="56" y="292"/>
                  </a:cubicBezTo>
                  <a:cubicBezTo>
                    <a:pt x="56" y="298"/>
                    <a:pt x="64" y="297"/>
                    <a:pt x="77" y="304"/>
                  </a:cubicBezTo>
                  <a:cubicBezTo>
                    <a:pt x="91" y="310"/>
                    <a:pt x="113" y="315"/>
                    <a:pt x="106" y="307"/>
                  </a:cubicBezTo>
                  <a:cubicBezTo>
                    <a:pt x="99" y="299"/>
                    <a:pt x="120" y="300"/>
                    <a:pt x="124" y="305"/>
                  </a:cubicBezTo>
                  <a:cubicBezTo>
                    <a:pt x="127" y="309"/>
                    <a:pt x="137" y="298"/>
                    <a:pt x="147" y="300"/>
                  </a:cubicBezTo>
                  <a:cubicBezTo>
                    <a:pt x="157" y="303"/>
                    <a:pt x="161" y="291"/>
                    <a:pt x="169" y="296"/>
                  </a:cubicBezTo>
                  <a:cubicBezTo>
                    <a:pt x="176" y="301"/>
                    <a:pt x="213" y="305"/>
                    <a:pt x="225" y="311"/>
                  </a:cubicBezTo>
                  <a:cubicBezTo>
                    <a:pt x="238" y="318"/>
                    <a:pt x="255" y="320"/>
                    <a:pt x="254" y="330"/>
                  </a:cubicBezTo>
                  <a:cubicBezTo>
                    <a:pt x="252" y="340"/>
                    <a:pt x="264" y="347"/>
                    <a:pt x="278" y="353"/>
                  </a:cubicBezTo>
                  <a:cubicBezTo>
                    <a:pt x="292" y="359"/>
                    <a:pt x="295" y="373"/>
                    <a:pt x="294" y="382"/>
                  </a:cubicBezTo>
                  <a:cubicBezTo>
                    <a:pt x="294" y="391"/>
                    <a:pt x="309" y="397"/>
                    <a:pt x="307" y="401"/>
                  </a:cubicBezTo>
                  <a:cubicBezTo>
                    <a:pt x="304" y="405"/>
                    <a:pt x="306" y="411"/>
                    <a:pt x="316" y="419"/>
                  </a:cubicBezTo>
                  <a:cubicBezTo>
                    <a:pt x="325" y="428"/>
                    <a:pt x="301" y="434"/>
                    <a:pt x="307" y="441"/>
                  </a:cubicBezTo>
                  <a:cubicBezTo>
                    <a:pt x="312" y="449"/>
                    <a:pt x="298" y="463"/>
                    <a:pt x="315" y="465"/>
                  </a:cubicBezTo>
                  <a:cubicBezTo>
                    <a:pt x="332" y="468"/>
                    <a:pt x="329" y="454"/>
                    <a:pt x="342" y="454"/>
                  </a:cubicBezTo>
                  <a:cubicBezTo>
                    <a:pt x="354" y="454"/>
                    <a:pt x="341" y="465"/>
                    <a:pt x="348" y="471"/>
                  </a:cubicBezTo>
                  <a:cubicBezTo>
                    <a:pt x="355" y="478"/>
                    <a:pt x="369" y="477"/>
                    <a:pt x="382" y="488"/>
                  </a:cubicBezTo>
                  <a:cubicBezTo>
                    <a:pt x="395" y="499"/>
                    <a:pt x="386" y="504"/>
                    <a:pt x="375" y="495"/>
                  </a:cubicBezTo>
                  <a:cubicBezTo>
                    <a:pt x="362" y="486"/>
                    <a:pt x="328" y="488"/>
                    <a:pt x="328" y="491"/>
                  </a:cubicBezTo>
                  <a:cubicBezTo>
                    <a:pt x="328" y="494"/>
                    <a:pt x="366" y="516"/>
                    <a:pt x="375" y="513"/>
                  </a:cubicBezTo>
                  <a:cubicBezTo>
                    <a:pt x="384" y="510"/>
                    <a:pt x="396" y="526"/>
                    <a:pt x="391" y="531"/>
                  </a:cubicBezTo>
                  <a:cubicBezTo>
                    <a:pt x="385" y="537"/>
                    <a:pt x="388" y="550"/>
                    <a:pt x="387" y="556"/>
                  </a:cubicBezTo>
                  <a:cubicBezTo>
                    <a:pt x="386" y="562"/>
                    <a:pt x="373" y="556"/>
                    <a:pt x="365" y="557"/>
                  </a:cubicBezTo>
                  <a:cubicBezTo>
                    <a:pt x="356" y="558"/>
                    <a:pt x="351" y="561"/>
                    <a:pt x="351" y="570"/>
                  </a:cubicBezTo>
                  <a:cubicBezTo>
                    <a:pt x="351" y="578"/>
                    <a:pt x="337" y="585"/>
                    <a:pt x="336" y="596"/>
                  </a:cubicBezTo>
                  <a:cubicBezTo>
                    <a:pt x="334" y="607"/>
                    <a:pt x="346" y="606"/>
                    <a:pt x="353" y="611"/>
                  </a:cubicBezTo>
                  <a:cubicBezTo>
                    <a:pt x="360" y="615"/>
                    <a:pt x="341" y="619"/>
                    <a:pt x="340" y="626"/>
                  </a:cubicBezTo>
                  <a:cubicBezTo>
                    <a:pt x="339" y="634"/>
                    <a:pt x="357" y="648"/>
                    <a:pt x="364" y="652"/>
                  </a:cubicBezTo>
                  <a:cubicBezTo>
                    <a:pt x="371" y="656"/>
                    <a:pt x="365" y="673"/>
                    <a:pt x="367" y="682"/>
                  </a:cubicBezTo>
                  <a:cubicBezTo>
                    <a:pt x="370" y="691"/>
                    <a:pt x="379" y="680"/>
                    <a:pt x="378" y="692"/>
                  </a:cubicBezTo>
                  <a:cubicBezTo>
                    <a:pt x="377" y="703"/>
                    <a:pt x="386" y="702"/>
                    <a:pt x="386" y="709"/>
                  </a:cubicBezTo>
                  <a:cubicBezTo>
                    <a:pt x="387" y="716"/>
                    <a:pt x="403" y="715"/>
                    <a:pt x="400" y="724"/>
                  </a:cubicBezTo>
                  <a:cubicBezTo>
                    <a:pt x="397" y="734"/>
                    <a:pt x="405" y="741"/>
                    <a:pt x="408" y="746"/>
                  </a:cubicBezTo>
                  <a:cubicBezTo>
                    <a:pt x="412" y="751"/>
                    <a:pt x="426" y="760"/>
                    <a:pt x="428" y="767"/>
                  </a:cubicBezTo>
                  <a:cubicBezTo>
                    <a:pt x="431" y="773"/>
                    <a:pt x="439" y="782"/>
                    <a:pt x="448" y="780"/>
                  </a:cubicBezTo>
                  <a:cubicBezTo>
                    <a:pt x="457" y="777"/>
                    <a:pt x="458" y="786"/>
                    <a:pt x="465" y="785"/>
                  </a:cubicBezTo>
                  <a:cubicBezTo>
                    <a:pt x="473" y="784"/>
                    <a:pt x="484" y="788"/>
                    <a:pt x="486" y="794"/>
                  </a:cubicBezTo>
                  <a:cubicBezTo>
                    <a:pt x="488" y="800"/>
                    <a:pt x="511" y="805"/>
                    <a:pt x="517" y="806"/>
                  </a:cubicBezTo>
                  <a:cubicBezTo>
                    <a:pt x="523" y="807"/>
                    <a:pt x="524" y="795"/>
                    <a:pt x="530" y="792"/>
                  </a:cubicBezTo>
                  <a:cubicBezTo>
                    <a:pt x="536" y="789"/>
                    <a:pt x="534" y="766"/>
                    <a:pt x="539" y="765"/>
                  </a:cubicBezTo>
                  <a:cubicBezTo>
                    <a:pt x="544" y="763"/>
                    <a:pt x="542" y="739"/>
                    <a:pt x="537" y="737"/>
                  </a:cubicBezTo>
                  <a:cubicBezTo>
                    <a:pt x="532" y="735"/>
                    <a:pt x="534" y="726"/>
                    <a:pt x="546" y="728"/>
                  </a:cubicBezTo>
                  <a:cubicBezTo>
                    <a:pt x="558" y="730"/>
                    <a:pt x="554" y="718"/>
                    <a:pt x="560" y="716"/>
                  </a:cubicBezTo>
                  <a:cubicBezTo>
                    <a:pt x="565" y="714"/>
                    <a:pt x="563" y="704"/>
                    <a:pt x="567" y="702"/>
                  </a:cubicBezTo>
                  <a:cubicBezTo>
                    <a:pt x="571" y="701"/>
                    <a:pt x="571" y="694"/>
                    <a:pt x="567" y="690"/>
                  </a:cubicBezTo>
                  <a:cubicBezTo>
                    <a:pt x="564" y="686"/>
                    <a:pt x="568" y="683"/>
                    <a:pt x="574" y="682"/>
                  </a:cubicBezTo>
                  <a:cubicBezTo>
                    <a:pt x="580" y="681"/>
                    <a:pt x="579" y="672"/>
                    <a:pt x="571" y="669"/>
                  </a:cubicBezTo>
                  <a:cubicBezTo>
                    <a:pt x="562" y="665"/>
                    <a:pt x="565" y="656"/>
                    <a:pt x="573" y="662"/>
                  </a:cubicBezTo>
                  <a:cubicBezTo>
                    <a:pt x="582" y="668"/>
                    <a:pt x="588" y="663"/>
                    <a:pt x="583" y="657"/>
                  </a:cubicBezTo>
                  <a:cubicBezTo>
                    <a:pt x="578" y="651"/>
                    <a:pt x="589" y="648"/>
                    <a:pt x="600" y="647"/>
                  </a:cubicBezTo>
                  <a:cubicBezTo>
                    <a:pt x="611" y="646"/>
                    <a:pt x="616" y="640"/>
                    <a:pt x="614" y="632"/>
                  </a:cubicBezTo>
                  <a:cubicBezTo>
                    <a:pt x="612" y="623"/>
                    <a:pt x="627" y="624"/>
                    <a:pt x="623" y="631"/>
                  </a:cubicBezTo>
                  <a:cubicBezTo>
                    <a:pt x="620" y="638"/>
                    <a:pt x="622" y="646"/>
                    <a:pt x="627" y="640"/>
                  </a:cubicBezTo>
                  <a:cubicBezTo>
                    <a:pt x="632" y="635"/>
                    <a:pt x="642" y="639"/>
                    <a:pt x="660" y="634"/>
                  </a:cubicBezTo>
                  <a:cubicBezTo>
                    <a:pt x="677" y="628"/>
                    <a:pt x="695" y="614"/>
                    <a:pt x="699" y="600"/>
                  </a:cubicBezTo>
                  <a:cubicBezTo>
                    <a:pt x="703" y="586"/>
                    <a:pt x="723" y="587"/>
                    <a:pt x="721" y="578"/>
                  </a:cubicBezTo>
                  <a:cubicBezTo>
                    <a:pt x="718" y="568"/>
                    <a:pt x="724" y="565"/>
                    <a:pt x="737" y="571"/>
                  </a:cubicBezTo>
                  <a:cubicBezTo>
                    <a:pt x="751" y="577"/>
                    <a:pt x="740" y="567"/>
                    <a:pt x="755" y="567"/>
                  </a:cubicBezTo>
                  <a:cubicBezTo>
                    <a:pt x="769" y="567"/>
                    <a:pt x="767" y="562"/>
                    <a:pt x="781" y="561"/>
                  </a:cubicBezTo>
                  <a:cubicBezTo>
                    <a:pt x="795" y="561"/>
                    <a:pt x="831" y="554"/>
                    <a:pt x="844" y="544"/>
                  </a:cubicBezTo>
                  <a:cubicBezTo>
                    <a:pt x="856" y="534"/>
                    <a:pt x="883" y="525"/>
                    <a:pt x="894" y="518"/>
                  </a:cubicBezTo>
                  <a:cubicBezTo>
                    <a:pt x="905" y="511"/>
                    <a:pt x="907" y="505"/>
                    <a:pt x="901" y="509"/>
                  </a:cubicBezTo>
                  <a:cubicBezTo>
                    <a:pt x="894" y="513"/>
                    <a:pt x="880" y="513"/>
                    <a:pt x="869" y="511"/>
                  </a:cubicBezTo>
                  <a:cubicBezTo>
                    <a:pt x="859" y="508"/>
                    <a:pt x="842" y="499"/>
                    <a:pt x="830" y="506"/>
                  </a:cubicBezTo>
                  <a:cubicBezTo>
                    <a:pt x="818" y="513"/>
                    <a:pt x="826" y="496"/>
                    <a:pt x="836" y="494"/>
                  </a:cubicBezTo>
                  <a:cubicBezTo>
                    <a:pt x="845" y="493"/>
                    <a:pt x="841" y="488"/>
                    <a:pt x="839" y="478"/>
                  </a:cubicBezTo>
                  <a:cubicBezTo>
                    <a:pt x="836" y="467"/>
                    <a:pt x="855" y="474"/>
                    <a:pt x="864" y="486"/>
                  </a:cubicBezTo>
                  <a:cubicBezTo>
                    <a:pt x="872" y="498"/>
                    <a:pt x="888" y="503"/>
                    <a:pt x="902" y="499"/>
                  </a:cubicBezTo>
                  <a:cubicBezTo>
                    <a:pt x="916" y="495"/>
                    <a:pt x="903" y="483"/>
                    <a:pt x="909" y="476"/>
                  </a:cubicBezTo>
                  <a:cubicBezTo>
                    <a:pt x="914" y="468"/>
                    <a:pt x="865" y="443"/>
                    <a:pt x="863" y="435"/>
                  </a:cubicBezTo>
                  <a:cubicBezTo>
                    <a:pt x="860" y="427"/>
                    <a:pt x="875" y="432"/>
                    <a:pt x="889" y="438"/>
                  </a:cubicBezTo>
                  <a:cubicBezTo>
                    <a:pt x="902" y="444"/>
                    <a:pt x="905" y="427"/>
                    <a:pt x="905" y="420"/>
                  </a:cubicBezTo>
                  <a:cubicBezTo>
                    <a:pt x="905" y="413"/>
                    <a:pt x="876" y="412"/>
                    <a:pt x="863" y="419"/>
                  </a:cubicBezTo>
                  <a:cubicBezTo>
                    <a:pt x="850" y="427"/>
                    <a:pt x="838" y="410"/>
                    <a:pt x="855" y="408"/>
                  </a:cubicBezTo>
                  <a:cubicBezTo>
                    <a:pt x="873" y="406"/>
                    <a:pt x="857" y="398"/>
                    <a:pt x="862" y="393"/>
                  </a:cubicBezTo>
                  <a:cubicBezTo>
                    <a:pt x="867" y="388"/>
                    <a:pt x="890" y="408"/>
                    <a:pt x="901" y="405"/>
                  </a:cubicBezTo>
                  <a:cubicBezTo>
                    <a:pt x="913" y="401"/>
                    <a:pt x="921" y="405"/>
                    <a:pt x="931" y="397"/>
                  </a:cubicBezTo>
                  <a:cubicBezTo>
                    <a:pt x="941" y="390"/>
                    <a:pt x="913" y="382"/>
                    <a:pt x="907" y="376"/>
                  </a:cubicBezTo>
                  <a:cubicBezTo>
                    <a:pt x="902" y="369"/>
                    <a:pt x="936" y="371"/>
                    <a:pt x="947" y="372"/>
                  </a:cubicBezTo>
                  <a:cubicBezTo>
                    <a:pt x="957" y="372"/>
                    <a:pt x="960" y="357"/>
                    <a:pt x="951" y="360"/>
                  </a:cubicBezTo>
                  <a:cubicBezTo>
                    <a:pt x="943" y="363"/>
                    <a:pt x="913" y="349"/>
                    <a:pt x="919" y="340"/>
                  </a:cubicBezTo>
                  <a:cubicBezTo>
                    <a:pt x="926" y="331"/>
                    <a:pt x="937" y="342"/>
                    <a:pt x="950" y="335"/>
                  </a:cubicBezTo>
                  <a:cubicBezTo>
                    <a:pt x="963" y="328"/>
                    <a:pt x="951" y="303"/>
                    <a:pt x="942" y="303"/>
                  </a:cubicBezTo>
                  <a:cubicBezTo>
                    <a:pt x="933" y="303"/>
                    <a:pt x="911" y="299"/>
                    <a:pt x="911" y="295"/>
                  </a:cubicBezTo>
                  <a:cubicBezTo>
                    <a:pt x="911" y="290"/>
                    <a:pt x="892" y="286"/>
                    <a:pt x="898" y="281"/>
                  </a:cubicBezTo>
                  <a:cubicBezTo>
                    <a:pt x="903" y="276"/>
                    <a:pt x="910" y="287"/>
                    <a:pt x="922" y="278"/>
                  </a:cubicBezTo>
                  <a:cubicBezTo>
                    <a:pt x="934" y="269"/>
                    <a:pt x="959" y="280"/>
                    <a:pt x="970" y="278"/>
                  </a:cubicBezTo>
                  <a:cubicBezTo>
                    <a:pt x="980" y="276"/>
                    <a:pt x="965" y="256"/>
                    <a:pt x="959" y="259"/>
                  </a:cubicBezTo>
                  <a:cubicBezTo>
                    <a:pt x="952" y="263"/>
                    <a:pt x="931" y="264"/>
                    <a:pt x="929" y="253"/>
                  </a:cubicBezTo>
                  <a:cubicBezTo>
                    <a:pt x="928" y="242"/>
                    <a:pt x="950" y="253"/>
                    <a:pt x="953" y="248"/>
                  </a:cubicBezTo>
                  <a:cubicBezTo>
                    <a:pt x="957" y="243"/>
                    <a:pt x="923" y="229"/>
                    <a:pt x="918" y="240"/>
                  </a:cubicBezTo>
                  <a:cubicBezTo>
                    <a:pt x="913" y="251"/>
                    <a:pt x="894" y="247"/>
                    <a:pt x="904" y="241"/>
                  </a:cubicBezTo>
                  <a:cubicBezTo>
                    <a:pt x="914" y="235"/>
                    <a:pt x="916" y="217"/>
                    <a:pt x="915" y="208"/>
                  </a:cubicBezTo>
                  <a:cubicBezTo>
                    <a:pt x="914" y="199"/>
                    <a:pt x="950" y="199"/>
                    <a:pt x="946" y="184"/>
                  </a:cubicBezTo>
                  <a:cubicBezTo>
                    <a:pt x="942" y="170"/>
                    <a:pt x="963" y="166"/>
                    <a:pt x="975" y="166"/>
                  </a:cubicBezTo>
                  <a:cubicBezTo>
                    <a:pt x="987" y="166"/>
                    <a:pt x="975" y="151"/>
                    <a:pt x="963" y="152"/>
                  </a:cubicBezTo>
                  <a:cubicBezTo>
                    <a:pt x="952" y="154"/>
                    <a:pt x="940" y="167"/>
                    <a:pt x="934" y="162"/>
                  </a:cubicBezTo>
                  <a:cubicBezTo>
                    <a:pt x="928" y="156"/>
                    <a:pt x="948" y="147"/>
                    <a:pt x="958" y="147"/>
                  </a:cubicBezTo>
                  <a:cubicBezTo>
                    <a:pt x="968" y="147"/>
                    <a:pt x="994" y="146"/>
                    <a:pt x="1002" y="141"/>
                  </a:cubicBezTo>
                  <a:cubicBezTo>
                    <a:pt x="1011" y="136"/>
                    <a:pt x="987" y="131"/>
                    <a:pt x="970" y="133"/>
                  </a:cubicBezTo>
                  <a:cubicBezTo>
                    <a:pt x="953" y="135"/>
                    <a:pt x="953" y="128"/>
                    <a:pt x="978" y="127"/>
                  </a:cubicBezTo>
                  <a:cubicBezTo>
                    <a:pt x="1003" y="127"/>
                    <a:pt x="999" y="122"/>
                    <a:pt x="1017" y="119"/>
                  </a:cubicBezTo>
                  <a:cubicBezTo>
                    <a:pt x="1035" y="117"/>
                    <a:pt x="1029" y="110"/>
                    <a:pt x="1040" y="110"/>
                  </a:cubicBezTo>
                  <a:cubicBezTo>
                    <a:pt x="1051" y="109"/>
                    <a:pt x="1080" y="97"/>
                    <a:pt x="1080" y="91"/>
                  </a:cubicBezTo>
                  <a:cubicBezTo>
                    <a:pt x="1080" y="86"/>
                    <a:pt x="1038" y="74"/>
                    <a:pt x="1019" y="74"/>
                  </a:cubicBezTo>
                  <a:close/>
                  <a:moveTo>
                    <a:pt x="369" y="528"/>
                  </a:moveTo>
                  <a:cubicBezTo>
                    <a:pt x="370" y="520"/>
                    <a:pt x="360" y="525"/>
                    <a:pt x="355" y="515"/>
                  </a:cubicBezTo>
                  <a:cubicBezTo>
                    <a:pt x="350" y="505"/>
                    <a:pt x="323" y="501"/>
                    <a:pt x="321" y="509"/>
                  </a:cubicBezTo>
                  <a:cubicBezTo>
                    <a:pt x="320" y="512"/>
                    <a:pt x="311" y="517"/>
                    <a:pt x="318" y="524"/>
                  </a:cubicBezTo>
                  <a:cubicBezTo>
                    <a:pt x="325" y="531"/>
                    <a:pt x="330" y="528"/>
                    <a:pt x="337" y="536"/>
                  </a:cubicBezTo>
                  <a:cubicBezTo>
                    <a:pt x="345" y="543"/>
                    <a:pt x="369" y="537"/>
                    <a:pt x="369" y="52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5" name="Google Shape;2025;p133"/>
            <p:cNvSpPr/>
            <p:nvPr/>
          </p:nvSpPr>
          <p:spPr>
            <a:xfrm>
              <a:off x="1528815" y="771550"/>
              <a:ext cx="2016197" cy="1517701"/>
            </a:xfrm>
            <a:custGeom>
              <a:rect b="b" l="l" r="r" t="t"/>
              <a:pathLst>
                <a:path extrusionOk="0" h="1211" w="1571">
                  <a:moveTo>
                    <a:pt x="310" y="1061"/>
                  </a:moveTo>
                  <a:cubicBezTo>
                    <a:pt x="305" y="1056"/>
                    <a:pt x="291" y="1057"/>
                    <a:pt x="289" y="1052"/>
                  </a:cubicBezTo>
                  <a:cubicBezTo>
                    <a:pt x="288" y="1047"/>
                    <a:pt x="275" y="1029"/>
                    <a:pt x="269" y="1029"/>
                  </a:cubicBezTo>
                  <a:cubicBezTo>
                    <a:pt x="262" y="1029"/>
                    <a:pt x="253" y="1030"/>
                    <a:pt x="246" y="1024"/>
                  </a:cubicBezTo>
                  <a:cubicBezTo>
                    <a:pt x="238" y="1018"/>
                    <a:pt x="233" y="1018"/>
                    <a:pt x="227" y="1021"/>
                  </a:cubicBezTo>
                  <a:cubicBezTo>
                    <a:pt x="222" y="1025"/>
                    <a:pt x="233" y="1026"/>
                    <a:pt x="233" y="1029"/>
                  </a:cubicBezTo>
                  <a:cubicBezTo>
                    <a:pt x="232" y="1033"/>
                    <a:pt x="236" y="1036"/>
                    <a:pt x="241" y="1035"/>
                  </a:cubicBezTo>
                  <a:cubicBezTo>
                    <a:pt x="246" y="1034"/>
                    <a:pt x="248" y="1044"/>
                    <a:pt x="253" y="1044"/>
                  </a:cubicBezTo>
                  <a:cubicBezTo>
                    <a:pt x="258" y="1045"/>
                    <a:pt x="259" y="1052"/>
                    <a:pt x="265" y="1052"/>
                  </a:cubicBezTo>
                  <a:cubicBezTo>
                    <a:pt x="270" y="1052"/>
                    <a:pt x="271" y="1058"/>
                    <a:pt x="274" y="1062"/>
                  </a:cubicBezTo>
                  <a:cubicBezTo>
                    <a:pt x="277" y="1065"/>
                    <a:pt x="283" y="1062"/>
                    <a:pt x="283" y="1066"/>
                  </a:cubicBezTo>
                  <a:cubicBezTo>
                    <a:pt x="283" y="1069"/>
                    <a:pt x="289" y="1072"/>
                    <a:pt x="291" y="1076"/>
                  </a:cubicBezTo>
                  <a:cubicBezTo>
                    <a:pt x="302" y="1077"/>
                    <a:pt x="311" y="1078"/>
                    <a:pt x="319" y="1076"/>
                  </a:cubicBezTo>
                  <a:cubicBezTo>
                    <a:pt x="319" y="1073"/>
                    <a:pt x="320" y="1071"/>
                    <a:pt x="321" y="1069"/>
                  </a:cubicBezTo>
                  <a:cubicBezTo>
                    <a:pt x="323" y="1063"/>
                    <a:pt x="315" y="1067"/>
                    <a:pt x="310" y="1061"/>
                  </a:cubicBezTo>
                  <a:close/>
                  <a:moveTo>
                    <a:pt x="297" y="440"/>
                  </a:moveTo>
                  <a:cubicBezTo>
                    <a:pt x="311" y="443"/>
                    <a:pt x="312" y="468"/>
                    <a:pt x="322" y="468"/>
                  </a:cubicBezTo>
                  <a:cubicBezTo>
                    <a:pt x="328" y="468"/>
                    <a:pt x="323" y="460"/>
                    <a:pt x="333" y="460"/>
                  </a:cubicBezTo>
                  <a:cubicBezTo>
                    <a:pt x="343" y="460"/>
                    <a:pt x="341" y="455"/>
                    <a:pt x="350" y="456"/>
                  </a:cubicBezTo>
                  <a:cubicBezTo>
                    <a:pt x="360" y="456"/>
                    <a:pt x="368" y="453"/>
                    <a:pt x="368" y="442"/>
                  </a:cubicBezTo>
                  <a:cubicBezTo>
                    <a:pt x="368" y="431"/>
                    <a:pt x="375" y="427"/>
                    <a:pt x="384" y="425"/>
                  </a:cubicBezTo>
                  <a:cubicBezTo>
                    <a:pt x="394" y="423"/>
                    <a:pt x="385" y="411"/>
                    <a:pt x="398" y="408"/>
                  </a:cubicBezTo>
                  <a:cubicBezTo>
                    <a:pt x="412" y="405"/>
                    <a:pt x="448" y="389"/>
                    <a:pt x="455" y="384"/>
                  </a:cubicBezTo>
                  <a:cubicBezTo>
                    <a:pt x="461" y="380"/>
                    <a:pt x="447" y="374"/>
                    <a:pt x="433" y="365"/>
                  </a:cubicBezTo>
                  <a:cubicBezTo>
                    <a:pt x="419" y="356"/>
                    <a:pt x="408" y="354"/>
                    <a:pt x="397" y="361"/>
                  </a:cubicBezTo>
                  <a:cubicBezTo>
                    <a:pt x="386" y="368"/>
                    <a:pt x="394" y="353"/>
                    <a:pt x="386" y="357"/>
                  </a:cubicBezTo>
                  <a:cubicBezTo>
                    <a:pt x="377" y="361"/>
                    <a:pt x="354" y="351"/>
                    <a:pt x="350" y="347"/>
                  </a:cubicBezTo>
                  <a:cubicBezTo>
                    <a:pt x="347" y="343"/>
                    <a:pt x="305" y="356"/>
                    <a:pt x="295" y="356"/>
                  </a:cubicBezTo>
                  <a:cubicBezTo>
                    <a:pt x="285" y="356"/>
                    <a:pt x="296" y="366"/>
                    <a:pt x="303" y="372"/>
                  </a:cubicBezTo>
                  <a:cubicBezTo>
                    <a:pt x="310" y="377"/>
                    <a:pt x="286" y="395"/>
                    <a:pt x="290" y="399"/>
                  </a:cubicBezTo>
                  <a:cubicBezTo>
                    <a:pt x="295" y="402"/>
                    <a:pt x="286" y="413"/>
                    <a:pt x="275" y="425"/>
                  </a:cubicBezTo>
                  <a:cubicBezTo>
                    <a:pt x="264" y="438"/>
                    <a:pt x="282" y="437"/>
                    <a:pt x="297" y="440"/>
                  </a:cubicBezTo>
                  <a:close/>
                  <a:moveTo>
                    <a:pt x="688" y="504"/>
                  </a:moveTo>
                  <a:cubicBezTo>
                    <a:pt x="692" y="499"/>
                    <a:pt x="712" y="515"/>
                    <a:pt x="713" y="503"/>
                  </a:cubicBezTo>
                  <a:cubicBezTo>
                    <a:pt x="713" y="492"/>
                    <a:pt x="691" y="486"/>
                    <a:pt x="681" y="480"/>
                  </a:cubicBezTo>
                  <a:cubicBezTo>
                    <a:pt x="672" y="474"/>
                    <a:pt x="668" y="477"/>
                    <a:pt x="653" y="466"/>
                  </a:cubicBezTo>
                  <a:cubicBezTo>
                    <a:pt x="638" y="455"/>
                    <a:pt x="657" y="449"/>
                    <a:pt x="646" y="441"/>
                  </a:cubicBezTo>
                  <a:cubicBezTo>
                    <a:pt x="635" y="432"/>
                    <a:pt x="631" y="409"/>
                    <a:pt x="639" y="401"/>
                  </a:cubicBezTo>
                  <a:cubicBezTo>
                    <a:pt x="647" y="393"/>
                    <a:pt x="656" y="381"/>
                    <a:pt x="641" y="376"/>
                  </a:cubicBezTo>
                  <a:cubicBezTo>
                    <a:pt x="627" y="370"/>
                    <a:pt x="605" y="381"/>
                    <a:pt x="607" y="384"/>
                  </a:cubicBezTo>
                  <a:cubicBezTo>
                    <a:pt x="609" y="387"/>
                    <a:pt x="629" y="398"/>
                    <a:pt x="629" y="402"/>
                  </a:cubicBezTo>
                  <a:cubicBezTo>
                    <a:pt x="629" y="407"/>
                    <a:pt x="611" y="389"/>
                    <a:pt x="605" y="393"/>
                  </a:cubicBezTo>
                  <a:cubicBezTo>
                    <a:pt x="598" y="397"/>
                    <a:pt x="591" y="385"/>
                    <a:pt x="586" y="393"/>
                  </a:cubicBezTo>
                  <a:cubicBezTo>
                    <a:pt x="580" y="401"/>
                    <a:pt x="593" y="428"/>
                    <a:pt x="598" y="436"/>
                  </a:cubicBezTo>
                  <a:cubicBezTo>
                    <a:pt x="602" y="444"/>
                    <a:pt x="593" y="444"/>
                    <a:pt x="587" y="445"/>
                  </a:cubicBezTo>
                  <a:cubicBezTo>
                    <a:pt x="580" y="447"/>
                    <a:pt x="580" y="424"/>
                    <a:pt x="573" y="415"/>
                  </a:cubicBezTo>
                  <a:cubicBezTo>
                    <a:pt x="567" y="406"/>
                    <a:pt x="542" y="396"/>
                    <a:pt x="541" y="402"/>
                  </a:cubicBezTo>
                  <a:cubicBezTo>
                    <a:pt x="539" y="409"/>
                    <a:pt x="556" y="409"/>
                    <a:pt x="554" y="417"/>
                  </a:cubicBezTo>
                  <a:cubicBezTo>
                    <a:pt x="552" y="426"/>
                    <a:pt x="542" y="412"/>
                    <a:pt x="534" y="419"/>
                  </a:cubicBezTo>
                  <a:cubicBezTo>
                    <a:pt x="525" y="426"/>
                    <a:pt x="526" y="421"/>
                    <a:pt x="528" y="414"/>
                  </a:cubicBezTo>
                  <a:cubicBezTo>
                    <a:pt x="530" y="407"/>
                    <a:pt x="516" y="399"/>
                    <a:pt x="500" y="401"/>
                  </a:cubicBezTo>
                  <a:cubicBezTo>
                    <a:pt x="484" y="402"/>
                    <a:pt x="493" y="413"/>
                    <a:pt x="488" y="417"/>
                  </a:cubicBezTo>
                  <a:cubicBezTo>
                    <a:pt x="483" y="421"/>
                    <a:pt x="460" y="415"/>
                    <a:pt x="475" y="412"/>
                  </a:cubicBezTo>
                  <a:cubicBezTo>
                    <a:pt x="490" y="409"/>
                    <a:pt x="483" y="400"/>
                    <a:pt x="478" y="392"/>
                  </a:cubicBezTo>
                  <a:cubicBezTo>
                    <a:pt x="473" y="383"/>
                    <a:pt x="458" y="393"/>
                    <a:pt x="433" y="402"/>
                  </a:cubicBezTo>
                  <a:cubicBezTo>
                    <a:pt x="409" y="410"/>
                    <a:pt x="398" y="420"/>
                    <a:pt x="401" y="420"/>
                  </a:cubicBezTo>
                  <a:cubicBezTo>
                    <a:pt x="404" y="421"/>
                    <a:pt x="405" y="425"/>
                    <a:pt x="396" y="433"/>
                  </a:cubicBezTo>
                  <a:cubicBezTo>
                    <a:pt x="386" y="441"/>
                    <a:pt x="396" y="448"/>
                    <a:pt x="404" y="448"/>
                  </a:cubicBezTo>
                  <a:cubicBezTo>
                    <a:pt x="413" y="448"/>
                    <a:pt x="405" y="455"/>
                    <a:pt x="412" y="456"/>
                  </a:cubicBezTo>
                  <a:cubicBezTo>
                    <a:pt x="417" y="458"/>
                    <a:pt x="445" y="445"/>
                    <a:pt x="453" y="451"/>
                  </a:cubicBezTo>
                  <a:cubicBezTo>
                    <a:pt x="461" y="456"/>
                    <a:pt x="407" y="460"/>
                    <a:pt x="407" y="469"/>
                  </a:cubicBezTo>
                  <a:cubicBezTo>
                    <a:pt x="407" y="478"/>
                    <a:pt x="437" y="484"/>
                    <a:pt x="458" y="480"/>
                  </a:cubicBezTo>
                  <a:cubicBezTo>
                    <a:pt x="480" y="476"/>
                    <a:pt x="519" y="483"/>
                    <a:pt x="519" y="489"/>
                  </a:cubicBezTo>
                  <a:cubicBezTo>
                    <a:pt x="519" y="494"/>
                    <a:pt x="493" y="492"/>
                    <a:pt x="473" y="492"/>
                  </a:cubicBezTo>
                  <a:cubicBezTo>
                    <a:pt x="454" y="491"/>
                    <a:pt x="420" y="497"/>
                    <a:pt x="422" y="503"/>
                  </a:cubicBezTo>
                  <a:cubicBezTo>
                    <a:pt x="423" y="510"/>
                    <a:pt x="426" y="510"/>
                    <a:pt x="446" y="520"/>
                  </a:cubicBezTo>
                  <a:cubicBezTo>
                    <a:pt x="466" y="529"/>
                    <a:pt x="487" y="515"/>
                    <a:pt x="487" y="528"/>
                  </a:cubicBezTo>
                  <a:cubicBezTo>
                    <a:pt x="486" y="542"/>
                    <a:pt x="498" y="545"/>
                    <a:pt x="525" y="546"/>
                  </a:cubicBezTo>
                  <a:cubicBezTo>
                    <a:pt x="552" y="546"/>
                    <a:pt x="565" y="533"/>
                    <a:pt x="578" y="534"/>
                  </a:cubicBezTo>
                  <a:cubicBezTo>
                    <a:pt x="591" y="535"/>
                    <a:pt x="598" y="532"/>
                    <a:pt x="604" y="523"/>
                  </a:cubicBezTo>
                  <a:cubicBezTo>
                    <a:pt x="610" y="514"/>
                    <a:pt x="616" y="519"/>
                    <a:pt x="617" y="524"/>
                  </a:cubicBezTo>
                  <a:cubicBezTo>
                    <a:pt x="619" y="528"/>
                    <a:pt x="636" y="528"/>
                    <a:pt x="640" y="532"/>
                  </a:cubicBezTo>
                  <a:cubicBezTo>
                    <a:pt x="650" y="541"/>
                    <a:pt x="683" y="539"/>
                    <a:pt x="695" y="532"/>
                  </a:cubicBezTo>
                  <a:cubicBezTo>
                    <a:pt x="708" y="526"/>
                    <a:pt x="690" y="509"/>
                    <a:pt x="684" y="517"/>
                  </a:cubicBezTo>
                  <a:cubicBezTo>
                    <a:pt x="677" y="524"/>
                    <a:pt x="672" y="520"/>
                    <a:pt x="670" y="516"/>
                  </a:cubicBezTo>
                  <a:cubicBezTo>
                    <a:pt x="669" y="512"/>
                    <a:pt x="683" y="510"/>
                    <a:pt x="688" y="504"/>
                  </a:cubicBezTo>
                  <a:close/>
                  <a:moveTo>
                    <a:pt x="390" y="312"/>
                  </a:moveTo>
                  <a:cubicBezTo>
                    <a:pt x="404" y="313"/>
                    <a:pt x="419" y="301"/>
                    <a:pt x="418" y="294"/>
                  </a:cubicBezTo>
                  <a:cubicBezTo>
                    <a:pt x="417" y="287"/>
                    <a:pt x="383" y="311"/>
                    <a:pt x="390" y="312"/>
                  </a:cubicBezTo>
                  <a:close/>
                  <a:moveTo>
                    <a:pt x="325" y="290"/>
                  </a:moveTo>
                  <a:cubicBezTo>
                    <a:pt x="331" y="292"/>
                    <a:pt x="325" y="303"/>
                    <a:pt x="332" y="300"/>
                  </a:cubicBezTo>
                  <a:cubicBezTo>
                    <a:pt x="338" y="297"/>
                    <a:pt x="340" y="296"/>
                    <a:pt x="344" y="298"/>
                  </a:cubicBezTo>
                  <a:cubicBezTo>
                    <a:pt x="353" y="300"/>
                    <a:pt x="354" y="293"/>
                    <a:pt x="358" y="289"/>
                  </a:cubicBezTo>
                  <a:cubicBezTo>
                    <a:pt x="362" y="285"/>
                    <a:pt x="361" y="303"/>
                    <a:pt x="371" y="303"/>
                  </a:cubicBezTo>
                  <a:cubicBezTo>
                    <a:pt x="379" y="303"/>
                    <a:pt x="378" y="284"/>
                    <a:pt x="386" y="290"/>
                  </a:cubicBezTo>
                  <a:cubicBezTo>
                    <a:pt x="394" y="295"/>
                    <a:pt x="396" y="287"/>
                    <a:pt x="397" y="282"/>
                  </a:cubicBezTo>
                  <a:cubicBezTo>
                    <a:pt x="399" y="277"/>
                    <a:pt x="399" y="267"/>
                    <a:pt x="408" y="266"/>
                  </a:cubicBezTo>
                  <a:cubicBezTo>
                    <a:pt x="416" y="264"/>
                    <a:pt x="409" y="274"/>
                    <a:pt x="413" y="281"/>
                  </a:cubicBezTo>
                  <a:cubicBezTo>
                    <a:pt x="419" y="291"/>
                    <a:pt x="429" y="282"/>
                    <a:pt x="429" y="277"/>
                  </a:cubicBezTo>
                  <a:cubicBezTo>
                    <a:pt x="430" y="273"/>
                    <a:pt x="444" y="276"/>
                    <a:pt x="444" y="270"/>
                  </a:cubicBezTo>
                  <a:cubicBezTo>
                    <a:pt x="443" y="265"/>
                    <a:pt x="447" y="263"/>
                    <a:pt x="444" y="257"/>
                  </a:cubicBezTo>
                  <a:cubicBezTo>
                    <a:pt x="440" y="251"/>
                    <a:pt x="450" y="252"/>
                    <a:pt x="455" y="248"/>
                  </a:cubicBezTo>
                  <a:cubicBezTo>
                    <a:pt x="459" y="243"/>
                    <a:pt x="448" y="247"/>
                    <a:pt x="440" y="240"/>
                  </a:cubicBezTo>
                  <a:cubicBezTo>
                    <a:pt x="433" y="233"/>
                    <a:pt x="429" y="242"/>
                    <a:pt x="429" y="247"/>
                  </a:cubicBezTo>
                  <a:cubicBezTo>
                    <a:pt x="429" y="251"/>
                    <a:pt x="415" y="248"/>
                    <a:pt x="406" y="244"/>
                  </a:cubicBezTo>
                  <a:cubicBezTo>
                    <a:pt x="397" y="241"/>
                    <a:pt x="386" y="255"/>
                    <a:pt x="374" y="261"/>
                  </a:cubicBezTo>
                  <a:cubicBezTo>
                    <a:pt x="361" y="267"/>
                    <a:pt x="361" y="278"/>
                    <a:pt x="349" y="277"/>
                  </a:cubicBezTo>
                  <a:cubicBezTo>
                    <a:pt x="337" y="277"/>
                    <a:pt x="320" y="287"/>
                    <a:pt x="325" y="290"/>
                  </a:cubicBezTo>
                  <a:close/>
                  <a:moveTo>
                    <a:pt x="447" y="286"/>
                  </a:moveTo>
                  <a:cubicBezTo>
                    <a:pt x="437" y="287"/>
                    <a:pt x="437" y="298"/>
                    <a:pt x="450" y="298"/>
                  </a:cubicBezTo>
                  <a:cubicBezTo>
                    <a:pt x="462" y="298"/>
                    <a:pt x="466" y="302"/>
                    <a:pt x="448" y="301"/>
                  </a:cubicBezTo>
                  <a:cubicBezTo>
                    <a:pt x="430" y="300"/>
                    <a:pt x="422" y="316"/>
                    <a:pt x="435" y="312"/>
                  </a:cubicBezTo>
                  <a:cubicBezTo>
                    <a:pt x="447" y="309"/>
                    <a:pt x="462" y="309"/>
                    <a:pt x="453" y="312"/>
                  </a:cubicBezTo>
                  <a:cubicBezTo>
                    <a:pt x="444" y="316"/>
                    <a:pt x="418" y="318"/>
                    <a:pt x="422" y="323"/>
                  </a:cubicBezTo>
                  <a:cubicBezTo>
                    <a:pt x="424" y="326"/>
                    <a:pt x="434" y="325"/>
                    <a:pt x="444" y="329"/>
                  </a:cubicBezTo>
                  <a:cubicBezTo>
                    <a:pt x="455" y="333"/>
                    <a:pt x="461" y="335"/>
                    <a:pt x="469" y="327"/>
                  </a:cubicBezTo>
                  <a:cubicBezTo>
                    <a:pt x="476" y="318"/>
                    <a:pt x="487" y="309"/>
                    <a:pt x="483" y="321"/>
                  </a:cubicBezTo>
                  <a:cubicBezTo>
                    <a:pt x="479" y="333"/>
                    <a:pt x="495" y="324"/>
                    <a:pt x="516" y="323"/>
                  </a:cubicBezTo>
                  <a:cubicBezTo>
                    <a:pt x="537" y="323"/>
                    <a:pt x="512" y="336"/>
                    <a:pt x="491" y="338"/>
                  </a:cubicBezTo>
                  <a:cubicBezTo>
                    <a:pt x="469" y="339"/>
                    <a:pt x="473" y="350"/>
                    <a:pt x="490" y="354"/>
                  </a:cubicBezTo>
                  <a:cubicBezTo>
                    <a:pt x="507" y="358"/>
                    <a:pt x="544" y="343"/>
                    <a:pt x="552" y="334"/>
                  </a:cubicBezTo>
                  <a:cubicBezTo>
                    <a:pt x="561" y="326"/>
                    <a:pt x="569" y="339"/>
                    <a:pt x="577" y="333"/>
                  </a:cubicBezTo>
                  <a:cubicBezTo>
                    <a:pt x="586" y="327"/>
                    <a:pt x="602" y="334"/>
                    <a:pt x="617" y="330"/>
                  </a:cubicBezTo>
                  <a:cubicBezTo>
                    <a:pt x="632" y="327"/>
                    <a:pt x="634" y="299"/>
                    <a:pt x="623" y="295"/>
                  </a:cubicBezTo>
                  <a:cubicBezTo>
                    <a:pt x="613" y="290"/>
                    <a:pt x="613" y="300"/>
                    <a:pt x="604" y="302"/>
                  </a:cubicBezTo>
                  <a:cubicBezTo>
                    <a:pt x="595" y="303"/>
                    <a:pt x="591" y="292"/>
                    <a:pt x="584" y="285"/>
                  </a:cubicBezTo>
                  <a:cubicBezTo>
                    <a:pt x="577" y="278"/>
                    <a:pt x="581" y="265"/>
                    <a:pt x="571" y="266"/>
                  </a:cubicBezTo>
                  <a:cubicBezTo>
                    <a:pt x="561" y="268"/>
                    <a:pt x="539" y="284"/>
                    <a:pt x="552" y="286"/>
                  </a:cubicBezTo>
                  <a:cubicBezTo>
                    <a:pt x="566" y="287"/>
                    <a:pt x="561" y="295"/>
                    <a:pt x="554" y="298"/>
                  </a:cubicBezTo>
                  <a:cubicBezTo>
                    <a:pt x="547" y="301"/>
                    <a:pt x="570" y="306"/>
                    <a:pt x="567" y="311"/>
                  </a:cubicBezTo>
                  <a:cubicBezTo>
                    <a:pt x="564" y="316"/>
                    <a:pt x="528" y="312"/>
                    <a:pt x="526" y="304"/>
                  </a:cubicBezTo>
                  <a:cubicBezTo>
                    <a:pt x="525" y="296"/>
                    <a:pt x="497" y="282"/>
                    <a:pt x="485" y="285"/>
                  </a:cubicBezTo>
                  <a:cubicBezTo>
                    <a:pt x="473" y="288"/>
                    <a:pt x="478" y="276"/>
                    <a:pt x="466" y="275"/>
                  </a:cubicBezTo>
                  <a:cubicBezTo>
                    <a:pt x="455" y="274"/>
                    <a:pt x="458" y="285"/>
                    <a:pt x="447" y="286"/>
                  </a:cubicBezTo>
                  <a:close/>
                  <a:moveTo>
                    <a:pt x="488" y="230"/>
                  </a:moveTo>
                  <a:cubicBezTo>
                    <a:pt x="492" y="220"/>
                    <a:pt x="462" y="222"/>
                    <a:pt x="465" y="225"/>
                  </a:cubicBezTo>
                  <a:cubicBezTo>
                    <a:pt x="470" y="232"/>
                    <a:pt x="484" y="239"/>
                    <a:pt x="488" y="230"/>
                  </a:cubicBezTo>
                  <a:close/>
                  <a:moveTo>
                    <a:pt x="553" y="226"/>
                  </a:moveTo>
                  <a:cubicBezTo>
                    <a:pt x="563" y="224"/>
                    <a:pt x="559" y="216"/>
                    <a:pt x="542" y="219"/>
                  </a:cubicBezTo>
                  <a:cubicBezTo>
                    <a:pt x="526" y="221"/>
                    <a:pt x="498" y="221"/>
                    <a:pt x="498" y="233"/>
                  </a:cubicBezTo>
                  <a:cubicBezTo>
                    <a:pt x="498" y="242"/>
                    <a:pt x="503" y="247"/>
                    <a:pt x="521" y="248"/>
                  </a:cubicBezTo>
                  <a:cubicBezTo>
                    <a:pt x="539" y="250"/>
                    <a:pt x="555" y="233"/>
                    <a:pt x="546" y="233"/>
                  </a:cubicBezTo>
                  <a:cubicBezTo>
                    <a:pt x="537" y="233"/>
                    <a:pt x="543" y="227"/>
                    <a:pt x="553" y="226"/>
                  </a:cubicBezTo>
                  <a:close/>
                  <a:moveTo>
                    <a:pt x="515" y="211"/>
                  </a:moveTo>
                  <a:cubicBezTo>
                    <a:pt x="523" y="214"/>
                    <a:pt x="530" y="204"/>
                    <a:pt x="536" y="208"/>
                  </a:cubicBezTo>
                  <a:cubicBezTo>
                    <a:pt x="541" y="213"/>
                    <a:pt x="566" y="217"/>
                    <a:pt x="566" y="205"/>
                  </a:cubicBezTo>
                  <a:cubicBezTo>
                    <a:pt x="566" y="192"/>
                    <a:pt x="535" y="190"/>
                    <a:pt x="527" y="195"/>
                  </a:cubicBezTo>
                  <a:cubicBezTo>
                    <a:pt x="519" y="200"/>
                    <a:pt x="483" y="201"/>
                    <a:pt x="494" y="209"/>
                  </a:cubicBezTo>
                  <a:cubicBezTo>
                    <a:pt x="500" y="214"/>
                    <a:pt x="507" y="208"/>
                    <a:pt x="515" y="211"/>
                  </a:cubicBezTo>
                  <a:close/>
                  <a:moveTo>
                    <a:pt x="645" y="187"/>
                  </a:moveTo>
                  <a:cubicBezTo>
                    <a:pt x="655" y="180"/>
                    <a:pt x="672" y="190"/>
                    <a:pt x="669" y="198"/>
                  </a:cubicBezTo>
                  <a:cubicBezTo>
                    <a:pt x="666" y="205"/>
                    <a:pt x="639" y="196"/>
                    <a:pt x="641" y="202"/>
                  </a:cubicBezTo>
                  <a:cubicBezTo>
                    <a:pt x="641" y="205"/>
                    <a:pt x="645" y="214"/>
                    <a:pt x="663" y="208"/>
                  </a:cubicBezTo>
                  <a:cubicBezTo>
                    <a:pt x="682" y="203"/>
                    <a:pt x="698" y="207"/>
                    <a:pt x="710" y="217"/>
                  </a:cubicBezTo>
                  <a:cubicBezTo>
                    <a:pt x="723" y="227"/>
                    <a:pt x="735" y="231"/>
                    <a:pt x="743" y="221"/>
                  </a:cubicBezTo>
                  <a:cubicBezTo>
                    <a:pt x="752" y="211"/>
                    <a:pt x="732" y="209"/>
                    <a:pt x="736" y="201"/>
                  </a:cubicBezTo>
                  <a:cubicBezTo>
                    <a:pt x="740" y="194"/>
                    <a:pt x="724" y="189"/>
                    <a:pt x="715" y="189"/>
                  </a:cubicBezTo>
                  <a:cubicBezTo>
                    <a:pt x="706" y="189"/>
                    <a:pt x="703" y="173"/>
                    <a:pt x="696" y="176"/>
                  </a:cubicBezTo>
                  <a:cubicBezTo>
                    <a:pt x="689" y="180"/>
                    <a:pt x="685" y="185"/>
                    <a:pt x="685" y="175"/>
                  </a:cubicBezTo>
                  <a:cubicBezTo>
                    <a:pt x="685" y="165"/>
                    <a:pt x="644" y="164"/>
                    <a:pt x="634" y="168"/>
                  </a:cubicBezTo>
                  <a:cubicBezTo>
                    <a:pt x="623" y="172"/>
                    <a:pt x="636" y="193"/>
                    <a:pt x="645" y="187"/>
                  </a:cubicBezTo>
                  <a:close/>
                  <a:moveTo>
                    <a:pt x="651" y="252"/>
                  </a:moveTo>
                  <a:cubicBezTo>
                    <a:pt x="657" y="244"/>
                    <a:pt x="626" y="219"/>
                    <a:pt x="624" y="231"/>
                  </a:cubicBezTo>
                  <a:cubicBezTo>
                    <a:pt x="623" y="243"/>
                    <a:pt x="644" y="261"/>
                    <a:pt x="651" y="252"/>
                  </a:cubicBezTo>
                  <a:close/>
                  <a:moveTo>
                    <a:pt x="753" y="150"/>
                  </a:moveTo>
                  <a:cubicBezTo>
                    <a:pt x="758" y="140"/>
                    <a:pt x="720" y="133"/>
                    <a:pt x="729" y="141"/>
                  </a:cubicBezTo>
                  <a:cubicBezTo>
                    <a:pt x="735" y="146"/>
                    <a:pt x="747" y="159"/>
                    <a:pt x="753" y="150"/>
                  </a:cubicBezTo>
                  <a:close/>
                  <a:moveTo>
                    <a:pt x="664" y="327"/>
                  </a:moveTo>
                  <a:cubicBezTo>
                    <a:pt x="670" y="321"/>
                    <a:pt x="652" y="308"/>
                    <a:pt x="648" y="319"/>
                  </a:cubicBezTo>
                  <a:cubicBezTo>
                    <a:pt x="643" y="330"/>
                    <a:pt x="659" y="334"/>
                    <a:pt x="664" y="327"/>
                  </a:cubicBezTo>
                  <a:close/>
                  <a:moveTo>
                    <a:pt x="753" y="273"/>
                  </a:moveTo>
                  <a:cubicBezTo>
                    <a:pt x="752" y="280"/>
                    <a:pt x="734" y="271"/>
                    <a:pt x="720" y="266"/>
                  </a:cubicBezTo>
                  <a:cubicBezTo>
                    <a:pt x="706" y="260"/>
                    <a:pt x="714" y="277"/>
                    <a:pt x="725" y="286"/>
                  </a:cubicBezTo>
                  <a:cubicBezTo>
                    <a:pt x="736" y="295"/>
                    <a:pt x="720" y="291"/>
                    <a:pt x="705" y="280"/>
                  </a:cubicBezTo>
                  <a:cubicBezTo>
                    <a:pt x="690" y="270"/>
                    <a:pt x="692" y="287"/>
                    <a:pt x="699" y="293"/>
                  </a:cubicBezTo>
                  <a:cubicBezTo>
                    <a:pt x="706" y="298"/>
                    <a:pt x="697" y="306"/>
                    <a:pt x="688" y="294"/>
                  </a:cubicBezTo>
                  <a:cubicBezTo>
                    <a:pt x="678" y="281"/>
                    <a:pt x="674" y="268"/>
                    <a:pt x="659" y="267"/>
                  </a:cubicBezTo>
                  <a:cubicBezTo>
                    <a:pt x="644" y="266"/>
                    <a:pt x="651" y="282"/>
                    <a:pt x="656" y="289"/>
                  </a:cubicBezTo>
                  <a:cubicBezTo>
                    <a:pt x="664" y="299"/>
                    <a:pt x="672" y="302"/>
                    <a:pt x="685" y="309"/>
                  </a:cubicBezTo>
                  <a:cubicBezTo>
                    <a:pt x="697" y="316"/>
                    <a:pt x="717" y="305"/>
                    <a:pt x="727" y="308"/>
                  </a:cubicBezTo>
                  <a:cubicBezTo>
                    <a:pt x="736" y="310"/>
                    <a:pt x="717" y="322"/>
                    <a:pt x="723" y="330"/>
                  </a:cubicBezTo>
                  <a:cubicBezTo>
                    <a:pt x="729" y="338"/>
                    <a:pt x="746" y="332"/>
                    <a:pt x="760" y="331"/>
                  </a:cubicBezTo>
                  <a:cubicBezTo>
                    <a:pt x="773" y="330"/>
                    <a:pt x="767" y="323"/>
                    <a:pt x="774" y="317"/>
                  </a:cubicBezTo>
                  <a:cubicBezTo>
                    <a:pt x="782" y="312"/>
                    <a:pt x="767" y="312"/>
                    <a:pt x="773" y="299"/>
                  </a:cubicBezTo>
                  <a:cubicBezTo>
                    <a:pt x="779" y="286"/>
                    <a:pt x="753" y="265"/>
                    <a:pt x="753" y="273"/>
                  </a:cubicBezTo>
                  <a:close/>
                  <a:moveTo>
                    <a:pt x="785" y="226"/>
                  </a:moveTo>
                  <a:cubicBezTo>
                    <a:pt x="797" y="226"/>
                    <a:pt x="807" y="225"/>
                    <a:pt x="817" y="221"/>
                  </a:cubicBezTo>
                  <a:cubicBezTo>
                    <a:pt x="827" y="217"/>
                    <a:pt x="811" y="217"/>
                    <a:pt x="818" y="208"/>
                  </a:cubicBezTo>
                  <a:cubicBezTo>
                    <a:pt x="825" y="198"/>
                    <a:pt x="801" y="198"/>
                    <a:pt x="800" y="201"/>
                  </a:cubicBezTo>
                  <a:cubicBezTo>
                    <a:pt x="798" y="204"/>
                    <a:pt x="767" y="182"/>
                    <a:pt x="763" y="189"/>
                  </a:cubicBezTo>
                  <a:cubicBezTo>
                    <a:pt x="758" y="196"/>
                    <a:pt x="774" y="226"/>
                    <a:pt x="785" y="226"/>
                  </a:cubicBezTo>
                  <a:close/>
                  <a:moveTo>
                    <a:pt x="849" y="230"/>
                  </a:moveTo>
                  <a:cubicBezTo>
                    <a:pt x="847" y="226"/>
                    <a:pt x="788" y="233"/>
                    <a:pt x="797" y="240"/>
                  </a:cubicBezTo>
                  <a:cubicBezTo>
                    <a:pt x="813" y="251"/>
                    <a:pt x="850" y="235"/>
                    <a:pt x="849" y="230"/>
                  </a:cubicBezTo>
                  <a:close/>
                  <a:moveTo>
                    <a:pt x="840" y="345"/>
                  </a:moveTo>
                  <a:cubicBezTo>
                    <a:pt x="854" y="344"/>
                    <a:pt x="847" y="327"/>
                    <a:pt x="832" y="315"/>
                  </a:cubicBezTo>
                  <a:cubicBezTo>
                    <a:pt x="816" y="303"/>
                    <a:pt x="781" y="327"/>
                    <a:pt x="787" y="332"/>
                  </a:cubicBezTo>
                  <a:cubicBezTo>
                    <a:pt x="794" y="338"/>
                    <a:pt x="826" y="345"/>
                    <a:pt x="840" y="345"/>
                  </a:cubicBezTo>
                  <a:close/>
                  <a:moveTo>
                    <a:pt x="740" y="454"/>
                  </a:moveTo>
                  <a:cubicBezTo>
                    <a:pt x="757" y="466"/>
                    <a:pt x="752" y="445"/>
                    <a:pt x="771" y="445"/>
                  </a:cubicBezTo>
                  <a:cubicBezTo>
                    <a:pt x="791" y="446"/>
                    <a:pt x="792" y="414"/>
                    <a:pt x="795" y="402"/>
                  </a:cubicBezTo>
                  <a:cubicBezTo>
                    <a:pt x="798" y="391"/>
                    <a:pt x="779" y="392"/>
                    <a:pt x="784" y="400"/>
                  </a:cubicBezTo>
                  <a:cubicBezTo>
                    <a:pt x="789" y="409"/>
                    <a:pt x="783" y="417"/>
                    <a:pt x="782" y="407"/>
                  </a:cubicBezTo>
                  <a:cubicBezTo>
                    <a:pt x="780" y="397"/>
                    <a:pt x="765" y="406"/>
                    <a:pt x="760" y="399"/>
                  </a:cubicBezTo>
                  <a:cubicBezTo>
                    <a:pt x="754" y="391"/>
                    <a:pt x="777" y="390"/>
                    <a:pt x="782" y="380"/>
                  </a:cubicBezTo>
                  <a:cubicBezTo>
                    <a:pt x="788" y="370"/>
                    <a:pt x="764" y="371"/>
                    <a:pt x="770" y="363"/>
                  </a:cubicBezTo>
                  <a:cubicBezTo>
                    <a:pt x="775" y="356"/>
                    <a:pt x="735" y="364"/>
                    <a:pt x="747" y="369"/>
                  </a:cubicBezTo>
                  <a:cubicBezTo>
                    <a:pt x="759" y="374"/>
                    <a:pt x="748" y="380"/>
                    <a:pt x="737" y="372"/>
                  </a:cubicBezTo>
                  <a:cubicBezTo>
                    <a:pt x="726" y="364"/>
                    <a:pt x="696" y="377"/>
                    <a:pt x="706" y="386"/>
                  </a:cubicBezTo>
                  <a:cubicBezTo>
                    <a:pt x="715" y="393"/>
                    <a:pt x="741" y="381"/>
                    <a:pt x="726" y="402"/>
                  </a:cubicBezTo>
                  <a:cubicBezTo>
                    <a:pt x="711" y="422"/>
                    <a:pt x="705" y="396"/>
                    <a:pt x="691" y="399"/>
                  </a:cubicBezTo>
                  <a:cubicBezTo>
                    <a:pt x="677" y="401"/>
                    <a:pt x="683" y="418"/>
                    <a:pt x="704" y="424"/>
                  </a:cubicBezTo>
                  <a:cubicBezTo>
                    <a:pt x="725" y="431"/>
                    <a:pt x="723" y="442"/>
                    <a:pt x="740" y="454"/>
                  </a:cubicBezTo>
                  <a:close/>
                  <a:moveTo>
                    <a:pt x="868" y="329"/>
                  </a:moveTo>
                  <a:cubicBezTo>
                    <a:pt x="873" y="345"/>
                    <a:pt x="879" y="334"/>
                    <a:pt x="888" y="340"/>
                  </a:cubicBezTo>
                  <a:cubicBezTo>
                    <a:pt x="897" y="346"/>
                    <a:pt x="910" y="350"/>
                    <a:pt x="917" y="344"/>
                  </a:cubicBezTo>
                  <a:cubicBezTo>
                    <a:pt x="924" y="338"/>
                    <a:pt x="927" y="333"/>
                    <a:pt x="929" y="338"/>
                  </a:cubicBezTo>
                  <a:cubicBezTo>
                    <a:pt x="933" y="347"/>
                    <a:pt x="950" y="348"/>
                    <a:pt x="988" y="349"/>
                  </a:cubicBezTo>
                  <a:cubicBezTo>
                    <a:pt x="1026" y="350"/>
                    <a:pt x="1016" y="334"/>
                    <a:pt x="1027" y="340"/>
                  </a:cubicBezTo>
                  <a:cubicBezTo>
                    <a:pt x="1038" y="346"/>
                    <a:pt x="1063" y="346"/>
                    <a:pt x="1074" y="344"/>
                  </a:cubicBezTo>
                  <a:cubicBezTo>
                    <a:pt x="1085" y="341"/>
                    <a:pt x="1091" y="324"/>
                    <a:pt x="1090" y="316"/>
                  </a:cubicBezTo>
                  <a:cubicBezTo>
                    <a:pt x="1089" y="307"/>
                    <a:pt x="1005" y="300"/>
                    <a:pt x="990" y="309"/>
                  </a:cubicBezTo>
                  <a:cubicBezTo>
                    <a:pt x="976" y="317"/>
                    <a:pt x="952" y="305"/>
                    <a:pt x="940" y="311"/>
                  </a:cubicBezTo>
                  <a:cubicBezTo>
                    <a:pt x="929" y="317"/>
                    <a:pt x="932" y="303"/>
                    <a:pt x="911" y="302"/>
                  </a:cubicBezTo>
                  <a:cubicBezTo>
                    <a:pt x="890" y="302"/>
                    <a:pt x="913" y="291"/>
                    <a:pt x="917" y="286"/>
                  </a:cubicBezTo>
                  <a:cubicBezTo>
                    <a:pt x="921" y="281"/>
                    <a:pt x="885" y="269"/>
                    <a:pt x="870" y="272"/>
                  </a:cubicBezTo>
                  <a:cubicBezTo>
                    <a:pt x="855" y="275"/>
                    <a:pt x="846" y="267"/>
                    <a:pt x="832" y="261"/>
                  </a:cubicBezTo>
                  <a:cubicBezTo>
                    <a:pt x="818" y="255"/>
                    <a:pt x="780" y="256"/>
                    <a:pt x="788" y="267"/>
                  </a:cubicBezTo>
                  <a:cubicBezTo>
                    <a:pt x="793" y="275"/>
                    <a:pt x="839" y="291"/>
                    <a:pt x="843" y="284"/>
                  </a:cubicBezTo>
                  <a:cubicBezTo>
                    <a:pt x="848" y="276"/>
                    <a:pt x="860" y="293"/>
                    <a:pt x="867" y="302"/>
                  </a:cubicBezTo>
                  <a:cubicBezTo>
                    <a:pt x="874" y="310"/>
                    <a:pt x="862" y="313"/>
                    <a:pt x="868" y="329"/>
                  </a:cubicBezTo>
                  <a:close/>
                  <a:moveTo>
                    <a:pt x="907" y="237"/>
                  </a:moveTo>
                  <a:cubicBezTo>
                    <a:pt x="893" y="230"/>
                    <a:pt x="876" y="244"/>
                    <a:pt x="890" y="250"/>
                  </a:cubicBezTo>
                  <a:cubicBezTo>
                    <a:pt x="903" y="255"/>
                    <a:pt x="922" y="244"/>
                    <a:pt x="907" y="237"/>
                  </a:cubicBezTo>
                  <a:close/>
                  <a:moveTo>
                    <a:pt x="795" y="149"/>
                  </a:moveTo>
                  <a:cubicBezTo>
                    <a:pt x="806" y="155"/>
                    <a:pt x="800" y="162"/>
                    <a:pt x="812" y="168"/>
                  </a:cubicBezTo>
                  <a:cubicBezTo>
                    <a:pt x="825" y="173"/>
                    <a:pt x="861" y="161"/>
                    <a:pt x="864" y="169"/>
                  </a:cubicBezTo>
                  <a:cubicBezTo>
                    <a:pt x="867" y="178"/>
                    <a:pt x="827" y="179"/>
                    <a:pt x="832" y="184"/>
                  </a:cubicBezTo>
                  <a:cubicBezTo>
                    <a:pt x="838" y="190"/>
                    <a:pt x="861" y="198"/>
                    <a:pt x="857" y="203"/>
                  </a:cubicBezTo>
                  <a:cubicBezTo>
                    <a:pt x="854" y="208"/>
                    <a:pt x="895" y="221"/>
                    <a:pt x="899" y="215"/>
                  </a:cubicBezTo>
                  <a:cubicBezTo>
                    <a:pt x="903" y="208"/>
                    <a:pt x="914" y="210"/>
                    <a:pt x="924" y="214"/>
                  </a:cubicBezTo>
                  <a:cubicBezTo>
                    <a:pt x="934" y="218"/>
                    <a:pt x="935" y="190"/>
                    <a:pt x="942" y="194"/>
                  </a:cubicBezTo>
                  <a:cubicBezTo>
                    <a:pt x="949" y="199"/>
                    <a:pt x="948" y="184"/>
                    <a:pt x="960" y="180"/>
                  </a:cubicBezTo>
                  <a:cubicBezTo>
                    <a:pt x="972" y="175"/>
                    <a:pt x="989" y="175"/>
                    <a:pt x="990" y="169"/>
                  </a:cubicBezTo>
                  <a:cubicBezTo>
                    <a:pt x="990" y="165"/>
                    <a:pt x="986" y="160"/>
                    <a:pt x="972" y="162"/>
                  </a:cubicBezTo>
                  <a:cubicBezTo>
                    <a:pt x="958" y="163"/>
                    <a:pt x="949" y="158"/>
                    <a:pt x="955" y="150"/>
                  </a:cubicBezTo>
                  <a:cubicBezTo>
                    <a:pt x="961" y="142"/>
                    <a:pt x="940" y="140"/>
                    <a:pt x="947" y="133"/>
                  </a:cubicBezTo>
                  <a:cubicBezTo>
                    <a:pt x="955" y="127"/>
                    <a:pt x="932" y="121"/>
                    <a:pt x="935" y="130"/>
                  </a:cubicBezTo>
                  <a:cubicBezTo>
                    <a:pt x="937" y="140"/>
                    <a:pt x="921" y="131"/>
                    <a:pt x="918" y="122"/>
                  </a:cubicBezTo>
                  <a:cubicBezTo>
                    <a:pt x="916" y="114"/>
                    <a:pt x="884" y="111"/>
                    <a:pt x="863" y="92"/>
                  </a:cubicBezTo>
                  <a:cubicBezTo>
                    <a:pt x="842" y="73"/>
                    <a:pt x="820" y="86"/>
                    <a:pt x="832" y="88"/>
                  </a:cubicBezTo>
                  <a:cubicBezTo>
                    <a:pt x="845" y="90"/>
                    <a:pt x="844" y="97"/>
                    <a:pt x="834" y="96"/>
                  </a:cubicBezTo>
                  <a:cubicBezTo>
                    <a:pt x="824" y="95"/>
                    <a:pt x="806" y="97"/>
                    <a:pt x="822" y="103"/>
                  </a:cubicBezTo>
                  <a:cubicBezTo>
                    <a:pt x="839" y="109"/>
                    <a:pt x="821" y="111"/>
                    <a:pt x="807" y="111"/>
                  </a:cubicBezTo>
                  <a:cubicBezTo>
                    <a:pt x="794" y="111"/>
                    <a:pt x="793" y="129"/>
                    <a:pt x="810" y="131"/>
                  </a:cubicBezTo>
                  <a:cubicBezTo>
                    <a:pt x="828" y="133"/>
                    <a:pt x="815" y="144"/>
                    <a:pt x="801" y="140"/>
                  </a:cubicBezTo>
                  <a:cubicBezTo>
                    <a:pt x="787" y="136"/>
                    <a:pt x="782" y="143"/>
                    <a:pt x="795" y="149"/>
                  </a:cubicBezTo>
                  <a:close/>
                  <a:moveTo>
                    <a:pt x="889" y="72"/>
                  </a:moveTo>
                  <a:cubicBezTo>
                    <a:pt x="900" y="65"/>
                    <a:pt x="909" y="69"/>
                    <a:pt x="900" y="74"/>
                  </a:cubicBezTo>
                  <a:cubicBezTo>
                    <a:pt x="890" y="79"/>
                    <a:pt x="893" y="82"/>
                    <a:pt x="907" y="81"/>
                  </a:cubicBezTo>
                  <a:cubicBezTo>
                    <a:pt x="920" y="80"/>
                    <a:pt x="901" y="85"/>
                    <a:pt x="901" y="93"/>
                  </a:cubicBezTo>
                  <a:cubicBezTo>
                    <a:pt x="901" y="101"/>
                    <a:pt x="917" y="96"/>
                    <a:pt x="918" y="104"/>
                  </a:cubicBezTo>
                  <a:cubicBezTo>
                    <a:pt x="918" y="111"/>
                    <a:pt x="952" y="115"/>
                    <a:pt x="962" y="105"/>
                  </a:cubicBezTo>
                  <a:cubicBezTo>
                    <a:pt x="972" y="96"/>
                    <a:pt x="968" y="108"/>
                    <a:pt x="968" y="114"/>
                  </a:cubicBezTo>
                  <a:cubicBezTo>
                    <a:pt x="967" y="120"/>
                    <a:pt x="1015" y="126"/>
                    <a:pt x="1018" y="118"/>
                  </a:cubicBezTo>
                  <a:cubicBezTo>
                    <a:pt x="1020" y="110"/>
                    <a:pt x="1027" y="113"/>
                    <a:pt x="1037" y="115"/>
                  </a:cubicBezTo>
                  <a:cubicBezTo>
                    <a:pt x="1046" y="118"/>
                    <a:pt x="1092" y="107"/>
                    <a:pt x="1093" y="97"/>
                  </a:cubicBezTo>
                  <a:cubicBezTo>
                    <a:pt x="1094" y="88"/>
                    <a:pt x="1108" y="102"/>
                    <a:pt x="1093" y="112"/>
                  </a:cubicBezTo>
                  <a:cubicBezTo>
                    <a:pt x="1078" y="122"/>
                    <a:pt x="1048" y="121"/>
                    <a:pt x="1035" y="125"/>
                  </a:cubicBezTo>
                  <a:cubicBezTo>
                    <a:pt x="1022" y="129"/>
                    <a:pt x="1044" y="138"/>
                    <a:pt x="1057" y="148"/>
                  </a:cubicBezTo>
                  <a:cubicBezTo>
                    <a:pt x="1070" y="158"/>
                    <a:pt x="1040" y="153"/>
                    <a:pt x="1027" y="140"/>
                  </a:cubicBezTo>
                  <a:cubicBezTo>
                    <a:pt x="1015" y="126"/>
                    <a:pt x="986" y="126"/>
                    <a:pt x="972" y="127"/>
                  </a:cubicBezTo>
                  <a:cubicBezTo>
                    <a:pt x="957" y="128"/>
                    <a:pt x="961" y="155"/>
                    <a:pt x="972" y="155"/>
                  </a:cubicBezTo>
                  <a:cubicBezTo>
                    <a:pt x="983" y="155"/>
                    <a:pt x="994" y="159"/>
                    <a:pt x="1005" y="176"/>
                  </a:cubicBezTo>
                  <a:cubicBezTo>
                    <a:pt x="1016" y="194"/>
                    <a:pt x="1040" y="190"/>
                    <a:pt x="1040" y="198"/>
                  </a:cubicBezTo>
                  <a:cubicBezTo>
                    <a:pt x="1040" y="205"/>
                    <a:pt x="1009" y="191"/>
                    <a:pt x="992" y="188"/>
                  </a:cubicBezTo>
                  <a:cubicBezTo>
                    <a:pt x="975" y="185"/>
                    <a:pt x="947" y="196"/>
                    <a:pt x="947" y="208"/>
                  </a:cubicBezTo>
                  <a:cubicBezTo>
                    <a:pt x="946" y="221"/>
                    <a:pt x="972" y="219"/>
                    <a:pt x="989" y="209"/>
                  </a:cubicBezTo>
                  <a:cubicBezTo>
                    <a:pt x="1006" y="199"/>
                    <a:pt x="993" y="212"/>
                    <a:pt x="985" y="220"/>
                  </a:cubicBezTo>
                  <a:cubicBezTo>
                    <a:pt x="976" y="228"/>
                    <a:pt x="1005" y="234"/>
                    <a:pt x="1005" y="244"/>
                  </a:cubicBezTo>
                  <a:cubicBezTo>
                    <a:pt x="1005" y="253"/>
                    <a:pt x="984" y="250"/>
                    <a:pt x="982" y="241"/>
                  </a:cubicBezTo>
                  <a:cubicBezTo>
                    <a:pt x="979" y="233"/>
                    <a:pt x="972" y="224"/>
                    <a:pt x="951" y="226"/>
                  </a:cubicBezTo>
                  <a:cubicBezTo>
                    <a:pt x="931" y="227"/>
                    <a:pt x="936" y="241"/>
                    <a:pt x="949" y="243"/>
                  </a:cubicBezTo>
                  <a:cubicBezTo>
                    <a:pt x="961" y="244"/>
                    <a:pt x="962" y="254"/>
                    <a:pt x="948" y="254"/>
                  </a:cubicBezTo>
                  <a:cubicBezTo>
                    <a:pt x="934" y="254"/>
                    <a:pt x="902" y="263"/>
                    <a:pt x="912" y="272"/>
                  </a:cubicBezTo>
                  <a:cubicBezTo>
                    <a:pt x="923" y="282"/>
                    <a:pt x="963" y="272"/>
                    <a:pt x="970" y="278"/>
                  </a:cubicBezTo>
                  <a:cubicBezTo>
                    <a:pt x="977" y="284"/>
                    <a:pt x="997" y="287"/>
                    <a:pt x="1001" y="280"/>
                  </a:cubicBezTo>
                  <a:cubicBezTo>
                    <a:pt x="1006" y="273"/>
                    <a:pt x="1022" y="276"/>
                    <a:pt x="1037" y="276"/>
                  </a:cubicBezTo>
                  <a:cubicBezTo>
                    <a:pt x="1053" y="276"/>
                    <a:pt x="1057" y="278"/>
                    <a:pt x="1064" y="284"/>
                  </a:cubicBezTo>
                  <a:cubicBezTo>
                    <a:pt x="1071" y="291"/>
                    <a:pt x="1083" y="288"/>
                    <a:pt x="1092" y="282"/>
                  </a:cubicBezTo>
                  <a:cubicBezTo>
                    <a:pt x="1101" y="276"/>
                    <a:pt x="1101" y="276"/>
                    <a:pt x="1112" y="276"/>
                  </a:cubicBezTo>
                  <a:cubicBezTo>
                    <a:pt x="1123" y="276"/>
                    <a:pt x="1125" y="269"/>
                    <a:pt x="1119" y="260"/>
                  </a:cubicBezTo>
                  <a:cubicBezTo>
                    <a:pt x="1114" y="251"/>
                    <a:pt x="1100" y="266"/>
                    <a:pt x="1098" y="260"/>
                  </a:cubicBezTo>
                  <a:cubicBezTo>
                    <a:pt x="1096" y="252"/>
                    <a:pt x="1083" y="250"/>
                    <a:pt x="1062" y="253"/>
                  </a:cubicBezTo>
                  <a:cubicBezTo>
                    <a:pt x="1040" y="256"/>
                    <a:pt x="1049" y="239"/>
                    <a:pt x="1062" y="243"/>
                  </a:cubicBezTo>
                  <a:cubicBezTo>
                    <a:pt x="1076" y="247"/>
                    <a:pt x="1094" y="245"/>
                    <a:pt x="1108" y="241"/>
                  </a:cubicBezTo>
                  <a:cubicBezTo>
                    <a:pt x="1123" y="237"/>
                    <a:pt x="1112" y="230"/>
                    <a:pt x="1112" y="224"/>
                  </a:cubicBezTo>
                  <a:cubicBezTo>
                    <a:pt x="1112" y="218"/>
                    <a:pt x="1130" y="222"/>
                    <a:pt x="1144" y="222"/>
                  </a:cubicBezTo>
                  <a:cubicBezTo>
                    <a:pt x="1159" y="222"/>
                    <a:pt x="1179" y="199"/>
                    <a:pt x="1180" y="186"/>
                  </a:cubicBezTo>
                  <a:cubicBezTo>
                    <a:pt x="1180" y="172"/>
                    <a:pt x="1148" y="176"/>
                    <a:pt x="1133" y="176"/>
                  </a:cubicBezTo>
                  <a:cubicBezTo>
                    <a:pt x="1117" y="176"/>
                    <a:pt x="1143" y="164"/>
                    <a:pt x="1173" y="165"/>
                  </a:cubicBezTo>
                  <a:cubicBezTo>
                    <a:pt x="1202" y="167"/>
                    <a:pt x="1189" y="154"/>
                    <a:pt x="1195" y="149"/>
                  </a:cubicBezTo>
                  <a:cubicBezTo>
                    <a:pt x="1200" y="144"/>
                    <a:pt x="1214" y="154"/>
                    <a:pt x="1229" y="151"/>
                  </a:cubicBezTo>
                  <a:cubicBezTo>
                    <a:pt x="1244" y="148"/>
                    <a:pt x="1234" y="136"/>
                    <a:pt x="1244" y="136"/>
                  </a:cubicBezTo>
                  <a:cubicBezTo>
                    <a:pt x="1251" y="136"/>
                    <a:pt x="1267" y="125"/>
                    <a:pt x="1299" y="107"/>
                  </a:cubicBezTo>
                  <a:cubicBezTo>
                    <a:pt x="1331" y="89"/>
                    <a:pt x="1356" y="92"/>
                    <a:pt x="1358" y="82"/>
                  </a:cubicBezTo>
                  <a:cubicBezTo>
                    <a:pt x="1360" y="72"/>
                    <a:pt x="1313" y="82"/>
                    <a:pt x="1306" y="79"/>
                  </a:cubicBezTo>
                  <a:cubicBezTo>
                    <a:pt x="1298" y="75"/>
                    <a:pt x="1338" y="67"/>
                    <a:pt x="1347" y="69"/>
                  </a:cubicBezTo>
                  <a:cubicBezTo>
                    <a:pt x="1356" y="72"/>
                    <a:pt x="1369" y="69"/>
                    <a:pt x="1401" y="54"/>
                  </a:cubicBezTo>
                  <a:cubicBezTo>
                    <a:pt x="1433" y="38"/>
                    <a:pt x="1419" y="34"/>
                    <a:pt x="1406" y="36"/>
                  </a:cubicBezTo>
                  <a:cubicBezTo>
                    <a:pt x="1392" y="39"/>
                    <a:pt x="1378" y="34"/>
                    <a:pt x="1378" y="25"/>
                  </a:cubicBezTo>
                  <a:cubicBezTo>
                    <a:pt x="1379" y="17"/>
                    <a:pt x="1359" y="25"/>
                    <a:pt x="1358" y="20"/>
                  </a:cubicBezTo>
                  <a:cubicBezTo>
                    <a:pt x="1357" y="15"/>
                    <a:pt x="1338" y="18"/>
                    <a:pt x="1318" y="25"/>
                  </a:cubicBezTo>
                  <a:cubicBezTo>
                    <a:pt x="1298" y="33"/>
                    <a:pt x="1317" y="18"/>
                    <a:pt x="1325" y="14"/>
                  </a:cubicBezTo>
                  <a:cubicBezTo>
                    <a:pt x="1334" y="11"/>
                    <a:pt x="1274" y="14"/>
                    <a:pt x="1263" y="7"/>
                  </a:cubicBezTo>
                  <a:cubicBezTo>
                    <a:pt x="1253" y="0"/>
                    <a:pt x="1241" y="19"/>
                    <a:pt x="1232" y="10"/>
                  </a:cubicBezTo>
                  <a:cubicBezTo>
                    <a:pt x="1223" y="0"/>
                    <a:pt x="1198" y="8"/>
                    <a:pt x="1202" y="15"/>
                  </a:cubicBezTo>
                  <a:cubicBezTo>
                    <a:pt x="1205" y="22"/>
                    <a:pt x="1198" y="22"/>
                    <a:pt x="1188" y="14"/>
                  </a:cubicBezTo>
                  <a:cubicBezTo>
                    <a:pt x="1179" y="7"/>
                    <a:pt x="1161" y="15"/>
                    <a:pt x="1144" y="13"/>
                  </a:cubicBezTo>
                  <a:cubicBezTo>
                    <a:pt x="1128" y="11"/>
                    <a:pt x="1135" y="26"/>
                    <a:pt x="1117" y="18"/>
                  </a:cubicBezTo>
                  <a:cubicBezTo>
                    <a:pt x="1099" y="11"/>
                    <a:pt x="1080" y="14"/>
                    <a:pt x="1085" y="17"/>
                  </a:cubicBezTo>
                  <a:cubicBezTo>
                    <a:pt x="1091" y="19"/>
                    <a:pt x="1083" y="24"/>
                    <a:pt x="1076" y="21"/>
                  </a:cubicBezTo>
                  <a:cubicBezTo>
                    <a:pt x="1068" y="19"/>
                    <a:pt x="1061" y="22"/>
                    <a:pt x="1065" y="30"/>
                  </a:cubicBezTo>
                  <a:cubicBezTo>
                    <a:pt x="1069" y="38"/>
                    <a:pt x="1036" y="28"/>
                    <a:pt x="1036" y="36"/>
                  </a:cubicBezTo>
                  <a:cubicBezTo>
                    <a:pt x="1036" y="45"/>
                    <a:pt x="1024" y="50"/>
                    <a:pt x="1015" y="42"/>
                  </a:cubicBezTo>
                  <a:cubicBezTo>
                    <a:pt x="1005" y="34"/>
                    <a:pt x="976" y="32"/>
                    <a:pt x="984" y="39"/>
                  </a:cubicBezTo>
                  <a:cubicBezTo>
                    <a:pt x="993" y="46"/>
                    <a:pt x="958" y="42"/>
                    <a:pt x="967" y="49"/>
                  </a:cubicBezTo>
                  <a:cubicBezTo>
                    <a:pt x="976" y="56"/>
                    <a:pt x="955" y="61"/>
                    <a:pt x="955" y="57"/>
                  </a:cubicBezTo>
                  <a:cubicBezTo>
                    <a:pt x="955" y="54"/>
                    <a:pt x="936" y="47"/>
                    <a:pt x="928" y="54"/>
                  </a:cubicBezTo>
                  <a:cubicBezTo>
                    <a:pt x="920" y="61"/>
                    <a:pt x="918" y="69"/>
                    <a:pt x="914" y="65"/>
                  </a:cubicBezTo>
                  <a:cubicBezTo>
                    <a:pt x="910" y="60"/>
                    <a:pt x="893" y="61"/>
                    <a:pt x="876" y="68"/>
                  </a:cubicBezTo>
                  <a:cubicBezTo>
                    <a:pt x="860" y="74"/>
                    <a:pt x="879" y="79"/>
                    <a:pt x="889" y="72"/>
                  </a:cubicBezTo>
                  <a:close/>
                  <a:moveTo>
                    <a:pt x="1087" y="747"/>
                  </a:moveTo>
                  <a:cubicBezTo>
                    <a:pt x="1092" y="746"/>
                    <a:pt x="1103" y="726"/>
                    <a:pt x="1089" y="727"/>
                  </a:cubicBezTo>
                  <a:cubicBezTo>
                    <a:pt x="1075" y="728"/>
                    <a:pt x="1078" y="748"/>
                    <a:pt x="1087" y="747"/>
                  </a:cubicBezTo>
                  <a:close/>
                  <a:moveTo>
                    <a:pt x="1018" y="729"/>
                  </a:moveTo>
                  <a:cubicBezTo>
                    <a:pt x="1030" y="737"/>
                    <a:pt x="1049" y="716"/>
                    <a:pt x="1047" y="710"/>
                  </a:cubicBezTo>
                  <a:cubicBezTo>
                    <a:pt x="1046" y="704"/>
                    <a:pt x="1003" y="720"/>
                    <a:pt x="1018" y="729"/>
                  </a:cubicBezTo>
                  <a:close/>
                  <a:moveTo>
                    <a:pt x="1074" y="686"/>
                  </a:moveTo>
                  <a:cubicBezTo>
                    <a:pt x="1076" y="679"/>
                    <a:pt x="1048" y="675"/>
                    <a:pt x="1050" y="667"/>
                  </a:cubicBezTo>
                  <a:cubicBezTo>
                    <a:pt x="1051" y="658"/>
                    <a:pt x="1024" y="651"/>
                    <a:pt x="1015" y="647"/>
                  </a:cubicBezTo>
                  <a:cubicBezTo>
                    <a:pt x="1007" y="642"/>
                    <a:pt x="993" y="639"/>
                    <a:pt x="993" y="630"/>
                  </a:cubicBezTo>
                  <a:cubicBezTo>
                    <a:pt x="993" y="621"/>
                    <a:pt x="975" y="628"/>
                    <a:pt x="974" y="642"/>
                  </a:cubicBezTo>
                  <a:cubicBezTo>
                    <a:pt x="973" y="656"/>
                    <a:pt x="965" y="653"/>
                    <a:pt x="969" y="666"/>
                  </a:cubicBezTo>
                  <a:cubicBezTo>
                    <a:pt x="973" y="679"/>
                    <a:pt x="952" y="683"/>
                    <a:pt x="954" y="690"/>
                  </a:cubicBezTo>
                  <a:cubicBezTo>
                    <a:pt x="957" y="697"/>
                    <a:pt x="967" y="689"/>
                    <a:pt x="976" y="689"/>
                  </a:cubicBezTo>
                  <a:cubicBezTo>
                    <a:pt x="986" y="689"/>
                    <a:pt x="974" y="702"/>
                    <a:pt x="986" y="703"/>
                  </a:cubicBezTo>
                  <a:cubicBezTo>
                    <a:pt x="995" y="704"/>
                    <a:pt x="1011" y="693"/>
                    <a:pt x="1015" y="686"/>
                  </a:cubicBezTo>
                  <a:cubicBezTo>
                    <a:pt x="1019" y="680"/>
                    <a:pt x="1027" y="678"/>
                    <a:pt x="1038" y="686"/>
                  </a:cubicBezTo>
                  <a:cubicBezTo>
                    <a:pt x="1049" y="693"/>
                    <a:pt x="1073" y="694"/>
                    <a:pt x="1074" y="686"/>
                  </a:cubicBezTo>
                  <a:close/>
                  <a:moveTo>
                    <a:pt x="1330" y="618"/>
                  </a:moveTo>
                  <a:cubicBezTo>
                    <a:pt x="1339" y="618"/>
                    <a:pt x="1341" y="630"/>
                    <a:pt x="1356" y="643"/>
                  </a:cubicBezTo>
                  <a:cubicBezTo>
                    <a:pt x="1371" y="655"/>
                    <a:pt x="1372" y="647"/>
                    <a:pt x="1374" y="638"/>
                  </a:cubicBezTo>
                  <a:cubicBezTo>
                    <a:pt x="1377" y="629"/>
                    <a:pt x="1393" y="636"/>
                    <a:pt x="1392" y="628"/>
                  </a:cubicBezTo>
                  <a:cubicBezTo>
                    <a:pt x="1392" y="619"/>
                    <a:pt x="1406" y="609"/>
                    <a:pt x="1415" y="605"/>
                  </a:cubicBezTo>
                  <a:cubicBezTo>
                    <a:pt x="1425" y="601"/>
                    <a:pt x="1407" y="592"/>
                    <a:pt x="1395" y="593"/>
                  </a:cubicBezTo>
                  <a:cubicBezTo>
                    <a:pt x="1382" y="593"/>
                    <a:pt x="1380" y="585"/>
                    <a:pt x="1380" y="579"/>
                  </a:cubicBezTo>
                  <a:cubicBezTo>
                    <a:pt x="1380" y="574"/>
                    <a:pt x="1356" y="560"/>
                    <a:pt x="1349" y="563"/>
                  </a:cubicBezTo>
                  <a:cubicBezTo>
                    <a:pt x="1341" y="565"/>
                    <a:pt x="1328" y="553"/>
                    <a:pt x="1317" y="552"/>
                  </a:cubicBezTo>
                  <a:cubicBezTo>
                    <a:pt x="1307" y="551"/>
                    <a:pt x="1292" y="543"/>
                    <a:pt x="1294" y="532"/>
                  </a:cubicBezTo>
                  <a:cubicBezTo>
                    <a:pt x="1295" y="521"/>
                    <a:pt x="1314" y="535"/>
                    <a:pt x="1318" y="527"/>
                  </a:cubicBezTo>
                  <a:cubicBezTo>
                    <a:pt x="1322" y="518"/>
                    <a:pt x="1299" y="523"/>
                    <a:pt x="1298" y="517"/>
                  </a:cubicBezTo>
                  <a:cubicBezTo>
                    <a:pt x="1297" y="510"/>
                    <a:pt x="1303" y="513"/>
                    <a:pt x="1308" y="509"/>
                  </a:cubicBezTo>
                  <a:cubicBezTo>
                    <a:pt x="1313" y="505"/>
                    <a:pt x="1304" y="497"/>
                    <a:pt x="1299" y="494"/>
                  </a:cubicBezTo>
                  <a:cubicBezTo>
                    <a:pt x="1293" y="491"/>
                    <a:pt x="1292" y="500"/>
                    <a:pt x="1286" y="500"/>
                  </a:cubicBezTo>
                  <a:cubicBezTo>
                    <a:pt x="1281" y="500"/>
                    <a:pt x="1285" y="492"/>
                    <a:pt x="1289" y="486"/>
                  </a:cubicBezTo>
                  <a:cubicBezTo>
                    <a:pt x="1293" y="481"/>
                    <a:pt x="1271" y="474"/>
                    <a:pt x="1262" y="478"/>
                  </a:cubicBezTo>
                  <a:cubicBezTo>
                    <a:pt x="1252" y="481"/>
                    <a:pt x="1249" y="475"/>
                    <a:pt x="1249" y="469"/>
                  </a:cubicBezTo>
                  <a:cubicBezTo>
                    <a:pt x="1249" y="463"/>
                    <a:pt x="1233" y="469"/>
                    <a:pt x="1227" y="474"/>
                  </a:cubicBezTo>
                  <a:cubicBezTo>
                    <a:pt x="1220" y="478"/>
                    <a:pt x="1213" y="469"/>
                    <a:pt x="1220" y="468"/>
                  </a:cubicBezTo>
                  <a:cubicBezTo>
                    <a:pt x="1228" y="467"/>
                    <a:pt x="1238" y="461"/>
                    <a:pt x="1235" y="454"/>
                  </a:cubicBezTo>
                  <a:cubicBezTo>
                    <a:pt x="1233" y="447"/>
                    <a:pt x="1213" y="446"/>
                    <a:pt x="1209" y="455"/>
                  </a:cubicBezTo>
                  <a:cubicBezTo>
                    <a:pt x="1205" y="463"/>
                    <a:pt x="1188" y="445"/>
                    <a:pt x="1188" y="438"/>
                  </a:cubicBezTo>
                  <a:cubicBezTo>
                    <a:pt x="1188" y="431"/>
                    <a:pt x="1163" y="438"/>
                    <a:pt x="1166" y="426"/>
                  </a:cubicBezTo>
                  <a:cubicBezTo>
                    <a:pt x="1170" y="414"/>
                    <a:pt x="1137" y="411"/>
                    <a:pt x="1129" y="411"/>
                  </a:cubicBezTo>
                  <a:cubicBezTo>
                    <a:pt x="1120" y="411"/>
                    <a:pt x="1108" y="418"/>
                    <a:pt x="1109" y="426"/>
                  </a:cubicBezTo>
                  <a:cubicBezTo>
                    <a:pt x="1111" y="434"/>
                    <a:pt x="1100" y="431"/>
                    <a:pt x="1098" y="422"/>
                  </a:cubicBezTo>
                  <a:cubicBezTo>
                    <a:pt x="1097" y="413"/>
                    <a:pt x="1076" y="431"/>
                    <a:pt x="1069" y="431"/>
                  </a:cubicBezTo>
                  <a:cubicBezTo>
                    <a:pt x="1063" y="431"/>
                    <a:pt x="1073" y="409"/>
                    <a:pt x="1070" y="402"/>
                  </a:cubicBezTo>
                  <a:cubicBezTo>
                    <a:pt x="1067" y="395"/>
                    <a:pt x="1062" y="392"/>
                    <a:pt x="1058" y="381"/>
                  </a:cubicBezTo>
                  <a:cubicBezTo>
                    <a:pt x="1053" y="369"/>
                    <a:pt x="1029" y="374"/>
                    <a:pt x="1023" y="381"/>
                  </a:cubicBezTo>
                  <a:cubicBezTo>
                    <a:pt x="1017" y="388"/>
                    <a:pt x="997" y="384"/>
                    <a:pt x="986" y="395"/>
                  </a:cubicBezTo>
                  <a:cubicBezTo>
                    <a:pt x="975" y="406"/>
                    <a:pt x="986" y="417"/>
                    <a:pt x="991" y="421"/>
                  </a:cubicBezTo>
                  <a:cubicBezTo>
                    <a:pt x="996" y="425"/>
                    <a:pt x="975" y="431"/>
                    <a:pt x="982" y="438"/>
                  </a:cubicBezTo>
                  <a:cubicBezTo>
                    <a:pt x="989" y="444"/>
                    <a:pt x="1000" y="441"/>
                    <a:pt x="1001" y="451"/>
                  </a:cubicBezTo>
                  <a:cubicBezTo>
                    <a:pt x="1001" y="461"/>
                    <a:pt x="975" y="448"/>
                    <a:pt x="971" y="439"/>
                  </a:cubicBezTo>
                  <a:cubicBezTo>
                    <a:pt x="967" y="431"/>
                    <a:pt x="972" y="423"/>
                    <a:pt x="967" y="417"/>
                  </a:cubicBezTo>
                  <a:cubicBezTo>
                    <a:pt x="961" y="410"/>
                    <a:pt x="966" y="402"/>
                    <a:pt x="976" y="392"/>
                  </a:cubicBezTo>
                  <a:cubicBezTo>
                    <a:pt x="986" y="381"/>
                    <a:pt x="994" y="382"/>
                    <a:pt x="994" y="376"/>
                  </a:cubicBezTo>
                  <a:cubicBezTo>
                    <a:pt x="994" y="370"/>
                    <a:pt x="950" y="370"/>
                    <a:pt x="925" y="393"/>
                  </a:cubicBezTo>
                  <a:cubicBezTo>
                    <a:pt x="899" y="417"/>
                    <a:pt x="907" y="448"/>
                    <a:pt x="908" y="454"/>
                  </a:cubicBezTo>
                  <a:cubicBezTo>
                    <a:pt x="910" y="460"/>
                    <a:pt x="932" y="457"/>
                    <a:pt x="946" y="461"/>
                  </a:cubicBezTo>
                  <a:cubicBezTo>
                    <a:pt x="959" y="465"/>
                    <a:pt x="952" y="471"/>
                    <a:pt x="942" y="469"/>
                  </a:cubicBezTo>
                  <a:cubicBezTo>
                    <a:pt x="932" y="467"/>
                    <a:pt x="914" y="464"/>
                    <a:pt x="915" y="471"/>
                  </a:cubicBezTo>
                  <a:cubicBezTo>
                    <a:pt x="916" y="478"/>
                    <a:pt x="937" y="492"/>
                    <a:pt x="950" y="489"/>
                  </a:cubicBezTo>
                  <a:cubicBezTo>
                    <a:pt x="962" y="485"/>
                    <a:pt x="962" y="485"/>
                    <a:pt x="968" y="492"/>
                  </a:cubicBezTo>
                  <a:cubicBezTo>
                    <a:pt x="973" y="499"/>
                    <a:pt x="988" y="497"/>
                    <a:pt x="1003" y="498"/>
                  </a:cubicBezTo>
                  <a:cubicBezTo>
                    <a:pt x="1018" y="499"/>
                    <a:pt x="1035" y="504"/>
                    <a:pt x="1042" y="505"/>
                  </a:cubicBezTo>
                  <a:cubicBezTo>
                    <a:pt x="1049" y="506"/>
                    <a:pt x="1058" y="501"/>
                    <a:pt x="1060" y="497"/>
                  </a:cubicBezTo>
                  <a:cubicBezTo>
                    <a:pt x="1062" y="493"/>
                    <a:pt x="1091" y="503"/>
                    <a:pt x="1100" y="503"/>
                  </a:cubicBezTo>
                  <a:cubicBezTo>
                    <a:pt x="1108" y="502"/>
                    <a:pt x="1103" y="494"/>
                    <a:pt x="1098" y="492"/>
                  </a:cubicBezTo>
                  <a:cubicBezTo>
                    <a:pt x="1092" y="489"/>
                    <a:pt x="1094" y="479"/>
                    <a:pt x="1101" y="483"/>
                  </a:cubicBezTo>
                  <a:cubicBezTo>
                    <a:pt x="1108" y="487"/>
                    <a:pt x="1120" y="489"/>
                    <a:pt x="1123" y="496"/>
                  </a:cubicBezTo>
                  <a:cubicBezTo>
                    <a:pt x="1125" y="502"/>
                    <a:pt x="1131" y="499"/>
                    <a:pt x="1132" y="505"/>
                  </a:cubicBezTo>
                  <a:cubicBezTo>
                    <a:pt x="1133" y="510"/>
                    <a:pt x="1158" y="517"/>
                    <a:pt x="1159" y="523"/>
                  </a:cubicBezTo>
                  <a:cubicBezTo>
                    <a:pt x="1159" y="529"/>
                    <a:pt x="1134" y="532"/>
                    <a:pt x="1141" y="538"/>
                  </a:cubicBezTo>
                  <a:cubicBezTo>
                    <a:pt x="1148" y="543"/>
                    <a:pt x="1159" y="531"/>
                    <a:pt x="1169" y="530"/>
                  </a:cubicBezTo>
                  <a:cubicBezTo>
                    <a:pt x="1178" y="529"/>
                    <a:pt x="1178" y="550"/>
                    <a:pt x="1185" y="547"/>
                  </a:cubicBezTo>
                  <a:cubicBezTo>
                    <a:pt x="1195" y="543"/>
                    <a:pt x="1202" y="551"/>
                    <a:pt x="1212" y="564"/>
                  </a:cubicBezTo>
                  <a:cubicBezTo>
                    <a:pt x="1221" y="578"/>
                    <a:pt x="1211" y="590"/>
                    <a:pt x="1212" y="595"/>
                  </a:cubicBezTo>
                  <a:cubicBezTo>
                    <a:pt x="1213" y="600"/>
                    <a:pt x="1231" y="598"/>
                    <a:pt x="1241" y="593"/>
                  </a:cubicBezTo>
                  <a:cubicBezTo>
                    <a:pt x="1251" y="587"/>
                    <a:pt x="1260" y="599"/>
                    <a:pt x="1268" y="606"/>
                  </a:cubicBezTo>
                  <a:cubicBezTo>
                    <a:pt x="1276" y="613"/>
                    <a:pt x="1239" y="625"/>
                    <a:pt x="1242" y="618"/>
                  </a:cubicBezTo>
                  <a:cubicBezTo>
                    <a:pt x="1245" y="612"/>
                    <a:pt x="1220" y="593"/>
                    <a:pt x="1198" y="602"/>
                  </a:cubicBezTo>
                  <a:cubicBezTo>
                    <a:pt x="1175" y="611"/>
                    <a:pt x="1191" y="624"/>
                    <a:pt x="1193" y="632"/>
                  </a:cubicBezTo>
                  <a:cubicBezTo>
                    <a:pt x="1195" y="639"/>
                    <a:pt x="1173" y="647"/>
                    <a:pt x="1152" y="640"/>
                  </a:cubicBezTo>
                  <a:cubicBezTo>
                    <a:pt x="1130" y="633"/>
                    <a:pt x="1137" y="645"/>
                    <a:pt x="1128" y="645"/>
                  </a:cubicBezTo>
                  <a:cubicBezTo>
                    <a:pt x="1119" y="645"/>
                    <a:pt x="1110" y="658"/>
                    <a:pt x="1118" y="667"/>
                  </a:cubicBezTo>
                  <a:cubicBezTo>
                    <a:pt x="1126" y="675"/>
                    <a:pt x="1143" y="668"/>
                    <a:pt x="1157" y="668"/>
                  </a:cubicBezTo>
                  <a:cubicBezTo>
                    <a:pt x="1171" y="669"/>
                    <a:pt x="1173" y="673"/>
                    <a:pt x="1174" y="665"/>
                  </a:cubicBezTo>
                  <a:cubicBezTo>
                    <a:pt x="1176" y="657"/>
                    <a:pt x="1191" y="661"/>
                    <a:pt x="1201" y="664"/>
                  </a:cubicBezTo>
                  <a:cubicBezTo>
                    <a:pt x="1211" y="666"/>
                    <a:pt x="1209" y="680"/>
                    <a:pt x="1221" y="682"/>
                  </a:cubicBezTo>
                  <a:cubicBezTo>
                    <a:pt x="1234" y="683"/>
                    <a:pt x="1223" y="696"/>
                    <a:pt x="1231" y="704"/>
                  </a:cubicBezTo>
                  <a:cubicBezTo>
                    <a:pt x="1239" y="713"/>
                    <a:pt x="1264" y="708"/>
                    <a:pt x="1274" y="718"/>
                  </a:cubicBezTo>
                  <a:cubicBezTo>
                    <a:pt x="1283" y="727"/>
                    <a:pt x="1323" y="746"/>
                    <a:pt x="1328" y="739"/>
                  </a:cubicBezTo>
                  <a:cubicBezTo>
                    <a:pt x="1335" y="731"/>
                    <a:pt x="1294" y="695"/>
                    <a:pt x="1282" y="692"/>
                  </a:cubicBezTo>
                  <a:cubicBezTo>
                    <a:pt x="1270" y="689"/>
                    <a:pt x="1294" y="685"/>
                    <a:pt x="1309" y="697"/>
                  </a:cubicBezTo>
                  <a:cubicBezTo>
                    <a:pt x="1324" y="708"/>
                    <a:pt x="1346" y="714"/>
                    <a:pt x="1356" y="700"/>
                  </a:cubicBezTo>
                  <a:cubicBezTo>
                    <a:pt x="1367" y="686"/>
                    <a:pt x="1347" y="690"/>
                    <a:pt x="1347" y="679"/>
                  </a:cubicBezTo>
                  <a:cubicBezTo>
                    <a:pt x="1347" y="669"/>
                    <a:pt x="1340" y="655"/>
                    <a:pt x="1329" y="655"/>
                  </a:cubicBezTo>
                  <a:cubicBezTo>
                    <a:pt x="1318" y="655"/>
                    <a:pt x="1290" y="633"/>
                    <a:pt x="1300" y="629"/>
                  </a:cubicBezTo>
                  <a:cubicBezTo>
                    <a:pt x="1310" y="624"/>
                    <a:pt x="1297" y="618"/>
                    <a:pt x="1305" y="609"/>
                  </a:cubicBezTo>
                  <a:cubicBezTo>
                    <a:pt x="1313" y="600"/>
                    <a:pt x="1320" y="617"/>
                    <a:pt x="1330" y="618"/>
                  </a:cubicBezTo>
                  <a:close/>
                  <a:moveTo>
                    <a:pt x="1165" y="580"/>
                  </a:moveTo>
                  <a:cubicBezTo>
                    <a:pt x="1174" y="578"/>
                    <a:pt x="1172" y="564"/>
                    <a:pt x="1167" y="557"/>
                  </a:cubicBezTo>
                  <a:cubicBezTo>
                    <a:pt x="1163" y="551"/>
                    <a:pt x="1153" y="550"/>
                    <a:pt x="1144" y="551"/>
                  </a:cubicBezTo>
                  <a:cubicBezTo>
                    <a:pt x="1136" y="552"/>
                    <a:pt x="1121" y="565"/>
                    <a:pt x="1129" y="578"/>
                  </a:cubicBezTo>
                  <a:cubicBezTo>
                    <a:pt x="1137" y="592"/>
                    <a:pt x="1155" y="582"/>
                    <a:pt x="1165" y="580"/>
                  </a:cubicBezTo>
                  <a:close/>
                  <a:moveTo>
                    <a:pt x="1067" y="377"/>
                  </a:moveTo>
                  <a:cubicBezTo>
                    <a:pt x="1062" y="387"/>
                    <a:pt x="1077" y="387"/>
                    <a:pt x="1078" y="399"/>
                  </a:cubicBezTo>
                  <a:cubicBezTo>
                    <a:pt x="1079" y="410"/>
                    <a:pt x="1094" y="414"/>
                    <a:pt x="1105" y="407"/>
                  </a:cubicBezTo>
                  <a:cubicBezTo>
                    <a:pt x="1116" y="400"/>
                    <a:pt x="1147" y="409"/>
                    <a:pt x="1147" y="400"/>
                  </a:cubicBezTo>
                  <a:cubicBezTo>
                    <a:pt x="1147" y="392"/>
                    <a:pt x="1114" y="376"/>
                    <a:pt x="1102" y="378"/>
                  </a:cubicBezTo>
                  <a:cubicBezTo>
                    <a:pt x="1091" y="381"/>
                    <a:pt x="1072" y="366"/>
                    <a:pt x="1067" y="377"/>
                  </a:cubicBezTo>
                  <a:close/>
                  <a:moveTo>
                    <a:pt x="1360" y="1042"/>
                  </a:moveTo>
                  <a:cubicBezTo>
                    <a:pt x="1362" y="1049"/>
                    <a:pt x="1407" y="1067"/>
                    <a:pt x="1409" y="1059"/>
                  </a:cubicBezTo>
                  <a:cubicBezTo>
                    <a:pt x="1410" y="1050"/>
                    <a:pt x="1359" y="1037"/>
                    <a:pt x="1360" y="1042"/>
                  </a:cubicBezTo>
                  <a:close/>
                  <a:moveTo>
                    <a:pt x="1559" y="1089"/>
                  </a:moveTo>
                  <a:cubicBezTo>
                    <a:pt x="1556" y="1095"/>
                    <a:pt x="1551" y="1085"/>
                    <a:pt x="1558" y="1080"/>
                  </a:cubicBezTo>
                  <a:cubicBezTo>
                    <a:pt x="1565" y="1074"/>
                    <a:pt x="1557" y="1072"/>
                    <a:pt x="1550" y="1075"/>
                  </a:cubicBezTo>
                  <a:cubicBezTo>
                    <a:pt x="1544" y="1079"/>
                    <a:pt x="1546" y="1061"/>
                    <a:pt x="1552" y="1058"/>
                  </a:cubicBezTo>
                  <a:cubicBezTo>
                    <a:pt x="1557" y="1055"/>
                    <a:pt x="1537" y="1049"/>
                    <a:pt x="1537" y="1055"/>
                  </a:cubicBezTo>
                  <a:cubicBezTo>
                    <a:pt x="1537" y="1060"/>
                    <a:pt x="1523" y="1057"/>
                    <a:pt x="1522" y="1051"/>
                  </a:cubicBezTo>
                  <a:cubicBezTo>
                    <a:pt x="1520" y="1046"/>
                    <a:pt x="1510" y="1045"/>
                    <a:pt x="1514" y="1041"/>
                  </a:cubicBezTo>
                  <a:cubicBezTo>
                    <a:pt x="1518" y="1037"/>
                    <a:pt x="1502" y="1035"/>
                    <a:pt x="1500" y="1042"/>
                  </a:cubicBezTo>
                  <a:cubicBezTo>
                    <a:pt x="1499" y="1048"/>
                    <a:pt x="1494" y="1037"/>
                    <a:pt x="1502" y="1029"/>
                  </a:cubicBezTo>
                  <a:cubicBezTo>
                    <a:pt x="1510" y="1021"/>
                    <a:pt x="1507" y="1013"/>
                    <a:pt x="1514" y="1009"/>
                  </a:cubicBezTo>
                  <a:cubicBezTo>
                    <a:pt x="1522" y="1005"/>
                    <a:pt x="1514" y="1000"/>
                    <a:pt x="1506" y="1003"/>
                  </a:cubicBezTo>
                  <a:cubicBezTo>
                    <a:pt x="1498" y="1007"/>
                    <a:pt x="1477" y="1035"/>
                    <a:pt x="1477" y="1043"/>
                  </a:cubicBezTo>
                  <a:cubicBezTo>
                    <a:pt x="1477" y="1051"/>
                    <a:pt x="1477" y="1060"/>
                    <a:pt x="1470" y="1060"/>
                  </a:cubicBezTo>
                  <a:cubicBezTo>
                    <a:pt x="1462" y="1059"/>
                    <a:pt x="1454" y="1066"/>
                    <a:pt x="1460" y="1070"/>
                  </a:cubicBezTo>
                  <a:cubicBezTo>
                    <a:pt x="1465" y="1074"/>
                    <a:pt x="1445" y="1086"/>
                    <a:pt x="1455" y="1092"/>
                  </a:cubicBezTo>
                  <a:cubicBezTo>
                    <a:pt x="1461" y="1095"/>
                    <a:pt x="1472" y="1090"/>
                    <a:pt x="1482" y="1091"/>
                  </a:cubicBezTo>
                  <a:cubicBezTo>
                    <a:pt x="1491" y="1092"/>
                    <a:pt x="1499" y="1093"/>
                    <a:pt x="1507" y="1087"/>
                  </a:cubicBezTo>
                  <a:cubicBezTo>
                    <a:pt x="1514" y="1081"/>
                    <a:pt x="1514" y="1092"/>
                    <a:pt x="1523" y="1091"/>
                  </a:cubicBezTo>
                  <a:cubicBezTo>
                    <a:pt x="1531" y="1090"/>
                    <a:pt x="1518" y="1098"/>
                    <a:pt x="1519" y="1104"/>
                  </a:cubicBezTo>
                  <a:cubicBezTo>
                    <a:pt x="1519" y="1109"/>
                    <a:pt x="1528" y="1100"/>
                    <a:pt x="1534" y="1097"/>
                  </a:cubicBezTo>
                  <a:cubicBezTo>
                    <a:pt x="1540" y="1094"/>
                    <a:pt x="1548" y="1097"/>
                    <a:pt x="1545" y="1103"/>
                  </a:cubicBezTo>
                  <a:cubicBezTo>
                    <a:pt x="1542" y="1108"/>
                    <a:pt x="1562" y="1113"/>
                    <a:pt x="1567" y="1105"/>
                  </a:cubicBezTo>
                  <a:cubicBezTo>
                    <a:pt x="1571" y="1096"/>
                    <a:pt x="1562" y="1083"/>
                    <a:pt x="1559" y="1089"/>
                  </a:cubicBezTo>
                  <a:close/>
                  <a:moveTo>
                    <a:pt x="145" y="945"/>
                  </a:moveTo>
                  <a:cubicBezTo>
                    <a:pt x="131" y="953"/>
                    <a:pt x="165" y="988"/>
                    <a:pt x="172" y="984"/>
                  </a:cubicBezTo>
                  <a:cubicBezTo>
                    <a:pt x="177" y="981"/>
                    <a:pt x="163" y="966"/>
                    <a:pt x="163" y="957"/>
                  </a:cubicBezTo>
                  <a:cubicBezTo>
                    <a:pt x="163" y="947"/>
                    <a:pt x="159" y="938"/>
                    <a:pt x="145" y="945"/>
                  </a:cubicBezTo>
                  <a:close/>
                  <a:moveTo>
                    <a:pt x="1434" y="1124"/>
                  </a:moveTo>
                  <a:cubicBezTo>
                    <a:pt x="1428" y="1124"/>
                    <a:pt x="1433" y="1116"/>
                    <a:pt x="1434" y="1112"/>
                  </a:cubicBezTo>
                  <a:cubicBezTo>
                    <a:pt x="1434" y="1107"/>
                    <a:pt x="1422" y="1114"/>
                    <a:pt x="1421" y="1119"/>
                  </a:cubicBezTo>
                  <a:cubicBezTo>
                    <a:pt x="1421" y="1124"/>
                    <a:pt x="1412" y="1126"/>
                    <a:pt x="1412" y="1129"/>
                  </a:cubicBezTo>
                  <a:cubicBezTo>
                    <a:pt x="1412" y="1138"/>
                    <a:pt x="1411" y="1133"/>
                    <a:pt x="1405" y="1136"/>
                  </a:cubicBezTo>
                  <a:cubicBezTo>
                    <a:pt x="1399" y="1139"/>
                    <a:pt x="1374" y="1136"/>
                    <a:pt x="1374" y="1131"/>
                  </a:cubicBezTo>
                  <a:cubicBezTo>
                    <a:pt x="1373" y="1125"/>
                    <a:pt x="1355" y="1123"/>
                    <a:pt x="1355" y="1115"/>
                  </a:cubicBezTo>
                  <a:cubicBezTo>
                    <a:pt x="1354" y="1108"/>
                    <a:pt x="1345" y="1105"/>
                    <a:pt x="1352" y="1097"/>
                  </a:cubicBezTo>
                  <a:cubicBezTo>
                    <a:pt x="1359" y="1089"/>
                    <a:pt x="1351" y="1085"/>
                    <a:pt x="1344" y="1091"/>
                  </a:cubicBezTo>
                  <a:cubicBezTo>
                    <a:pt x="1338" y="1097"/>
                    <a:pt x="1334" y="1088"/>
                    <a:pt x="1343" y="1084"/>
                  </a:cubicBezTo>
                  <a:cubicBezTo>
                    <a:pt x="1352" y="1081"/>
                    <a:pt x="1369" y="1077"/>
                    <a:pt x="1360" y="1061"/>
                  </a:cubicBezTo>
                  <a:cubicBezTo>
                    <a:pt x="1351" y="1046"/>
                    <a:pt x="1297" y="1066"/>
                    <a:pt x="1284" y="1074"/>
                  </a:cubicBezTo>
                  <a:cubicBezTo>
                    <a:pt x="1270" y="1082"/>
                    <a:pt x="1253" y="1107"/>
                    <a:pt x="1245" y="1107"/>
                  </a:cubicBezTo>
                  <a:cubicBezTo>
                    <a:pt x="1238" y="1107"/>
                    <a:pt x="1258" y="1094"/>
                    <a:pt x="1261" y="1088"/>
                  </a:cubicBezTo>
                  <a:cubicBezTo>
                    <a:pt x="1265" y="1083"/>
                    <a:pt x="1261" y="1078"/>
                    <a:pt x="1265" y="1080"/>
                  </a:cubicBezTo>
                  <a:cubicBezTo>
                    <a:pt x="1269" y="1082"/>
                    <a:pt x="1281" y="1063"/>
                    <a:pt x="1290" y="1057"/>
                  </a:cubicBezTo>
                  <a:cubicBezTo>
                    <a:pt x="1298" y="1051"/>
                    <a:pt x="1307" y="1057"/>
                    <a:pt x="1308" y="1052"/>
                  </a:cubicBezTo>
                  <a:cubicBezTo>
                    <a:pt x="1309" y="1047"/>
                    <a:pt x="1313" y="1043"/>
                    <a:pt x="1321" y="1036"/>
                  </a:cubicBezTo>
                  <a:cubicBezTo>
                    <a:pt x="1329" y="1029"/>
                    <a:pt x="1422" y="1030"/>
                    <a:pt x="1431" y="1031"/>
                  </a:cubicBezTo>
                  <a:cubicBezTo>
                    <a:pt x="1440" y="1031"/>
                    <a:pt x="1458" y="1019"/>
                    <a:pt x="1463" y="1011"/>
                  </a:cubicBezTo>
                  <a:cubicBezTo>
                    <a:pt x="1468" y="1003"/>
                    <a:pt x="1475" y="1003"/>
                    <a:pt x="1487" y="1004"/>
                  </a:cubicBezTo>
                  <a:cubicBezTo>
                    <a:pt x="1500" y="1005"/>
                    <a:pt x="1505" y="993"/>
                    <a:pt x="1512" y="989"/>
                  </a:cubicBezTo>
                  <a:cubicBezTo>
                    <a:pt x="1518" y="985"/>
                    <a:pt x="1516" y="983"/>
                    <a:pt x="1510" y="982"/>
                  </a:cubicBezTo>
                  <a:cubicBezTo>
                    <a:pt x="1505" y="981"/>
                    <a:pt x="1500" y="977"/>
                    <a:pt x="1505" y="977"/>
                  </a:cubicBezTo>
                  <a:cubicBezTo>
                    <a:pt x="1511" y="976"/>
                    <a:pt x="1513" y="973"/>
                    <a:pt x="1516" y="966"/>
                  </a:cubicBezTo>
                  <a:cubicBezTo>
                    <a:pt x="1518" y="959"/>
                    <a:pt x="1514" y="962"/>
                    <a:pt x="1506" y="952"/>
                  </a:cubicBezTo>
                  <a:cubicBezTo>
                    <a:pt x="1499" y="943"/>
                    <a:pt x="1495" y="956"/>
                    <a:pt x="1487" y="955"/>
                  </a:cubicBezTo>
                  <a:cubicBezTo>
                    <a:pt x="1480" y="954"/>
                    <a:pt x="1493" y="945"/>
                    <a:pt x="1486" y="941"/>
                  </a:cubicBezTo>
                  <a:cubicBezTo>
                    <a:pt x="1480" y="937"/>
                    <a:pt x="1468" y="939"/>
                    <a:pt x="1459" y="947"/>
                  </a:cubicBezTo>
                  <a:cubicBezTo>
                    <a:pt x="1450" y="955"/>
                    <a:pt x="1450" y="947"/>
                    <a:pt x="1442" y="955"/>
                  </a:cubicBezTo>
                  <a:cubicBezTo>
                    <a:pt x="1434" y="963"/>
                    <a:pt x="1434" y="951"/>
                    <a:pt x="1438" y="948"/>
                  </a:cubicBezTo>
                  <a:cubicBezTo>
                    <a:pt x="1442" y="945"/>
                    <a:pt x="1444" y="948"/>
                    <a:pt x="1448" y="943"/>
                  </a:cubicBezTo>
                  <a:cubicBezTo>
                    <a:pt x="1452" y="939"/>
                    <a:pt x="1455" y="943"/>
                    <a:pt x="1464" y="938"/>
                  </a:cubicBezTo>
                  <a:cubicBezTo>
                    <a:pt x="1473" y="932"/>
                    <a:pt x="1481" y="934"/>
                    <a:pt x="1484" y="930"/>
                  </a:cubicBezTo>
                  <a:cubicBezTo>
                    <a:pt x="1486" y="926"/>
                    <a:pt x="1479" y="920"/>
                    <a:pt x="1471" y="922"/>
                  </a:cubicBezTo>
                  <a:cubicBezTo>
                    <a:pt x="1462" y="924"/>
                    <a:pt x="1456" y="910"/>
                    <a:pt x="1451" y="914"/>
                  </a:cubicBezTo>
                  <a:cubicBezTo>
                    <a:pt x="1445" y="918"/>
                    <a:pt x="1446" y="908"/>
                    <a:pt x="1440" y="912"/>
                  </a:cubicBezTo>
                  <a:cubicBezTo>
                    <a:pt x="1434" y="916"/>
                    <a:pt x="1430" y="911"/>
                    <a:pt x="1428" y="903"/>
                  </a:cubicBezTo>
                  <a:cubicBezTo>
                    <a:pt x="1425" y="896"/>
                    <a:pt x="1408" y="884"/>
                    <a:pt x="1398" y="881"/>
                  </a:cubicBezTo>
                  <a:cubicBezTo>
                    <a:pt x="1388" y="878"/>
                    <a:pt x="1394" y="872"/>
                    <a:pt x="1400" y="876"/>
                  </a:cubicBezTo>
                  <a:cubicBezTo>
                    <a:pt x="1405" y="880"/>
                    <a:pt x="1412" y="872"/>
                    <a:pt x="1414" y="868"/>
                  </a:cubicBezTo>
                  <a:cubicBezTo>
                    <a:pt x="1416" y="864"/>
                    <a:pt x="1410" y="861"/>
                    <a:pt x="1407" y="860"/>
                  </a:cubicBezTo>
                  <a:cubicBezTo>
                    <a:pt x="1404" y="860"/>
                    <a:pt x="1404" y="855"/>
                    <a:pt x="1405" y="851"/>
                  </a:cubicBezTo>
                  <a:cubicBezTo>
                    <a:pt x="1405" y="847"/>
                    <a:pt x="1394" y="842"/>
                    <a:pt x="1393" y="838"/>
                  </a:cubicBezTo>
                  <a:cubicBezTo>
                    <a:pt x="1393" y="834"/>
                    <a:pt x="1386" y="832"/>
                    <a:pt x="1387" y="828"/>
                  </a:cubicBezTo>
                  <a:cubicBezTo>
                    <a:pt x="1387" y="824"/>
                    <a:pt x="1380" y="819"/>
                    <a:pt x="1380" y="815"/>
                  </a:cubicBezTo>
                  <a:cubicBezTo>
                    <a:pt x="1380" y="810"/>
                    <a:pt x="1368" y="801"/>
                    <a:pt x="1368" y="795"/>
                  </a:cubicBezTo>
                  <a:cubicBezTo>
                    <a:pt x="1367" y="790"/>
                    <a:pt x="1361" y="786"/>
                    <a:pt x="1359" y="779"/>
                  </a:cubicBezTo>
                  <a:cubicBezTo>
                    <a:pt x="1356" y="772"/>
                    <a:pt x="1353" y="776"/>
                    <a:pt x="1351" y="785"/>
                  </a:cubicBezTo>
                  <a:cubicBezTo>
                    <a:pt x="1349" y="794"/>
                    <a:pt x="1340" y="794"/>
                    <a:pt x="1343" y="797"/>
                  </a:cubicBezTo>
                  <a:cubicBezTo>
                    <a:pt x="1348" y="804"/>
                    <a:pt x="1344" y="804"/>
                    <a:pt x="1340" y="808"/>
                  </a:cubicBezTo>
                  <a:cubicBezTo>
                    <a:pt x="1337" y="812"/>
                    <a:pt x="1343" y="817"/>
                    <a:pt x="1337" y="817"/>
                  </a:cubicBezTo>
                  <a:cubicBezTo>
                    <a:pt x="1331" y="817"/>
                    <a:pt x="1334" y="830"/>
                    <a:pt x="1331" y="824"/>
                  </a:cubicBezTo>
                  <a:cubicBezTo>
                    <a:pt x="1328" y="819"/>
                    <a:pt x="1320" y="820"/>
                    <a:pt x="1320" y="826"/>
                  </a:cubicBezTo>
                  <a:cubicBezTo>
                    <a:pt x="1320" y="831"/>
                    <a:pt x="1308" y="836"/>
                    <a:pt x="1302" y="836"/>
                  </a:cubicBezTo>
                  <a:cubicBezTo>
                    <a:pt x="1297" y="835"/>
                    <a:pt x="1297" y="825"/>
                    <a:pt x="1293" y="828"/>
                  </a:cubicBezTo>
                  <a:cubicBezTo>
                    <a:pt x="1289" y="831"/>
                    <a:pt x="1290" y="819"/>
                    <a:pt x="1283" y="819"/>
                  </a:cubicBezTo>
                  <a:cubicBezTo>
                    <a:pt x="1276" y="820"/>
                    <a:pt x="1272" y="819"/>
                    <a:pt x="1274" y="813"/>
                  </a:cubicBezTo>
                  <a:cubicBezTo>
                    <a:pt x="1276" y="807"/>
                    <a:pt x="1262" y="805"/>
                    <a:pt x="1267" y="801"/>
                  </a:cubicBezTo>
                  <a:cubicBezTo>
                    <a:pt x="1271" y="798"/>
                    <a:pt x="1265" y="791"/>
                    <a:pt x="1265" y="781"/>
                  </a:cubicBezTo>
                  <a:cubicBezTo>
                    <a:pt x="1264" y="771"/>
                    <a:pt x="1270" y="770"/>
                    <a:pt x="1270" y="766"/>
                  </a:cubicBezTo>
                  <a:cubicBezTo>
                    <a:pt x="1270" y="762"/>
                    <a:pt x="1266" y="762"/>
                    <a:pt x="1261" y="765"/>
                  </a:cubicBezTo>
                  <a:cubicBezTo>
                    <a:pt x="1256" y="769"/>
                    <a:pt x="1256" y="761"/>
                    <a:pt x="1251" y="762"/>
                  </a:cubicBezTo>
                  <a:cubicBezTo>
                    <a:pt x="1246" y="762"/>
                    <a:pt x="1231" y="761"/>
                    <a:pt x="1230" y="754"/>
                  </a:cubicBezTo>
                  <a:cubicBezTo>
                    <a:pt x="1229" y="747"/>
                    <a:pt x="1224" y="751"/>
                    <a:pt x="1222" y="744"/>
                  </a:cubicBezTo>
                  <a:cubicBezTo>
                    <a:pt x="1220" y="737"/>
                    <a:pt x="1213" y="742"/>
                    <a:pt x="1213" y="738"/>
                  </a:cubicBezTo>
                  <a:cubicBezTo>
                    <a:pt x="1213" y="733"/>
                    <a:pt x="1211" y="731"/>
                    <a:pt x="1206" y="731"/>
                  </a:cubicBezTo>
                  <a:cubicBezTo>
                    <a:pt x="1201" y="730"/>
                    <a:pt x="1200" y="725"/>
                    <a:pt x="1193" y="724"/>
                  </a:cubicBezTo>
                  <a:cubicBezTo>
                    <a:pt x="1187" y="724"/>
                    <a:pt x="1179" y="729"/>
                    <a:pt x="1176" y="730"/>
                  </a:cubicBezTo>
                  <a:cubicBezTo>
                    <a:pt x="1172" y="732"/>
                    <a:pt x="1163" y="725"/>
                    <a:pt x="1160" y="727"/>
                  </a:cubicBezTo>
                  <a:cubicBezTo>
                    <a:pt x="1156" y="730"/>
                    <a:pt x="1155" y="726"/>
                    <a:pt x="1146" y="723"/>
                  </a:cubicBezTo>
                  <a:cubicBezTo>
                    <a:pt x="1136" y="720"/>
                    <a:pt x="1123" y="719"/>
                    <a:pt x="1122" y="723"/>
                  </a:cubicBezTo>
                  <a:cubicBezTo>
                    <a:pt x="1121" y="726"/>
                    <a:pt x="1114" y="727"/>
                    <a:pt x="1115" y="736"/>
                  </a:cubicBezTo>
                  <a:cubicBezTo>
                    <a:pt x="1116" y="744"/>
                    <a:pt x="1124" y="742"/>
                    <a:pt x="1126" y="748"/>
                  </a:cubicBezTo>
                  <a:cubicBezTo>
                    <a:pt x="1128" y="753"/>
                    <a:pt x="1122" y="751"/>
                    <a:pt x="1122" y="756"/>
                  </a:cubicBezTo>
                  <a:cubicBezTo>
                    <a:pt x="1121" y="762"/>
                    <a:pt x="1116" y="761"/>
                    <a:pt x="1116" y="765"/>
                  </a:cubicBezTo>
                  <a:cubicBezTo>
                    <a:pt x="1116" y="768"/>
                    <a:pt x="1120" y="767"/>
                    <a:pt x="1122" y="774"/>
                  </a:cubicBezTo>
                  <a:cubicBezTo>
                    <a:pt x="1124" y="781"/>
                    <a:pt x="1128" y="781"/>
                    <a:pt x="1129" y="790"/>
                  </a:cubicBezTo>
                  <a:cubicBezTo>
                    <a:pt x="1130" y="800"/>
                    <a:pt x="1126" y="798"/>
                    <a:pt x="1122" y="799"/>
                  </a:cubicBezTo>
                  <a:cubicBezTo>
                    <a:pt x="1118" y="800"/>
                    <a:pt x="1122" y="805"/>
                    <a:pt x="1117" y="811"/>
                  </a:cubicBezTo>
                  <a:cubicBezTo>
                    <a:pt x="1111" y="817"/>
                    <a:pt x="1107" y="824"/>
                    <a:pt x="1111" y="828"/>
                  </a:cubicBezTo>
                  <a:cubicBezTo>
                    <a:pt x="1115" y="832"/>
                    <a:pt x="1131" y="839"/>
                    <a:pt x="1137" y="849"/>
                  </a:cubicBezTo>
                  <a:cubicBezTo>
                    <a:pt x="1144" y="860"/>
                    <a:pt x="1143" y="876"/>
                    <a:pt x="1141" y="888"/>
                  </a:cubicBezTo>
                  <a:cubicBezTo>
                    <a:pt x="1139" y="900"/>
                    <a:pt x="1126" y="902"/>
                    <a:pt x="1116" y="912"/>
                  </a:cubicBezTo>
                  <a:cubicBezTo>
                    <a:pt x="1107" y="923"/>
                    <a:pt x="1096" y="921"/>
                    <a:pt x="1092" y="921"/>
                  </a:cubicBezTo>
                  <a:cubicBezTo>
                    <a:pt x="1087" y="922"/>
                    <a:pt x="1090" y="931"/>
                    <a:pt x="1096" y="939"/>
                  </a:cubicBezTo>
                  <a:cubicBezTo>
                    <a:pt x="1103" y="946"/>
                    <a:pt x="1098" y="948"/>
                    <a:pt x="1101" y="956"/>
                  </a:cubicBezTo>
                  <a:cubicBezTo>
                    <a:pt x="1105" y="964"/>
                    <a:pt x="1101" y="970"/>
                    <a:pt x="1106" y="977"/>
                  </a:cubicBezTo>
                  <a:cubicBezTo>
                    <a:pt x="1111" y="984"/>
                    <a:pt x="1108" y="987"/>
                    <a:pt x="1102" y="992"/>
                  </a:cubicBezTo>
                  <a:cubicBezTo>
                    <a:pt x="1096" y="997"/>
                    <a:pt x="1105" y="995"/>
                    <a:pt x="1105" y="1001"/>
                  </a:cubicBezTo>
                  <a:cubicBezTo>
                    <a:pt x="1105" y="1008"/>
                    <a:pt x="1102" y="1004"/>
                    <a:pt x="1097" y="1001"/>
                  </a:cubicBezTo>
                  <a:cubicBezTo>
                    <a:pt x="1092" y="997"/>
                    <a:pt x="1087" y="1007"/>
                    <a:pt x="1087" y="1011"/>
                  </a:cubicBezTo>
                  <a:cubicBezTo>
                    <a:pt x="1087" y="1016"/>
                    <a:pt x="1075" y="1006"/>
                    <a:pt x="1073" y="1006"/>
                  </a:cubicBezTo>
                  <a:cubicBezTo>
                    <a:pt x="1070" y="1006"/>
                    <a:pt x="1073" y="999"/>
                    <a:pt x="1066" y="994"/>
                  </a:cubicBezTo>
                  <a:cubicBezTo>
                    <a:pt x="1059" y="988"/>
                    <a:pt x="1054" y="987"/>
                    <a:pt x="1054" y="982"/>
                  </a:cubicBezTo>
                  <a:cubicBezTo>
                    <a:pt x="1054" y="976"/>
                    <a:pt x="1042" y="972"/>
                    <a:pt x="1042" y="966"/>
                  </a:cubicBezTo>
                  <a:cubicBezTo>
                    <a:pt x="1042" y="960"/>
                    <a:pt x="1043" y="944"/>
                    <a:pt x="1040" y="939"/>
                  </a:cubicBezTo>
                  <a:cubicBezTo>
                    <a:pt x="1038" y="934"/>
                    <a:pt x="1040" y="929"/>
                    <a:pt x="1042" y="925"/>
                  </a:cubicBezTo>
                  <a:cubicBezTo>
                    <a:pt x="1045" y="921"/>
                    <a:pt x="1040" y="914"/>
                    <a:pt x="1033" y="914"/>
                  </a:cubicBezTo>
                  <a:cubicBezTo>
                    <a:pt x="1026" y="914"/>
                    <a:pt x="1016" y="912"/>
                    <a:pt x="1006" y="912"/>
                  </a:cubicBezTo>
                  <a:cubicBezTo>
                    <a:pt x="996" y="913"/>
                    <a:pt x="991" y="912"/>
                    <a:pt x="988" y="909"/>
                  </a:cubicBezTo>
                  <a:cubicBezTo>
                    <a:pt x="985" y="906"/>
                    <a:pt x="976" y="900"/>
                    <a:pt x="963" y="897"/>
                  </a:cubicBezTo>
                  <a:cubicBezTo>
                    <a:pt x="951" y="894"/>
                    <a:pt x="946" y="888"/>
                    <a:pt x="945" y="884"/>
                  </a:cubicBezTo>
                  <a:cubicBezTo>
                    <a:pt x="943" y="881"/>
                    <a:pt x="931" y="878"/>
                    <a:pt x="929" y="875"/>
                  </a:cubicBezTo>
                  <a:cubicBezTo>
                    <a:pt x="926" y="871"/>
                    <a:pt x="914" y="869"/>
                    <a:pt x="909" y="870"/>
                  </a:cubicBezTo>
                  <a:cubicBezTo>
                    <a:pt x="905" y="871"/>
                    <a:pt x="893" y="860"/>
                    <a:pt x="886" y="860"/>
                  </a:cubicBezTo>
                  <a:cubicBezTo>
                    <a:pt x="879" y="861"/>
                    <a:pt x="862" y="868"/>
                    <a:pt x="860" y="868"/>
                  </a:cubicBezTo>
                  <a:cubicBezTo>
                    <a:pt x="857" y="869"/>
                    <a:pt x="860" y="862"/>
                    <a:pt x="862" y="860"/>
                  </a:cubicBezTo>
                  <a:cubicBezTo>
                    <a:pt x="864" y="857"/>
                    <a:pt x="856" y="845"/>
                    <a:pt x="854" y="837"/>
                  </a:cubicBezTo>
                  <a:cubicBezTo>
                    <a:pt x="852" y="830"/>
                    <a:pt x="850" y="821"/>
                    <a:pt x="841" y="822"/>
                  </a:cubicBezTo>
                  <a:cubicBezTo>
                    <a:pt x="833" y="823"/>
                    <a:pt x="824" y="819"/>
                    <a:pt x="822" y="817"/>
                  </a:cubicBezTo>
                  <a:cubicBezTo>
                    <a:pt x="819" y="816"/>
                    <a:pt x="819" y="794"/>
                    <a:pt x="821" y="784"/>
                  </a:cubicBezTo>
                  <a:cubicBezTo>
                    <a:pt x="823" y="775"/>
                    <a:pt x="833" y="761"/>
                    <a:pt x="833" y="755"/>
                  </a:cubicBezTo>
                  <a:cubicBezTo>
                    <a:pt x="833" y="749"/>
                    <a:pt x="840" y="746"/>
                    <a:pt x="846" y="745"/>
                  </a:cubicBezTo>
                  <a:cubicBezTo>
                    <a:pt x="852" y="743"/>
                    <a:pt x="847" y="732"/>
                    <a:pt x="853" y="731"/>
                  </a:cubicBezTo>
                  <a:cubicBezTo>
                    <a:pt x="859" y="730"/>
                    <a:pt x="859" y="728"/>
                    <a:pt x="860" y="723"/>
                  </a:cubicBezTo>
                  <a:cubicBezTo>
                    <a:pt x="861" y="718"/>
                    <a:pt x="868" y="722"/>
                    <a:pt x="864" y="718"/>
                  </a:cubicBezTo>
                  <a:cubicBezTo>
                    <a:pt x="861" y="714"/>
                    <a:pt x="864" y="713"/>
                    <a:pt x="873" y="713"/>
                  </a:cubicBezTo>
                  <a:cubicBezTo>
                    <a:pt x="882" y="713"/>
                    <a:pt x="895" y="709"/>
                    <a:pt x="893" y="700"/>
                  </a:cubicBezTo>
                  <a:cubicBezTo>
                    <a:pt x="891" y="691"/>
                    <a:pt x="868" y="698"/>
                    <a:pt x="868" y="691"/>
                  </a:cubicBezTo>
                  <a:cubicBezTo>
                    <a:pt x="868" y="683"/>
                    <a:pt x="838" y="683"/>
                    <a:pt x="840" y="679"/>
                  </a:cubicBezTo>
                  <a:cubicBezTo>
                    <a:pt x="842" y="674"/>
                    <a:pt x="870" y="682"/>
                    <a:pt x="880" y="686"/>
                  </a:cubicBezTo>
                  <a:cubicBezTo>
                    <a:pt x="890" y="690"/>
                    <a:pt x="893" y="689"/>
                    <a:pt x="901" y="689"/>
                  </a:cubicBezTo>
                  <a:cubicBezTo>
                    <a:pt x="909" y="688"/>
                    <a:pt x="904" y="678"/>
                    <a:pt x="905" y="674"/>
                  </a:cubicBezTo>
                  <a:cubicBezTo>
                    <a:pt x="907" y="669"/>
                    <a:pt x="922" y="680"/>
                    <a:pt x="931" y="678"/>
                  </a:cubicBezTo>
                  <a:cubicBezTo>
                    <a:pt x="940" y="675"/>
                    <a:pt x="949" y="657"/>
                    <a:pt x="956" y="652"/>
                  </a:cubicBezTo>
                  <a:cubicBezTo>
                    <a:pt x="964" y="647"/>
                    <a:pt x="957" y="642"/>
                    <a:pt x="943" y="643"/>
                  </a:cubicBezTo>
                  <a:cubicBezTo>
                    <a:pt x="928" y="645"/>
                    <a:pt x="920" y="639"/>
                    <a:pt x="912" y="633"/>
                  </a:cubicBezTo>
                  <a:cubicBezTo>
                    <a:pt x="904" y="627"/>
                    <a:pt x="905" y="623"/>
                    <a:pt x="913" y="623"/>
                  </a:cubicBezTo>
                  <a:cubicBezTo>
                    <a:pt x="922" y="624"/>
                    <a:pt x="941" y="640"/>
                    <a:pt x="949" y="641"/>
                  </a:cubicBezTo>
                  <a:cubicBezTo>
                    <a:pt x="956" y="641"/>
                    <a:pt x="969" y="626"/>
                    <a:pt x="975" y="621"/>
                  </a:cubicBezTo>
                  <a:cubicBezTo>
                    <a:pt x="981" y="617"/>
                    <a:pt x="969" y="615"/>
                    <a:pt x="965" y="611"/>
                  </a:cubicBezTo>
                  <a:cubicBezTo>
                    <a:pt x="961" y="608"/>
                    <a:pt x="972" y="605"/>
                    <a:pt x="979" y="605"/>
                  </a:cubicBezTo>
                  <a:cubicBezTo>
                    <a:pt x="985" y="605"/>
                    <a:pt x="988" y="611"/>
                    <a:pt x="990" y="614"/>
                  </a:cubicBezTo>
                  <a:cubicBezTo>
                    <a:pt x="992" y="616"/>
                    <a:pt x="1003" y="612"/>
                    <a:pt x="1009" y="612"/>
                  </a:cubicBezTo>
                  <a:cubicBezTo>
                    <a:pt x="1014" y="612"/>
                    <a:pt x="1008" y="603"/>
                    <a:pt x="999" y="599"/>
                  </a:cubicBezTo>
                  <a:cubicBezTo>
                    <a:pt x="990" y="596"/>
                    <a:pt x="999" y="589"/>
                    <a:pt x="1002" y="595"/>
                  </a:cubicBezTo>
                  <a:cubicBezTo>
                    <a:pt x="1005" y="600"/>
                    <a:pt x="1011" y="599"/>
                    <a:pt x="1014" y="605"/>
                  </a:cubicBezTo>
                  <a:cubicBezTo>
                    <a:pt x="1019" y="614"/>
                    <a:pt x="1022" y="608"/>
                    <a:pt x="1029" y="605"/>
                  </a:cubicBezTo>
                  <a:cubicBezTo>
                    <a:pt x="1037" y="603"/>
                    <a:pt x="1041" y="598"/>
                    <a:pt x="1046" y="593"/>
                  </a:cubicBezTo>
                  <a:cubicBezTo>
                    <a:pt x="1050" y="589"/>
                    <a:pt x="1051" y="594"/>
                    <a:pt x="1056" y="587"/>
                  </a:cubicBezTo>
                  <a:cubicBezTo>
                    <a:pt x="1061" y="579"/>
                    <a:pt x="1053" y="572"/>
                    <a:pt x="1047" y="568"/>
                  </a:cubicBezTo>
                  <a:cubicBezTo>
                    <a:pt x="1041" y="563"/>
                    <a:pt x="1047" y="558"/>
                    <a:pt x="1041" y="555"/>
                  </a:cubicBezTo>
                  <a:cubicBezTo>
                    <a:pt x="1035" y="552"/>
                    <a:pt x="1034" y="546"/>
                    <a:pt x="1042" y="548"/>
                  </a:cubicBezTo>
                  <a:cubicBezTo>
                    <a:pt x="1049" y="549"/>
                    <a:pt x="1056" y="547"/>
                    <a:pt x="1059" y="541"/>
                  </a:cubicBezTo>
                  <a:cubicBezTo>
                    <a:pt x="1063" y="536"/>
                    <a:pt x="1047" y="535"/>
                    <a:pt x="1055" y="531"/>
                  </a:cubicBezTo>
                  <a:cubicBezTo>
                    <a:pt x="1062" y="527"/>
                    <a:pt x="1056" y="523"/>
                    <a:pt x="1049" y="523"/>
                  </a:cubicBezTo>
                  <a:cubicBezTo>
                    <a:pt x="1042" y="523"/>
                    <a:pt x="1036" y="519"/>
                    <a:pt x="1035" y="514"/>
                  </a:cubicBezTo>
                  <a:cubicBezTo>
                    <a:pt x="1035" y="508"/>
                    <a:pt x="1023" y="512"/>
                    <a:pt x="1015" y="508"/>
                  </a:cubicBezTo>
                  <a:cubicBezTo>
                    <a:pt x="1008" y="505"/>
                    <a:pt x="992" y="505"/>
                    <a:pt x="988" y="506"/>
                  </a:cubicBezTo>
                  <a:cubicBezTo>
                    <a:pt x="984" y="506"/>
                    <a:pt x="983" y="522"/>
                    <a:pt x="989" y="523"/>
                  </a:cubicBezTo>
                  <a:cubicBezTo>
                    <a:pt x="995" y="523"/>
                    <a:pt x="1000" y="529"/>
                    <a:pt x="995" y="531"/>
                  </a:cubicBezTo>
                  <a:cubicBezTo>
                    <a:pt x="990" y="533"/>
                    <a:pt x="995" y="539"/>
                    <a:pt x="992" y="539"/>
                  </a:cubicBezTo>
                  <a:cubicBezTo>
                    <a:pt x="988" y="539"/>
                    <a:pt x="981" y="537"/>
                    <a:pt x="980" y="547"/>
                  </a:cubicBezTo>
                  <a:cubicBezTo>
                    <a:pt x="979" y="557"/>
                    <a:pt x="978" y="561"/>
                    <a:pt x="972" y="564"/>
                  </a:cubicBezTo>
                  <a:cubicBezTo>
                    <a:pt x="965" y="568"/>
                    <a:pt x="970" y="553"/>
                    <a:pt x="964" y="553"/>
                  </a:cubicBezTo>
                  <a:cubicBezTo>
                    <a:pt x="958" y="554"/>
                    <a:pt x="957" y="566"/>
                    <a:pt x="961" y="567"/>
                  </a:cubicBezTo>
                  <a:cubicBezTo>
                    <a:pt x="966" y="568"/>
                    <a:pt x="967" y="572"/>
                    <a:pt x="968" y="578"/>
                  </a:cubicBezTo>
                  <a:cubicBezTo>
                    <a:pt x="969" y="584"/>
                    <a:pt x="959" y="580"/>
                    <a:pt x="956" y="587"/>
                  </a:cubicBezTo>
                  <a:cubicBezTo>
                    <a:pt x="952" y="594"/>
                    <a:pt x="951" y="584"/>
                    <a:pt x="946" y="579"/>
                  </a:cubicBezTo>
                  <a:cubicBezTo>
                    <a:pt x="940" y="574"/>
                    <a:pt x="934" y="566"/>
                    <a:pt x="934" y="560"/>
                  </a:cubicBezTo>
                  <a:cubicBezTo>
                    <a:pt x="934" y="555"/>
                    <a:pt x="937" y="553"/>
                    <a:pt x="941" y="553"/>
                  </a:cubicBezTo>
                  <a:cubicBezTo>
                    <a:pt x="946" y="552"/>
                    <a:pt x="941" y="548"/>
                    <a:pt x="941" y="541"/>
                  </a:cubicBezTo>
                  <a:cubicBezTo>
                    <a:pt x="941" y="534"/>
                    <a:pt x="936" y="536"/>
                    <a:pt x="929" y="529"/>
                  </a:cubicBezTo>
                  <a:cubicBezTo>
                    <a:pt x="923" y="521"/>
                    <a:pt x="916" y="521"/>
                    <a:pt x="913" y="525"/>
                  </a:cubicBezTo>
                  <a:cubicBezTo>
                    <a:pt x="909" y="528"/>
                    <a:pt x="912" y="535"/>
                    <a:pt x="906" y="537"/>
                  </a:cubicBezTo>
                  <a:cubicBezTo>
                    <a:pt x="901" y="540"/>
                    <a:pt x="903" y="551"/>
                    <a:pt x="898" y="551"/>
                  </a:cubicBezTo>
                  <a:cubicBezTo>
                    <a:pt x="894" y="552"/>
                    <a:pt x="897" y="532"/>
                    <a:pt x="893" y="530"/>
                  </a:cubicBezTo>
                  <a:cubicBezTo>
                    <a:pt x="889" y="528"/>
                    <a:pt x="889" y="524"/>
                    <a:pt x="895" y="523"/>
                  </a:cubicBezTo>
                  <a:cubicBezTo>
                    <a:pt x="901" y="522"/>
                    <a:pt x="904" y="516"/>
                    <a:pt x="899" y="516"/>
                  </a:cubicBezTo>
                  <a:cubicBezTo>
                    <a:pt x="894" y="516"/>
                    <a:pt x="885" y="510"/>
                    <a:pt x="882" y="509"/>
                  </a:cubicBezTo>
                  <a:cubicBezTo>
                    <a:pt x="878" y="507"/>
                    <a:pt x="872" y="515"/>
                    <a:pt x="868" y="512"/>
                  </a:cubicBezTo>
                  <a:cubicBezTo>
                    <a:pt x="864" y="509"/>
                    <a:pt x="869" y="501"/>
                    <a:pt x="869" y="497"/>
                  </a:cubicBezTo>
                  <a:cubicBezTo>
                    <a:pt x="870" y="493"/>
                    <a:pt x="875" y="499"/>
                    <a:pt x="879" y="494"/>
                  </a:cubicBezTo>
                  <a:cubicBezTo>
                    <a:pt x="883" y="488"/>
                    <a:pt x="868" y="488"/>
                    <a:pt x="868" y="482"/>
                  </a:cubicBezTo>
                  <a:cubicBezTo>
                    <a:pt x="868" y="476"/>
                    <a:pt x="857" y="475"/>
                    <a:pt x="853" y="473"/>
                  </a:cubicBezTo>
                  <a:cubicBezTo>
                    <a:pt x="849" y="471"/>
                    <a:pt x="855" y="461"/>
                    <a:pt x="853" y="457"/>
                  </a:cubicBezTo>
                  <a:cubicBezTo>
                    <a:pt x="852" y="453"/>
                    <a:pt x="837" y="440"/>
                    <a:pt x="831" y="442"/>
                  </a:cubicBezTo>
                  <a:cubicBezTo>
                    <a:pt x="825" y="443"/>
                    <a:pt x="823" y="433"/>
                    <a:pt x="826" y="434"/>
                  </a:cubicBezTo>
                  <a:cubicBezTo>
                    <a:pt x="830" y="434"/>
                    <a:pt x="833" y="432"/>
                    <a:pt x="839" y="424"/>
                  </a:cubicBezTo>
                  <a:cubicBezTo>
                    <a:pt x="846" y="417"/>
                    <a:pt x="847" y="415"/>
                    <a:pt x="842" y="413"/>
                  </a:cubicBezTo>
                  <a:cubicBezTo>
                    <a:pt x="837" y="411"/>
                    <a:pt x="835" y="407"/>
                    <a:pt x="843" y="407"/>
                  </a:cubicBezTo>
                  <a:cubicBezTo>
                    <a:pt x="852" y="408"/>
                    <a:pt x="866" y="413"/>
                    <a:pt x="871" y="409"/>
                  </a:cubicBezTo>
                  <a:cubicBezTo>
                    <a:pt x="875" y="406"/>
                    <a:pt x="890" y="383"/>
                    <a:pt x="896" y="375"/>
                  </a:cubicBezTo>
                  <a:cubicBezTo>
                    <a:pt x="902" y="366"/>
                    <a:pt x="892" y="366"/>
                    <a:pt x="878" y="367"/>
                  </a:cubicBezTo>
                  <a:cubicBezTo>
                    <a:pt x="864" y="368"/>
                    <a:pt x="861" y="361"/>
                    <a:pt x="849" y="361"/>
                  </a:cubicBezTo>
                  <a:cubicBezTo>
                    <a:pt x="837" y="360"/>
                    <a:pt x="815" y="363"/>
                    <a:pt x="812" y="366"/>
                  </a:cubicBezTo>
                  <a:cubicBezTo>
                    <a:pt x="809" y="370"/>
                    <a:pt x="818" y="373"/>
                    <a:pt x="817" y="377"/>
                  </a:cubicBezTo>
                  <a:cubicBezTo>
                    <a:pt x="816" y="381"/>
                    <a:pt x="808" y="374"/>
                    <a:pt x="805" y="376"/>
                  </a:cubicBezTo>
                  <a:cubicBezTo>
                    <a:pt x="802" y="377"/>
                    <a:pt x="807" y="383"/>
                    <a:pt x="805" y="396"/>
                  </a:cubicBezTo>
                  <a:cubicBezTo>
                    <a:pt x="804" y="410"/>
                    <a:pt x="808" y="411"/>
                    <a:pt x="812" y="416"/>
                  </a:cubicBezTo>
                  <a:cubicBezTo>
                    <a:pt x="816" y="421"/>
                    <a:pt x="815" y="427"/>
                    <a:pt x="815" y="436"/>
                  </a:cubicBezTo>
                  <a:cubicBezTo>
                    <a:pt x="815" y="445"/>
                    <a:pt x="807" y="444"/>
                    <a:pt x="804" y="446"/>
                  </a:cubicBezTo>
                  <a:cubicBezTo>
                    <a:pt x="801" y="448"/>
                    <a:pt x="811" y="451"/>
                    <a:pt x="810" y="457"/>
                  </a:cubicBezTo>
                  <a:cubicBezTo>
                    <a:pt x="808" y="462"/>
                    <a:pt x="800" y="454"/>
                    <a:pt x="795" y="455"/>
                  </a:cubicBezTo>
                  <a:cubicBezTo>
                    <a:pt x="791" y="457"/>
                    <a:pt x="787" y="470"/>
                    <a:pt x="792" y="474"/>
                  </a:cubicBezTo>
                  <a:cubicBezTo>
                    <a:pt x="797" y="479"/>
                    <a:pt x="799" y="478"/>
                    <a:pt x="795" y="483"/>
                  </a:cubicBezTo>
                  <a:cubicBezTo>
                    <a:pt x="791" y="488"/>
                    <a:pt x="787" y="496"/>
                    <a:pt x="796" y="503"/>
                  </a:cubicBezTo>
                  <a:cubicBezTo>
                    <a:pt x="805" y="510"/>
                    <a:pt x="823" y="510"/>
                    <a:pt x="832" y="515"/>
                  </a:cubicBezTo>
                  <a:cubicBezTo>
                    <a:pt x="841" y="521"/>
                    <a:pt x="828" y="518"/>
                    <a:pt x="831" y="524"/>
                  </a:cubicBezTo>
                  <a:cubicBezTo>
                    <a:pt x="835" y="531"/>
                    <a:pt x="825" y="533"/>
                    <a:pt x="826" y="539"/>
                  </a:cubicBezTo>
                  <a:cubicBezTo>
                    <a:pt x="826" y="544"/>
                    <a:pt x="830" y="541"/>
                    <a:pt x="834" y="532"/>
                  </a:cubicBezTo>
                  <a:cubicBezTo>
                    <a:pt x="839" y="524"/>
                    <a:pt x="843" y="535"/>
                    <a:pt x="842" y="542"/>
                  </a:cubicBezTo>
                  <a:cubicBezTo>
                    <a:pt x="842" y="550"/>
                    <a:pt x="835" y="545"/>
                    <a:pt x="830" y="553"/>
                  </a:cubicBezTo>
                  <a:cubicBezTo>
                    <a:pt x="825" y="560"/>
                    <a:pt x="820" y="561"/>
                    <a:pt x="813" y="560"/>
                  </a:cubicBezTo>
                  <a:cubicBezTo>
                    <a:pt x="805" y="558"/>
                    <a:pt x="810" y="570"/>
                    <a:pt x="813" y="577"/>
                  </a:cubicBezTo>
                  <a:cubicBezTo>
                    <a:pt x="816" y="584"/>
                    <a:pt x="812" y="586"/>
                    <a:pt x="803" y="584"/>
                  </a:cubicBezTo>
                  <a:cubicBezTo>
                    <a:pt x="795" y="581"/>
                    <a:pt x="790" y="576"/>
                    <a:pt x="794" y="569"/>
                  </a:cubicBezTo>
                  <a:cubicBezTo>
                    <a:pt x="798" y="562"/>
                    <a:pt x="801" y="555"/>
                    <a:pt x="796" y="555"/>
                  </a:cubicBezTo>
                  <a:cubicBezTo>
                    <a:pt x="791" y="556"/>
                    <a:pt x="780" y="555"/>
                    <a:pt x="776" y="550"/>
                  </a:cubicBezTo>
                  <a:cubicBezTo>
                    <a:pt x="773" y="544"/>
                    <a:pt x="778" y="546"/>
                    <a:pt x="789" y="548"/>
                  </a:cubicBezTo>
                  <a:cubicBezTo>
                    <a:pt x="800" y="549"/>
                    <a:pt x="791" y="541"/>
                    <a:pt x="798" y="541"/>
                  </a:cubicBezTo>
                  <a:cubicBezTo>
                    <a:pt x="806" y="541"/>
                    <a:pt x="812" y="545"/>
                    <a:pt x="819" y="539"/>
                  </a:cubicBezTo>
                  <a:cubicBezTo>
                    <a:pt x="825" y="533"/>
                    <a:pt x="814" y="522"/>
                    <a:pt x="809" y="524"/>
                  </a:cubicBezTo>
                  <a:cubicBezTo>
                    <a:pt x="803" y="526"/>
                    <a:pt x="795" y="528"/>
                    <a:pt x="795" y="523"/>
                  </a:cubicBezTo>
                  <a:cubicBezTo>
                    <a:pt x="795" y="517"/>
                    <a:pt x="804" y="521"/>
                    <a:pt x="809" y="520"/>
                  </a:cubicBezTo>
                  <a:cubicBezTo>
                    <a:pt x="814" y="519"/>
                    <a:pt x="807" y="512"/>
                    <a:pt x="799" y="514"/>
                  </a:cubicBezTo>
                  <a:cubicBezTo>
                    <a:pt x="791" y="515"/>
                    <a:pt x="785" y="516"/>
                    <a:pt x="779" y="509"/>
                  </a:cubicBezTo>
                  <a:cubicBezTo>
                    <a:pt x="773" y="503"/>
                    <a:pt x="762" y="499"/>
                    <a:pt x="759" y="514"/>
                  </a:cubicBezTo>
                  <a:cubicBezTo>
                    <a:pt x="756" y="529"/>
                    <a:pt x="745" y="521"/>
                    <a:pt x="741" y="526"/>
                  </a:cubicBezTo>
                  <a:cubicBezTo>
                    <a:pt x="737" y="531"/>
                    <a:pt x="746" y="535"/>
                    <a:pt x="756" y="535"/>
                  </a:cubicBezTo>
                  <a:cubicBezTo>
                    <a:pt x="767" y="535"/>
                    <a:pt x="775" y="545"/>
                    <a:pt x="770" y="545"/>
                  </a:cubicBezTo>
                  <a:cubicBezTo>
                    <a:pt x="765" y="545"/>
                    <a:pt x="767" y="553"/>
                    <a:pt x="762" y="550"/>
                  </a:cubicBezTo>
                  <a:cubicBezTo>
                    <a:pt x="756" y="547"/>
                    <a:pt x="751" y="550"/>
                    <a:pt x="755" y="555"/>
                  </a:cubicBezTo>
                  <a:cubicBezTo>
                    <a:pt x="758" y="559"/>
                    <a:pt x="753" y="561"/>
                    <a:pt x="753" y="566"/>
                  </a:cubicBezTo>
                  <a:cubicBezTo>
                    <a:pt x="754" y="571"/>
                    <a:pt x="745" y="566"/>
                    <a:pt x="737" y="566"/>
                  </a:cubicBezTo>
                  <a:cubicBezTo>
                    <a:pt x="729" y="565"/>
                    <a:pt x="713" y="568"/>
                    <a:pt x="703" y="570"/>
                  </a:cubicBezTo>
                  <a:cubicBezTo>
                    <a:pt x="692" y="572"/>
                    <a:pt x="679" y="568"/>
                    <a:pt x="675" y="563"/>
                  </a:cubicBezTo>
                  <a:cubicBezTo>
                    <a:pt x="670" y="558"/>
                    <a:pt x="664" y="559"/>
                    <a:pt x="656" y="559"/>
                  </a:cubicBezTo>
                  <a:cubicBezTo>
                    <a:pt x="648" y="559"/>
                    <a:pt x="650" y="551"/>
                    <a:pt x="640" y="551"/>
                  </a:cubicBezTo>
                  <a:cubicBezTo>
                    <a:pt x="630" y="551"/>
                    <a:pt x="632" y="542"/>
                    <a:pt x="631" y="537"/>
                  </a:cubicBezTo>
                  <a:cubicBezTo>
                    <a:pt x="630" y="532"/>
                    <a:pt x="610" y="533"/>
                    <a:pt x="602" y="538"/>
                  </a:cubicBezTo>
                  <a:cubicBezTo>
                    <a:pt x="595" y="543"/>
                    <a:pt x="580" y="541"/>
                    <a:pt x="577" y="550"/>
                  </a:cubicBezTo>
                  <a:cubicBezTo>
                    <a:pt x="573" y="558"/>
                    <a:pt x="580" y="557"/>
                    <a:pt x="584" y="557"/>
                  </a:cubicBezTo>
                  <a:cubicBezTo>
                    <a:pt x="590" y="557"/>
                    <a:pt x="590" y="550"/>
                    <a:pt x="601" y="551"/>
                  </a:cubicBezTo>
                  <a:cubicBezTo>
                    <a:pt x="612" y="553"/>
                    <a:pt x="620" y="540"/>
                    <a:pt x="624" y="545"/>
                  </a:cubicBezTo>
                  <a:cubicBezTo>
                    <a:pt x="629" y="550"/>
                    <a:pt x="606" y="559"/>
                    <a:pt x="595" y="560"/>
                  </a:cubicBezTo>
                  <a:cubicBezTo>
                    <a:pt x="585" y="562"/>
                    <a:pt x="588" y="570"/>
                    <a:pt x="597" y="584"/>
                  </a:cubicBezTo>
                  <a:cubicBezTo>
                    <a:pt x="607" y="599"/>
                    <a:pt x="593" y="591"/>
                    <a:pt x="593" y="598"/>
                  </a:cubicBezTo>
                  <a:cubicBezTo>
                    <a:pt x="593" y="605"/>
                    <a:pt x="575" y="595"/>
                    <a:pt x="582" y="593"/>
                  </a:cubicBezTo>
                  <a:cubicBezTo>
                    <a:pt x="589" y="591"/>
                    <a:pt x="586" y="583"/>
                    <a:pt x="580" y="578"/>
                  </a:cubicBezTo>
                  <a:cubicBezTo>
                    <a:pt x="574" y="574"/>
                    <a:pt x="570" y="578"/>
                    <a:pt x="571" y="573"/>
                  </a:cubicBezTo>
                  <a:cubicBezTo>
                    <a:pt x="572" y="568"/>
                    <a:pt x="565" y="574"/>
                    <a:pt x="559" y="569"/>
                  </a:cubicBezTo>
                  <a:cubicBezTo>
                    <a:pt x="554" y="565"/>
                    <a:pt x="551" y="562"/>
                    <a:pt x="544" y="566"/>
                  </a:cubicBezTo>
                  <a:cubicBezTo>
                    <a:pt x="536" y="569"/>
                    <a:pt x="528" y="568"/>
                    <a:pt x="511" y="571"/>
                  </a:cubicBezTo>
                  <a:cubicBezTo>
                    <a:pt x="495" y="574"/>
                    <a:pt x="465" y="573"/>
                    <a:pt x="459" y="568"/>
                  </a:cubicBezTo>
                  <a:cubicBezTo>
                    <a:pt x="454" y="562"/>
                    <a:pt x="473" y="552"/>
                    <a:pt x="479" y="554"/>
                  </a:cubicBezTo>
                  <a:cubicBezTo>
                    <a:pt x="485" y="555"/>
                    <a:pt x="482" y="548"/>
                    <a:pt x="473" y="541"/>
                  </a:cubicBezTo>
                  <a:cubicBezTo>
                    <a:pt x="464" y="533"/>
                    <a:pt x="444" y="529"/>
                    <a:pt x="444" y="533"/>
                  </a:cubicBezTo>
                  <a:cubicBezTo>
                    <a:pt x="444" y="538"/>
                    <a:pt x="433" y="534"/>
                    <a:pt x="418" y="531"/>
                  </a:cubicBezTo>
                  <a:cubicBezTo>
                    <a:pt x="404" y="528"/>
                    <a:pt x="402" y="523"/>
                    <a:pt x="392" y="523"/>
                  </a:cubicBezTo>
                  <a:cubicBezTo>
                    <a:pt x="383" y="523"/>
                    <a:pt x="369" y="520"/>
                    <a:pt x="358" y="511"/>
                  </a:cubicBezTo>
                  <a:cubicBezTo>
                    <a:pt x="347" y="503"/>
                    <a:pt x="321" y="505"/>
                    <a:pt x="318" y="513"/>
                  </a:cubicBezTo>
                  <a:cubicBezTo>
                    <a:pt x="315" y="521"/>
                    <a:pt x="306" y="520"/>
                    <a:pt x="298" y="520"/>
                  </a:cubicBezTo>
                  <a:cubicBezTo>
                    <a:pt x="289" y="520"/>
                    <a:pt x="302" y="511"/>
                    <a:pt x="298" y="509"/>
                  </a:cubicBezTo>
                  <a:cubicBezTo>
                    <a:pt x="294" y="507"/>
                    <a:pt x="299" y="496"/>
                    <a:pt x="293" y="495"/>
                  </a:cubicBezTo>
                  <a:cubicBezTo>
                    <a:pt x="286" y="494"/>
                    <a:pt x="280" y="521"/>
                    <a:pt x="269" y="520"/>
                  </a:cubicBezTo>
                  <a:cubicBezTo>
                    <a:pt x="257" y="519"/>
                    <a:pt x="252" y="492"/>
                    <a:pt x="242" y="485"/>
                  </a:cubicBezTo>
                  <a:cubicBezTo>
                    <a:pt x="232" y="478"/>
                    <a:pt x="223" y="478"/>
                    <a:pt x="232" y="488"/>
                  </a:cubicBezTo>
                  <a:cubicBezTo>
                    <a:pt x="240" y="499"/>
                    <a:pt x="225" y="491"/>
                    <a:pt x="225" y="498"/>
                  </a:cubicBezTo>
                  <a:cubicBezTo>
                    <a:pt x="226" y="505"/>
                    <a:pt x="212" y="514"/>
                    <a:pt x="212" y="510"/>
                  </a:cubicBezTo>
                  <a:cubicBezTo>
                    <a:pt x="213" y="506"/>
                    <a:pt x="205" y="501"/>
                    <a:pt x="195" y="512"/>
                  </a:cubicBezTo>
                  <a:cubicBezTo>
                    <a:pt x="186" y="523"/>
                    <a:pt x="179" y="522"/>
                    <a:pt x="178" y="518"/>
                  </a:cubicBezTo>
                  <a:cubicBezTo>
                    <a:pt x="178" y="514"/>
                    <a:pt x="150" y="528"/>
                    <a:pt x="151" y="533"/>
                  </a:cubicBezTo>
                  <a:cubicBezTo>
                    <a:pt x="152" y="537"/>
                    <a:pt x="147" y="541"/>
                    <a:pt x="139" y="541"/>
                  </a:cubicBezTo>
                  <a:cubicBezTo>
                    <a:pt x="132" y="540"/>
                    <a:pt x="138" y="534"/>
                    <a:pt x="144" y="531"/>
                  </a:cubicBezTo>
                  <a:cubicBezTo>
                    <a:pt x="150" y="527"/>
                    <a:pt x="168" y="513"/>
                    <a:pt x="178" y="511"/>
                  </a:cubicBezTo>
                  <a:cubicBezTo>
                    <a:pt x="187" y="510"/>
                    <a:pt x="205" y="502"/>
                    <a:pt x="205" y="498"/>
                  </a:cubicBezTo>
                  <a:cubicBezTo>
                    <a:pt x="206" y="494"/>
                    <a:pt x="196" y="497"/>
                    <a:pt x="190" y="496"/>
                  </a:cubicBezTo>
                  <a:cubicBezTo>
                    <a:pt x="184" y="495"/>
                    <a:pt x="173" y="502"/>
                    <a:pt x="162" y="506"/>
                  </a:cubicBezTo>
                  <a:cubicBezTo>
                    <a:pt x="152" y="511"/>
                    <a:pt x="140" y="510"/>
                    <a:pt x="143" y="516"/>
                  </a:cubicBezTo>
                  <a:cubicBezTo>
                    <a:pt x="146" y="522"/>
                    <a:pt x="133" y="515"/>
                    <a:pt x="130" y="519"/>
                  </a:cubicBezTo>
                  <a:cubicBezTo>
                    <a:pt x="128" y="524"/>
                    <a:pt x="122" y="519"/>
                    <a:pt x="126" y="517"/>
                  </a:cubicBezTo>
                  <a:cubicBezTo>
                    <a:pt x="130" y="514"/>
                    <a:pt x="117" y="510"/>
                    <a:pt x="117" y="513"/>
                  </a:cubicBezTo>
                  <a:cubicBezTo>
                    <a:pt x="117" y="515"/>
                    <a:pt x="115" y="519"/>
                    <a:pt x="105" y="519"/>
                  </a:cubicBezTo>
                  <a:cubicBezTo>
                    <a:pt x="96" y="519"/>
                    <a:pt x="86" y="526"/>
                    <a:pt x="93" y="530"/>
                  </a:cubicBezTo>
                  <a:cubicBezTo>
                    <a:pt x="99" y="535"/>
                    <a:pt x="103" y="537"/>
                    <a:pt x="100" y="541"/>
                  </a:cubicBezTo>
                  <a:cubicBezTo>
                    <a:pt x="97" y="544"/>
                    <a:pt x="87" y="532"/>
                    <a:pt x="73" y="533"/>
                  </a:cubicBezTo>
                  <a:cubicBezTo>
                    <a:pt x="59" y="535"/>
                    <a:pt x="32" y="518"/>
                    <a:pt x="32" y="514"/>
                  </a:cubicBezTo>
                  <a:cubicBezTo>
                    <a:pt x="32" y="511"/>
                    <a:pt x="13" y="513"/>
                    <a:pt x="0" y="512"/>
                  </a:cubicBezTo>
                  <a:cubicBezTo>
                    <a:pt x="0" y="782"/>
                    <a:pt x="0" y="782"/>
                    <a:pt x="0" y="782"/>
                  </a:cubicBezTo>
                  <a:cubicBezTo>
                    <a:pt x="0" y="782"/>
                    <a:pt x="6" y="787"/>
                    <a:pt x="9" y="784"/>
                  </a:cubicBezTo>
                  <a:cubicBezTo>
                    <a:pt x="12" y="781"/>
                    <a:pt x="16" y="785"/>
                    <a:pt x="25" y="781"/>
                  </a:cubicBezTo>
                  <a:cubicBezTo>
                    <a:pt x="34" y="777"/>
                    <a:pt x="37" y="786"/>
                    <a:pt x="37" y="790"/>
                  </a:cubicBezTo>
                  <a:cubicBezTo>
                    <a:pt x="37" y="794"/>
                    <a:pt x="50" y="801"/>
                    <a:pt x="55" y="807"/>
                  </a:cubicBezTo>
                  <a:cubicBezTo>
                    <a:pt x="60" y="814"/>
                    <a:pt x="63" y="820"/>
                    <a:pt x="68" y="816"/>
                  </a:cubicBezTo>
                  <a:cubicBezTo>
                    <a:pt x="74" y="813"/>
                    <a:pt x="85" y="811"/>
                    <a:pt x="85" y="804"/>
                  </a:cubicBezTo>
                  <a:cubicBezTo>
                    <a:pt x="85" y="797"/>
                    <a:pt x="109" y="796"/>
                    <a:pt x="109" y="805"/>
                  </a:cubicBezTo>
                  <a:cubicBezTo>
                    <a:pt x="109" y="814"/>
                    <a:pt x="133" y="824"/>
                    <a:pt x="147" y="848"/>
                  </a:cubicBezTo>
                  <a:cubicBezTo>
                    <a:pt x="160" y="872"/>
                    <a:pt x="158" y="877"/>
                    <a:pt x="178" y="885"/>
                  </a:cubicBezTo>
                  <a:cubicBezTo>
                    <a:pt x="198" y="893"/>
                    <a:pt x="197" y="897"/>
                    <a:pt x="195" y="904"/>
                  </a:cubicBezTo>
                  <a:cubicBezTo>
                    <a:pt x="192" y="911"/>
                    <a:pt x="207" y="914"/>
                    <a:pt x="198" y="920"/>
                  </a:cubicBezTo>
                  <a:cubicBezTo>
                    <a:pt x="195" y="922"/>
                    <a:pt x="191" y="925"/>
                    <a:pt x="186" y="929"/>
                  </a:cubicBezTo>
                  <a:cubicBezTo>
                    <a:pt x="187" y="932"/>
                    <a:pt x="190" y="934"/>
                    <a:pt x="194" y="938"/>
                  </a:cubicBezTo>
                  <a:cubicBezTo>
                    <a:pt x="198" y="941"/>
                    <a:pt x="185" y="941"/>
                    <a:pt x="189" y="945"/>
                  </a:cubicBezTo>
                  <a:cubicBezTo>
                    <a:pt x="193" y="948"/>
                    <a:pt x="188" y="954"/>
                    <a:pt x="192" y="958"/>
                  </a:cubicBezTo>
                  <a:cubicBezTo>
                    <a:pt x="196" y="963"/>
                    <a:pt x="203" y="961"/>
                    <a:pt x="207" y="957"/>
                  </a:cubicBezTo>
                  <a:cubicBezTo>
                    <a:pt x="212" y="954"/>
                    <a:pt x="215" y="962"/>
                    <a:pt x="211" y="968"/>
                  </a:cubicBezTo>
                  <a:cubicBezTo>
                    <a:pt x="208" y="974"/>
                    <a:pt x="215" y="978"/>
                    <a:pt x="219" y="974"/>
                  </a:cubicBezTo>
                  <a:cubicBezTo>
                    <a:pt x="222" y="969"/>
                    <a:pt x="230" y="981"/>
                    <a:pt x="233" y="982"/>
                  </a:cubicBezTo>
                  <a:cubicBezTo>
                    <a:pt x="237" y="984"/>
                    <a:pt x="240" y="990"/>
                    <a:pt x="234" y="990"/>
                  </a:cubicBezTo>
                  <a:cubicBezTo>
                    <a:pt x="228" y="990"/>
                    <a:pt x="229" y="1001"/>
                    <a:pt x="234" y="1001"/>
                  </a:cubicBezTo>
                  <a:cubicBezTo>
                    <a:pt x="238" y="1001"/>
                    <a:pt x="237" y="1007"/>
                    <a:pt x="237" y="1010"/>
                  </a:cubicBezTo>
                  <a:cubicBezTo>
                    <a:pt x="237" y="1014"/>
                    <a:pt x="251" y="1019"/>
                    <a:pt x="256" y="1017"/>
                  </a:cubicBezTo>
                  <a:cubicBezTo>
                    <a:pt x="261" y="1016"/>
                    <a:pt x="266" y="1020"/>
                    <a:pt x="268" y="1025"/>
                  </a:cubicBezTo>
                  <a:cubicBezTo>
                    <a:pt x="271" y="1029"/>
                    <a:pt x="280" y="1032"/>
                    <a:pt x="284" y="1029"/>
                  </a:cubicBezTo>
                  <a:cubicBezTo>
                    <a:pt x="287" y="1027"/>
                    <a:pt x="289" y="1035"/>
                    <a:pt x="290" y="1040"/>
                  </a:cubicBezTo>
                  <a:cubicBezTo>
                    <a:pt x="291" y="1045"/>
                    <a:pt x="299" y="1042"/>
                    <a:pt x="304" y="1042"/>
                  </a:cubicBezTo>
                  <a:cubicBezTo>
                    <a:pt x="308" y="1042"/>
                    <a:pt x="311" y="1048"/>
                    <a:pt x="314" y="1047"/>
                  </a:cubicBezTo>
                  <a:cubicBezTo>
                    <a:pt x="321" y="1044"/>
                    <a:pt x="323" y="1056"/>
                    <a:pt x="328" y="1064"/>
                  </a:cubicBezTo>
                  <a:cubicBezTo>
                    <a:pt x="814" y="1061"/>
                    <a:pt x="814" y="1061"/>
                    <a:pt x="814" y="1061"/>
                  </a:cubicBezTo>
                  <a:cubicBezTo>
                    <a:pt x="814" y="1061"/>
                    <a:pt x="814" y="1049"/>
                    <a:pt x="820" y="1053"/>
                  </a:cubicBezTo>
                  <a:cubicBezTo>
                    <a:pt x="826" y="1057"/>
                    <a:pt x="820" y="1064"/>
                    <a:pt x="827" y="1067"/>
                  </a:cubicBezTo>
                  <a:cubicBezTo>
                    <a:pt x="834" y="1069"/>
                    <a:pt x="839" y="1073"/>
                    <a:pt x="842" y="1072"/>
                  </a:cubicBezTo>
                  <a:cubicBezTo>
                    <a:pt x="846" y="1070"/>
                    <a:pt x="852" y="1065"/>
                    <a:pt x="858" y="1072"/>
                  </a:cubicBezTo>
                  <a:cubicBezTo>
                    <a:pt x="865" y="1080"/>
                    <a:pt x="869" y="1073"/>
                    <a:pt x="873" y="1078"/>
                  </a:cubicBezTo>
                  <a:cubicBezTo>
                    <a:pt x="877" y="1083"/>
                    <a:pt x="883" y="1086"/>
                    <a:pt x="888" y="1081"/>
                  </a:cubicBezTo>
                  <a:cubicBezTo>
                    <a:pt x="892" y="1076"/>
                    <a:pt x="906" y="1082"/>
                    <a:pt x="913" y="1084"/>
                  </a:cubicBezTo>
                  <a:cubicBezTo>
                    <a:pt x="922" y="1077"/>
                    <a:pt x="929" y="1063"/>
                    <a:pt x="936" y="1063"/>
                  </a:cubicBezTo>
                  <a:cubicBezTo>
                    <a:pt x="947" y="1063"/>
                    <a:pt x="972" y="1065"/>
                    <a:pt x="974" y="1078"/>
                  </a:cubicBezTo>
                  <a:cubicBezTo>
                    <a:pt x="976" y="1092"/>
                    <a:pt x="991" y="1079"/>
                    <a:pt x="993" y="1092"/>
                  </a:cubicBezTo>
                  <a:cubicBezTo>
                    <a:pt x="994" y="1102"/>
                    <a:pt x="1004" y="1111"/>
                    <a:pt x="1003" y="1116"/>
                  </a:cubicBezTo>
                  <a:cubicBezTo>
                    <a:pt x="1006" y="1118"/>
                    <a:pt x="1009" y="1121"/>
                    <a:pt x="1013" y="1123"/>
                  </a:cubicBezTo>
                  <a:cubicBezTo>
                    <a:pt x="1018" y="1122"/>
                    <a:pt x="1031" y="1124"/>
                    <a:pt x="1040" y="1127"/>
                  </a:cubicBezTo>
                  <a:cubicBezTo>
                    <a:pt x="1051" y="1131"/>
                    <a:pt x="1067" y="1122"/>
                    <a:pt x="1073" y="1135"/>
                  </a:cubicBezTo>
                  <a:cubicBezTo>
                    <a:pt x="1078" y="1149"/>
                    <a:pt x="1091" y="1159"/>
                    <a:pt x="1079" y="1160"/>
                  </a:cubicBezTo>
                  <a:cubicBezTo>
                    <a:pt x="1069" y="1160"/>
                    <a:pt x="1055" y="1146"/>
                    <a:pt x="1056" y="1154"/>
                  </a:cubicBezTo>
                  <a:cubicBezTo>
                    <a:pt x="1057" y="1162"/>
                    <a:pt x="1051" y="1158"/>
                    <a:pt x="1051" y="1170"/>
                  </a:cubicBezTo>
                  <a:cubicBezTo>
                    <a:pt x="1051" y="1182"/>
                    <a:pt x="1043" y="1198"/>
                    <a:pt x="1038" y="1197"/>
                  </a:cubicBezTo>
                  <a:cubicBezTo>
                    <a:pt x="1038" y="1197"/>
                    <a:pt x="1038" y="1197"/>
                    <a:pt x="1038" y="1197"/>
                  </a:cubicBezTo>
                  <a:cubicBezTo>
                    <a:pt x="1037" y="1201"/>
                    <a:pt x="1037" y="1207"/>
                    <a:pt x="1041" y="1211"/>
                  </a:cubicBezTo>
                  <a:cubicBezTo>
                    <a:pt x="1046" y="1207"/>
                    <a:pt x="1055" y="1199"/>
                    <a:pt x="1062" y="1200"/>
                  </a:cubicBezTo>
                  <a:cubicBezTo>
                    <a:pt x="1074" y="1200"/>
                    <a:pt x="1077" y="1207"/>
                    <a:pt x="1085" y="1202"/>
                  </a:cubicBezTo>
                  <a:cubicBezTo>
                    <a:pt x="1093" y="1196"/>
                    <a:pt x="1094" y="1194"/>
                    <a:pt x="1096" y="1198"/>
                  </a:cubicBezTo>
                  <a:cubicBezTo>
                    <a:pt x="1096" y="1199"/>
                    <a:pt x="1096" y="1199"/>
                    <a:pt x="1096" y="1200"/>
                  </a:cubicBezTo>
                  <a:cubicBezTo>
                    <a:pt x="1099" y="1198"/>
                    <a:pt x="1101" y="1197"/>
                    <a:pt x="1101" y="1195"/>
                  </a:cubicBezTo>
                  <a:cubicBezTo>
                    <a:pt x="1101" y="1193"/>
                    <a:pt x="1101" y="1191"/>
                    <a:pt x="1100" y="1188"/>
                  </a:cubicBezTo>
                  <a:cubicBezTo>
                    <a:pt x="1092" y="1190"/>
                    <a:pt x="1090" y="1190"/>
                    <a:pt x="1087" y="1185"/>
                  </a:cubicBezTo>
                  <a:cubicBezTo>
                    <a:pt x="1084" y="1177"/>
                    <a:pt x="1111" y="1169"/>
                    <a:pt x="1123" y="1171"/>
                  </a:cubicBezTo>
                  <a:cubicBezTo>
                    <a:pt x="1135" y="1172"/>
                    <a:pt x="1144" y="1164"/>
                    <a:pt x="1148" y="1169"/>
                  </a:cubicBezTo>
                  <a:cubicBezTo>
                    <a:pt x="1155" y="1162"/>
                    <a:pt x="1168" y="1151"/>
                    <a:pt x="1171" y="1151"/>
                  </a:cubicBezTo>
                  <a:cubicBezTo>
                    <a:pt x="1176" y="1151"/>
                    <a:pt x="1232" y="1151"/>
                    <a:pt x="1232" y="1151"/>
                  </a:cubicBezTo>
                  <a:cubicBezTo>
                    <a:pt x="1232" y="1151"/>
                    <a:pt x="1251" y="1139"/>
                    <a:pt x="1254" y="1128"/>
                  </a:cubicBezTo>
                  <a:cubicBezTo>
                    <a:pt x="1256" y="1117"/>
                    <a:pt x="1269" y="1091"/>
                    <a:pt x="1276" y="1096"/>
                  </a:cubicBezTo>
                  <a:cubicBezTo>
                    <a:pt x="1283" y="1102"/>
                    <a:pt x="1299" y="1098"/>
                    <a:pt x="1300" y="1103"/>
                  </a:cubicBezTo>
                  <a:cubicBezTo>
                    <a:pt x="1300" y="1108"/>
                    <a:pt x="1294" y="1126"/>
                    <a:pt x="1315" y="1152"/>
                  </a:cubicBezTo>
                  <a:cubicBezTo>
                    <a:pt x="1322" y="1148"/>
                    <a:pt x="1329" y="1144"/>
                    <a:pt x="1333" y="1144"/>
                  </a:cubicBezTo>
                  <a:cubicBezTo>
                    <a:pt x="1340" y="1145"/>
                    <a:pt x="1351" y="1135"/>
                    <a:pt x="1354" y="1130"/>
                  </a:cubicBezTo>
                  <a:cubicBezTo>
                    <a:pt x="1357" y="1124"/>
                    <a:pt x="1361" y="1135"/>
                    <a:pt x="1355" y="1137"/>
                  </a:cubicBezTo>
                  <a:cubicBezTo>
                    <a:pt x="1349" y="1139"/>
                    <a:pt x="1360" y="1144"/>
                    <a:pt x="1371" y="1143"/>
                  </a:cubicBezTo>
                  <a:cubicBezTo>
                    <a:pt x="1382" y="1143"/>
                    <a:pt x="1366" y="1147"/>
                    <a:pt x="1358" y="1147"/>
                  </a:cubicBezTo>
                  <a:cubicBezTo>
                    <a:pt x="1349" y="1146"/>
                    <a:pt x="1346" y="1148"/>
                    <a:pt x="1335" y="1159"/>
                  </a:cubicBezTo>
                  <a:cubicBezTo>
                    <a:pt x="1324" y="1169"/>
                    <a:pt x="1327" y="1173"/>
                    <a:pt x="1333" y="1178"/>
                  </a:cubicBezTo>
                  <a:cubicBezTo>
                    <a:pt x="1339" y="1184"/>
                    <a:pt x="1347" y="1181"/>
                    <a:pt x="1356" y="1174"/>
                  </a:cubicBezTo>
                  <a:cubicBezTo>
                    <a:pt x="1365" y="1166"/>
                    <a:pt x="1364" y="1159"/>
                    <a:pt x="1373" y="1159"/>
                  </a:cubicBezTo>
                  <a:cubicBezTo>
                    <a:pt x="1382" y="1160"/>
                    <a:pt x="1404" y="1151"/>
                    <a:pt x="1414" y="1148"/>
                  </a:cubicBezTo>
                  <a:cubicBezTo>
                    <a:pt x="1423" y="1145"/>
                    <a:pt x="1417" y="1144"/>
                    <a:pt x="1417" y="1139"/>
                  </a:cubicBezTo>
                  <a:cubicBezTo>
                    <a:pt x="1417" y="1135"/>
                    <a:pt x="1434" y="1135"/>
                    <a:pt x="1441" y="1131"/>
                  </a:cubicBezTo>
                  <a:cubicBezTo>
                    <a:pt x="1447" y="1126"/>
                    <a:pt x="1439" y="1123"/>
                    <a:pt x="1434" y="1124"/>
                  </a:cubicBezTo>
                  <a:close/>
                  <a:moveTo>
                    <a:pt x="416" y="617"/>
                  </a:moveTo>
                  <a:cubicBezTo>
                    <a:pt x="406" y="629"/>
                    <a:pt x="402" y="631"/>
                    <a:pt x="392" y="629"/>
                  </a:cubicBezTo>
                  <a:cubicBezTo>
                    <a:pt x="381" y="628"/>
                    <a:pt x="375" y="633"/>
                    <a:pt x="380" y="637"/>
                  </a:cubicBezTo>
                  <a:cubicBezTo>
                    <a:pt x="385" y="640"/>
                    <a:pt x="385" y="643"/>
                    <a:pt x="375" y="646"/>
                  </a:cubicBezTo>
                  <a:cubicBezTo>
                    <a:pt x="364" y="648"/>
                    <a:pt x="356" y="657"/>
                    <a:pt x="352" y="656"/>
                  </a:cubicBezTo>
                  <a:cubicBezTo>
                    <a:pt x="348" y="655"/>
                    <a:pt x="371" y="639"/>
                    <a:pt x="365" y="634"/>
                  </a:cubicBezTo>
                  <a:cubicBezTo>
                    <a:pt x="359" y="630"/>
                    <a:pt x="344" y="642"/>
                    <a:pt x="344" y="647"/>
                  </a:cubicBezTo>
                  <a:cubicBezTo>
                    <a:pt x="344" y="652"/>
                    <a:pt x="334" y="653"/>
                    <a:pt x="328" y="652"/>
                  </a:cubicBezTo>
                  <a:cubicBezTo>
                    <a:pt x="322" y="652"/>
                    <a:pt x="315" y="646"/>
                    <a:pt x="320" y="646"/>
                  </a:cubicBezTo>
                  <a:cubicBezTo>
                    <a:pt x="326" y="645"/>
                    <a:pt x="322" y="639"/>
                    <a:pt x="330" y="635"/>
                  </a:cubicBezTo>
                  <a:cubicBezTo>
                    <a:pt x="338" y="632"/>
                    <a:pt x="329" y="628"/>
                    <a:pt x="331" y="624"/>
                  </a:cubicBezTo>
                  <a:cubicBezTo>
                    <a:pt x="334" y="621"/>
                    <a:pt x="350" y="628"/>
                    <a:pt x="351" y="621"/>
                  </a:cubicBezTo>
                  <a:cubicBezTo>
                    <a:pt x="351" y="615"/>
                    <a:pt x="334" y="610"/>
                    <a:pt x="329" y="614"/>
                  </a:cubicBezTo>
                  <a:cubicBezTo>
                    <a:pt x="323" y="617"/>
                    <a:pt x="310" y="626"/>
                    <a:pt x="294" y="619"/>
                  </a:cubicBezTo>
                  <a:cubicBezTo>
                    <a:pt x="289" y="617"/>
                    <a:pt x="333" y="612"/>
                    <a:pt x="341" y="606"/>
                  </a:cubicBezTo>
                  <a:cubicBezTo>
                    <a:pt x="348" y="599"/>
                    <a:pt x="382" y="591"/>
                    <a:pt x="384" y="597"/>
                  </a:cubicBezTo>
                  <a:cubicBezTo>
                    <a:pt x="387" y="603"/>
                    <a:pt x="366" y="607"/>
                    <a:pt x="376" y="613"/>
                  </a:cubicBezTo>
                  <a:cubicBezTo>
                    <a:pt x="386" y="619"/>
                    <a:pt x="403" y="615"/>
                    <a:pt x="406" y="609"/>
                  </a:cubicBezTo>
                  <a:cubicBezTo>
                    <a:pt x="410" y="603"/>
                    <a:pt x="426" y="604"/>
                    <a:pt x="416" y="617"/>
                  </a:cubicBezTo>
                  <a:close/>
                  <a:moveTo>
                    <a:pt x="515" y="742"/>
                  </a:moveTo>
                  <a:cubicBezTo>
                    <a:pt x="503" y="753"/>
                    <a:pt x="504" y="750"/>
                    <a:pt x="493" y="752"/>
                  </a:cubicBezTo>
                  <a:cubicBezTo>
                    <a:pt x="482" y="754"/>
                    <a:pt x="491" y="764"/>
                    <a:pt x="478" y="765"/>
                  </a:cubicBezTo>
                  <a:cubicBezTo>
                    <a:pt x="465" y="766"/>
                    <a:pt x="435" y="768"/>
                    <a:pt x="430" y="760"/>
                  </a:cubicBezTo>
                  <a:cubicBezTo>
                    <a:pt x="429" y="758"/>
                    <a:pt x="447" y="760"/>
                    <a:pt x="448" y="755"/>
                  </a:cubicBezTo>
                  <a:cubicBezTo>
                    <a:pt x="449" y="749"/>
                    <a:pt x="454" y="741"/>
                    <a:pt x="462" y="741"/>
                  </a:cubicBezTo>
                  <a:cubicBezTo>
                    <a:pt x="470" y="741"/>
                    <a:pt x="469" y="731"/>
                    <a:pt x="457" y="724"/>
                  </a:cubicBezTo>
                  <a:cubicBezTo>
                    <a:pt x="444" y="718"/>
                    <a:pt x="475" y="714"/>
                    <a:pt x="482" y="724"/>
                  </a:cubicBezTo>
                  <a:cubicBezTo>
                    <a:pt x="489" y="734"/>
                    <a:pt x="502" y="741"/>
                    <a:pt x="509" y="734"/>
                  </a:cubicBezTo>
                  <a:cubicBezTo>
                    <a:pt x="516" y="727"/>
                    <a:pt x="557" y="707"/>
                    <a:pt x="557" y="716"/>
                  </a:cubicBezTo>
                  <a:cubicBezTo>
                    <a:pt x="557" y="726"/>
                    <a:pt x="527" y="732"/>
                    <a:pt x="515" y="742"/>
                  </a:cubicBezTo>
                  <a:close/>
                  <a:moveTo>
                    <a:pt x="787" y="1027"/>
                  </a:moveTo>
                  <a:cubicBezTo>
                    <a:pt x="778" y="1028"/>
                    <a:pt x="788" y="1004"/>
                    <a:pt x="772" y="995"/>
                  </a:cubicBezTo>
                  <a:cubicBezTo>
                    <a:pt x="754" y="985"/>
                    <a:pt x="746" y="966"/>
                    <a:pt x="746" y="956"/>
                  </a:cubicBezTo>
                  <a:cubicBezTo>
                    <a:pt x="746" y="946"/>
                    <a:pt x="761" y="941"/>
                    <a:pt x="767" y="949"/>
                  </a:cubicBezTo>
                  <a:cubicBezTo>
                    <a:pt x="774" y="957"/>
                    <a:pt x="783" y="989"/>
                    <a:pt x="789" y="999"/>
                  </a:cubicBezTo>
                  <a:cubicBezTo>
                    <a:pt x="794" y="1009"/>
                    <a:pt x="794" y="1026"/>
                    <a:pt x="787" y="102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6" name="Google Shape;2026;p133"/>
            <p:cNvSpPr/>
            <p:nvPr/>
          </p:nvSpPr>
          <p:spPr>
            <a:xfrm>
              <a:off x="914431" y="1346244"/>
              <a:ext cx="2301957" cy="1524051"/>
            </a:xfrm>
            <a:custGeom>
              <a:rect b="b" l="l" r="r" t="t"/>
              <a:pathLst>
                <a:path extrusionOk="0" h="1217" w="1794">
                  <a:moveTo>
                    <a:pt x="674" y="446"/>
                  </a:moveTo>
                  <a:cubicBezTo>
                    <a:pt x="676" y="439"/>
                    <a:pt x="677" y="435"/>
                    <a:pt x="657" y="427"/>
                  </a:cubicBezTo>
                  <a:cubicBezTo>
                    <a:pt x="637" y="419"/>
                    <a:pt x="639" y="414"/>
                    <a:pt x="626" y="390"/>
                  </a:cubicBezTo>
                  <a:cubicBezTo>
                    <a:pt x="612" y="366"/>
                    <a:pt x="588" y="356"/>
                    <a:pt x="588" y="347"/>
                  </a:cubicBezTo>
                  <a:cubicBezTo>
                    <a:pt x="588" y="338"/>
                    <a:pt x="564" y="339"/>
                    <a:pt x="564" y="346"/>
                  </a:cubicBezTo>
                  <a:cubicBezTo>
                    <a:pt x="564" y="353"/>
                    <a:pt x="553" y="355"/>
                    <a:pt x="547" y="358"/>
                  </a:cubicBezTo>
                  <a:cubicBezTo>
                    <a:pt x="542" y="362"/>
                    <a:pt x="539" y="356"/>
                    <a:pt x="534" y="349"/>
                  </a:cubicBezTo>
                  <a:cubicBezTo>
                    <a:pt x="529" y="343"/>
                    <a:pt x="516" y="336"/>
                    <a:pt x="516" y="332"/>
                  </a:cubicBezTo>
                  <a:cubicBezTo>
                    <a:pt x="516" y="328"/>
                    <a:pt x="513" y="319"/>
                    <a:pt x="504" y="323"/>
                  </a:cubicBezTo>
                  <a:cubicBezTo>
                    <a:pt x="495" y="327"/>
                    <a:pt x="491" y="323"/>
                    <a:pt x="488" y="326"/>
                  </a:cubicBezTo>
                  <a:cubicBezTo>
                    <a:pt x="485" y="329"/>
                    <a:pt x="479" y="324"/>
                    <a:pt x="479" y="324"/>
                  </a:cubicBezTo>
                  <a:cubicBezTo>
                    <a:pt x="479" y="54"/>
                    <a:pt x="479" y="54"/>
                    <a:pt x="479" y="54"/>
                  </a:cubicBezTo>
                  <a:cubicBezTo>
                    <a:pt x="475" y="53"/>
                    <a:pt x="473" y="53"/>
                    <a:pt x="470" y="52"/>
                  </a:cubicBezTo>
                  <a:cubicBezTo>
                    <a:pt x="459" y="48"/>
                    <a:pt x="442" y="40"/>
                    <a:pt x="433" y="42"/>
                  </a:cubicBezTo>
                  <a:cubicBezTo>
                    <a:pt x="424" y="44"/>
                    <a:pt x="406" y="46"/>
                    <a:pt x="400" y="43"/>
                  </a:cubicBezTo>
                  <a:cubicBezTo>
                    <a:pt x="394" y="40"/>
                    <a:pt x="385" y="37"/>
                    <a:pt x="372" y="39"/>
                  </a:cubicBezTo>
                  <a:cubicBezTo>
                    <a:pt x="359" y="41"/>
                    <a:pt x="351" y="32"/>
                    <a:pt x="335" y="28"/>
                  </a:cubicBezTo>
                  <a:cubicBezTo>
                    <a:pt x="318" y="24"/>
                    <a:pt x="295" y="29"/>
                    <a:pt x="290" y="31"/>
                  </a:cubicBezTo>
                  <a:cubicBezTo>
                    <a:pt x="284" y="33"/>
                    <a:pt x="285" y="25"/>
                    <a:pt x="278" y="26"/>
                  </a:cubicBezTo>
                  <a:cubicBezTo>
                    <a:pt x="271" y="27"/>
                    <a:pt x="277" y="23"/>
                    <a:pt x="273" y="17"/>
                  </a:cubicBezTo>
                  <a:cubicBezTo>
                    <a:pt x="269" y="11"/>
                    <a:pt x="249" y="17"/>
                    <a:pt x="242" y="18"/>
                  </a:cubicBezTo>
                  <a:cubicBezTo>
                    <a:pt x="235" y="18"/>
                    <a:pt x="233" y="14"/>
                    <a:pt x="234" y="11"/>
                  </a:cubicBezTo>
                  <a:cubicBezTo>
                    <a:pt x="234" y="7"/>
                    <a:pt x="228" y="8"/>
                    <a:pt x="225" y="13"/>
                  </a:cubicBezTo>
                  <a:cubicBezTo>
                    <a:pt x="222" y="18"/>
                    <a:pt x="214" y="18"/>
                    <a:pt x="211" y="15"/>
                  </a:cubicBezTo>
                  <a:cubicBezTo>
                    <a:pt x="208" y="12"/>
                    <a:pt x="218" y="11"/>
                    <a:pt x="218" y="7"/>
                  </a:cubicBezTo>
                  <a:cubicBezTo>
                    <a:pt x="219" y="4"/>
                    <a:pt x="208" y="2"/>
                    <a:pt x="204" y="1"/>
                  </a:cubicBezTo>
                  <a:cubicBezTo>
                    <a:pt x="200" y="0"/>
                    <a:pt x="194" y="5"/>
                    <a:pt x="186" y="12"/>
                  </a:cubicBezTo>
                  <a:cubicBezTo>
                    <a:pt x="177" y="20"/>
                    <a:pt x="165" y="19"/>
                    <a:pt x="158" y="18"/>
                  </a:cubicBezTo>
                  <a:cubicBezTo>
                    <a:pt x="150" y="17"/>
                    <a:pt x="141" y="19"/>
                    <a:pt x="141" y="23"/>
                  </a:cubicBezTo>
                  <a:cubicBezTo>
                    <a:pt x="142" y="27"/>
                    <a:pt x="151" y="27"/>
                    <a:pt x="145" y="32"/>
                  </a:cubicBezTo>
                  <a:cubicBezTo>
                    <a:pt x="140" y="38"/>
                    <a:pt x="138" y="25"/>
                    <a:pt x="132" y="31"/>
                  </a:cubicBezTo>
                  <a:cubicBezTo>
                    <a:pt x="127" y="37"/>
                    <a:pt x="111" y="36"/>
                    <a:pt x="107" y="36"/>
                  </a:cubicBezTo>
                  <a:cubicBezTo>
                    <a:pt x="103" y="35"/>
                    <a:pt x="90" y="49"/>
                    <a:pt x="86" y="53"/>
                  </a:cubicBezTo>
                  <a:cubicBezTo>
                    <a:pt x="82" y="57"/>
                    <a:pt x="89" y="60"/>
                    <a:pt x="79" y="72"/>
                  </a:cubicBezTo>
                  <a:cubicBezTo>
                    <a:pt x="68" y="83"/>
                    <a:pt x="40" y="81"/>
                    <a:pt x="34" y="81"/>
                  </a:cubicBezTo>
                  <a:cubicBezTo>
                    <a:pt x="28" y="81"/>
                    <a:pt x="32" y="87"/>
                    <a:pt x="29" y="92"/>
                  </a:cubicBezTo>
                  <a:cubicBezTo>
                    <a:pt x="26" y="96"/>
                    <a:pt x="33" y="100"/>
                    <a:pt x="49" y="104"/>
                  </a:cubicBezTo>
                  <a:cubicBezTo>
                    <a:pt x="65" y="108"/>
                    <a:pt x="76" y="129"/>
                    <a:pt x="78" y="135"/>
                  </a:cubicBezTo>
                  <a:cubicBezTo>
                    <a:pt x="80" y="140"/>
                    <a:pt x="100" y="134"/>
                    <a:pt x="107" y="135"/>
                  </a:cubicBezTo>
                  <a:cubicBezTo>
                    <a:pt x="115" y="137"/>
                    <a:pt x="107" y="147"/>
                    <a:pt x="113" y="151"/>
                  </a:cubicBezTo>
                  <a:cubicBezTo>
                    <a:pt x="120" y="154"/>
                    <a:pt x="130" y="149"/>
                    <a:pt x="132" y="154"/>
                  </a:cubicBezTo>
                  <a:cubicBezTo>
                    <a:pt x="134" y="160"/>
                    <a:pt x="119" y="154"/>
                    <a:pt x="111" y="160"/>
                  </a:cubicBezTo>
                  <a:cubicBezTo>
                    <a:pt x="103" y="166"/>
                    <a:pt x="99" y="169"/>
                    <a:pt x="96" y="165"/>
                  </a:cubicBezTo>
                  <a:cubicBezTo>
                    <a:pt x="93" y="160"/>
                    <a:pt x="80" y="163"/>
                    <a:pt x="73" y="164"/>
                  </a:cubicBezTo>
                  <a:cubicBezTo>
                    <a:pt x="67" y="165"/>
                    <a:pt x="73" y="156"/>
                    <a:pt x="73" y="152"/>
                  </a:cubicBezTo>
                  <a:cubicBezTo>
                    <a:pt x="74" y="148"/>
                    <a:pt x="64" y="145"/>
                    <a:pt x="52" y="153"/>
                  </a:cubicBezTo>
                  <a:cubicBezTo>
                    <a:pt x="39" y="160"/>
                    <a:pt x="43" y="157"/>
                    <a:pt x="42" y="163"/>
                  </a:cubicBezTo>
                  <a:cubicBezTo>
                    <a:pt x="40" y="169"/>
                    <a:pt x="35" y="160"/>
                    <a:pt x="26" y="165"/>
                  </a:cubicBezTo>
                  <a:cubicBezTo>
                    <a:pt x="18" y="170"/>
                    <a:pt x="5" y="173"/>
                    <a:pt x="3" y="178"/>
                  </a:cubicBezTo>
                  <a:cubicBezTo>
                    <a:pt x="0" y="183"/>
                    <a:pt x="20" y="187"/>
                    <a:pt x="28" y="189"/>
                  </a:cubicBezTo>
                  <a:cubicBezTo>
                    <a:pt x="36" y="190"/>
                    <a:pt x="19" y="195"/>
                    <a:pt x="25" y="197"/>
                  </a:cubicBezTo>
                  <a:cubicBezTo>
                    <a:pt x="31" y="199"/>
                    <a:pt x="28" y="205"/>
                    <a:pt x="38" y="210"/>
                  </a:cubicBezTo>
                  <a:cubicBezTo>
                    <a:pt x="48" y="215"/>
                    <a:pt x="70" y="210"/>
                    <a:pt x="76" y="210"/>
                  </a:cubicBezTo>
                  <a:cubicBezTo>
                    <a:pt x="82" y="210"/>
                    <a:pt x="87" y="217"/>
                    <a:pt x="92" y="212"/>
                  </a:cubicBezTo>
                  <a:cubicBezTo>
                    <a:pt x="97" y="207"/>
                    <a:pt x="114" y="193"/>
                    <a:pt x="123" y="201"/>
                  </a:cubicBezTo>
                  <a:cubicBezTo>
                    <a:pt x="132" y="209"/>
                    <a:pt x="113" y="208"/>
                    <a:pt x="118" y="213"/>
                  </a:cubicBezTo>
                  <a:cubicBezTo>
                    <a:pt x="123" y="218"/>
                    <a:pt x="129" y="230"/>
                    <a:pt x="120" y="237"/>
                  </a:cubicBezTo>
                  <a:cubicBezTo>
                    <a:pt x="111" y="243"/>
                    <a:pt x="103" y="239"/>
                    <a:pt x="98" y="238"/>
                  </a:cubicBezTo>
                  <a:cubicBezTo>
                    <a:pt x="94" y="238"/>
                    <a:pt x="97" y="247"/>
                    <a:pt x="89" y="253"/>
                  </a:cubicBezTo>
                  <a:cubicBezTo>
                    <a:pt x="82" y="259"/>
                    <a:pt x="76" y="246"/>
                    <a:pt x="67" y="246"/>
                  </a:cubicBezTo>
                  <a:cubicBezTo>
                    <a:pt x="57" y="246"/>
                    <a:pt x="59" y="259"/>
                    <a:pt x="60" y="264"/>
                  </a:cubicBezTo>
                  <a:cubicBezTo>
                    <a:pt x="60" y="270"/>
                    <a:pt x="46" y="263"/>
                    <a:pt x="42" y="277"/>
                  </a:cubicBezTo>
                  <a:cubicBezTo>
                    <a:pt x="39" y="291"/>
                    <a:pt x="24" y="279"/>
                    <a:pt x="34" y="293"/>
                  </a:cubicBezTo>
                  <a:cubicBezTo>
                    <a:pt x="43" y="307"/>
                    <a:pt x="42" y="298"/>
                    <a:pt x="50" y="304"/>
                  </a:cubicBezTo>
                  <a:cubicBezTo>
                    <a:pt x="57" y="309"/>
                    <a:pt x="41" y="319"/>
                    <a:pt x="49" y="320"/>
                  </a:cubicBezTo>
                  <a:cubicBezTo>
                    <a:pt x="57" y="322"/>
                    <a:pt x="65" y="336"/>
                    <a:pt x="71" y="341"/>
                  </a:cubicBezTo>
                  <a:cubicBezTo>
                    <a:pt x="76" y="346"/>
                    <a:pt x="83" y="338"/>
                    <a:pt x="91" y="338"/>
                  </a:cubicBezTo>
                  <a:cubicBezTo>
                    <a:pt x="100" y="338"/>
                    <a:pt x="96" y="326"/>
                    <a:pt x="100" y="330"/>
                  </a:cubicBezTo>
                  <a:cubicBezTo>
                    <a:pt x="105" y="335"/>
                    <a:pt x="112" y="347"/>
                    <a:pt x="107" y="350"/>
                  </a:cubicBezTo>
                  <a:cubicBezTo>
                    <a:pt x="103" y="354"/>
                    <a:pt x="107" y="363"/>
                    <a:pt x="106" y="368"/>
                  </a:cubicBezTo>
                  <a:cubicBezTo>
                    <a:pt x="105" y="373"/>
                    <a:pt x="124" y="371"/>
                    <a:pt x="125" y="366"/>
                  </a:cubicBezTo>
                  <a:cubicBezTo>
                    <a:pt x="126" y="360"/>
                    <a:pt x="141" y="359"/>
                    <a:pt x="149" y="368"/>
                  </a:cubicBezTo>
                  <a:cubicBezTo>
                    <a:pt x="158" y="377"/>
                    <a:pt x="160" y="378"/>
                    <a:pt x="160" y="371"/>
                  </a:cubicBezTo>
                  <a:cubicBezTo>
                    <a:pt x="160" y="364"/>
                    <a:pt x="167" y="356"/>
                    <a:pt x="168" y="362"/>
                  </a:cubicBezTo>
                  <a:cubicBezTo>
                    <a:pt x="168" y="368"/>
                    <a:pt x="175" y="370"/>
                    <a:pt x="187" y="364"/>
                  </a:cubicBezTo>
                  <a:cubicBezTo>
                    <a:pt x="199" y="359"/>
                    <a:pt x="194" y="365"/>
                    <a:pt x="187" y="372"/>
                  </a:cubicBezTo>
                  <a:cubicBezTo>
                    <a:pt x="179" y="383"/>
                    <a:pt x="187" y="399"/>
                    <a:pt x="181" y="401"/>
                  </a:cubicBezTo>
                  <a:cubicBezTo>
                    <a:pt x="175" y="402"/>
                    <a:pt x="170" y="418"/>
                    <a:pt x="159" y="419"/>
                  </a:cubicBezTo>
                  <a:cubicBezTo>
                    <a:pt x="149" y="420"/>
                    <a:pt x="132" y="440"/>
                    <a:pt x="130" y="443"/>
                  </a:cubicBezTo>
                  <a:cubicBezTo>
                    <a:pt x="127" y="446"/>
                    <a:pt x="106" y="436"/>
                    <a:pt x="102" y="445"/>
                  </a:cubicBezTo>
                  <a:cubicBezTo>
                    <a:pt x="99" y="454"/>
                    <a:pt x="86" y="461"/>
                    <a:pt x="89" y="465"/>
                  </a:cubicBezTo>
                  <a:cubicBezTo>
                    <a:pt x="92" y="467"/>
                    <a:pt x="110" y="458"/>
                    <a:pt x="111" y="453"/>
                  </a:cubicBezTo>
                  <a:cubicBezTo>
                    <a:pt x="111" y="449"/>
                    <a:pt x="114" y="449"/>
                    <a:pt x="117" y="453"/>
                  </a:cubicBezTo>
                  <a:cubicBezTo>
                    <a:pt x="120" y="456"/>
                    <a:pt x="128" y="451"/>
                    <a:pt x="131" y="448"/>
                  </a:cubicBezTo>
                  <a:cubicBezTo>
                    <a:pt x="135" y="445"/>
                    <a:pt x="141" y="446"/>
                    <a:pt x="144" y="447"/>
                  </a:cubicBezTo>
                  <a:cubicBezTo>
                    <a:pt x="148" y="447"/>
                    <a:pt x="149" y="442"/>
                    <a:pt x="160" y="440"/>
                  </a:cubicBezTo>
                  <a:cubicBezTo>
                    <a:pt x="170" y="438"/>
                    <a:pt x="168" y="435"/>
                    <a:pt x="170" y="430"/>
                  </a:cubicBezTo>
                  <a:cubicBezTo>
                    <a:pt x="173" y="424"/>
                    <a:pt x="198" y="413"/>
                    <a:pt x="203" y="411"/>
                  </a:cubicBezTo>
                  <a:cubicBezTo>
                    <a:pt x="207" y="410"/>
                    <a:pt x="204" y="402"/>
                    <a:pt x="210" y="402"/>
                  </a:cubicBezTo>
                  <a:cubicBezTo>
                    <a:pt x="215" y="402"/>
                    <a:pt x="222" y="395"/>
                    <a:pt x="229" y="390"/>
                  </a:cubicBezTo>
                  <a:cubicBezTo>
                    <a:pt x="236" y="384"/>
                    <a:pt x="237" y="387"/>
                    <a:pt x="242" y="385"/>
                  </a:cubicBezTo>
                  <a:cubicBezTo>
                    <a:pt x="247" y="383"/>
                    <a:pt x="244" y="373"/>
                    <a:pt x="249" y="372"/>
                  </a:cubicBezTo>
                  <a:cubicBezTo>
                    <a:pt x="254" y="371"/>
                    <a:pt x="258" y="367"/>
                    <a:pt x="258" y="363"/>
                  </a:cubicBezTo>
                  <a:cubicBezTo>
                    <a:pt x="258" y="359"/>
                    <a:pt x="245" y="359"/>
                    <a:pt x="244" y="356"/>
                  </a:cubicBezTo>
                  <a:cubicBezTo>
                    <a:pt x="242" y="353"/>
                    <a:pt x="254" y="343"/>
                    <a:pt x="258" y="343"/>
                  </a:cubicBezTo>
                  <a:cubicBezTo>
                    <a:pt x="262" y="344"/>
                    <a:pt x="269" y="339"/>
                    <a:pt x="270" y="333"/>
                  </a:cubicBezTo>
                  <a:cubicBezTo>
                    <a:pt x="270" y="327"/>
                    <a:pt x="276" y="325"/>
                    <a:pt x="282" y="320"/>
                  </a:cubicBezTo>
                  <a:cubicBezTo>
                    <a:pt x="287" y="314"/>
                    <a:pt x="285" y="310"/>
                    <a:pt x="291" y="309"/>
                  </a:cubicBezTo>
                  <a:cubicBezTo>
                    <a:pt x="296" y="309"/>
                    <a:pt x="300" y="302"/>
                    <a:pt x="306" y="299"/>
                  </a:cubicBezTo>
                  <a:cubicBezTo>
                    <a:pt x="311" y="296"/>
                    <a:pt x="306" y="303"/>
                    <a:pt x="316" y="303"/>
                  </a:cubicBezTo>
                  <a:cubicBezTo>
                    <a:pt x="327" y="304"/>
                    <a:pt x="325" y="313"/>
                    <a:pt x="317" y="310"/>
                  </a:cubicBezTo>
                  <a:cubicBezTo>
                    <a:pt x="309" y="306"/>
                    <a:pt x="305" y="307"/>
                    <a:pt x="298" y="313"/>
                  </a:cubicBezTo>
                  <a:cubicBezTo>
                    <a:pt x="291" y="320"/>
                    <a:pt x="297" y="322"/>
                    <a:pt x="291" y="329"/>
                  </a:cubicBezTo>
                  <a:cubicBezTo>
                    <a:pt x="286" y="337"/>
                    <a:pt x="285" y="341"/>
                    <a:pt x="292" y="342"/>
                  </a:cubicBezTo>
                  <a:cubicBezTo>
                    <a:pt x="300" y="343"/>
                    <a:pt x="293" y="348"/>
                    <a:pt x="286" y="350"/>
                  </a:cubicBezTo>
                  <a:cubicBezTo>
                    <a:pt x="280" y="352"/>
                    <a:pt x="284" y="356"/>
                    <a:pt x="293" y="356"/>
                  </a:cubicBezTo>
                  <a:cubicBezTo>
                    <a:pt x="302" y="356"/>
                    <a:pt x="316" y="343"/>
                    <a:pt x="328" y="337"/>
                  </a:cubicBezTo>
                  <a:cubicBezTo>
                    <a:pt x="341" y="330"/>
                    <a:pt x="350" y="337"/>
                    <a:pt x="353" y="336"/>
                  </a:cubicBezTo>
                  <a:cubicBezTo>
                    <a:pt x="357" y="334"/>
                    <a:pt x="350" y="329"/>
                    <a:pt x="354" y="327"/>
                  </a:cubicBezTo>
                  <a:cubicBezTo>
                    <a:pt x="358" y="325"/>
                    <a:pt x="349" y="323"/>
                    <a:pt x="346" y="316"/>
                  </a:cubicBezTo>
                  <a:cubicBezTo>
                    <a:pt x="343" y="309"/>
                    <a:pt x="350" y="313"/>
                    <a:pt x="352" y="307"/>
                  </a:cubicBezTo>
                  <a:cubicBezTo>
                    <a:pt x="353" y="302"/>
                    <a:pt x="358" y="304"/>
                    <a:pt x="362" y="307"/>
                  </a:cubicBezTo>
                  <a:cubicBezTo>
                    <a:pt x="366" y="309"/>
                    <a:pt x="371" y="304"/>
                    <a:pt x="375" y="311"/>
                  </a:cubicBezTo>
                  <a:cubicBezTo>
                    <a:pt x="378" y="319"/>
                    <a:pt x="382" y="309"/>
                    <a:pt x="388" y="314"/>
                  </a:cubicBezTo>
                  <a:cubicBezTo>
                    <a:pt x="395" y="320"/>
                    <a:pt x="387" y="319"/>
                    <a:pt x="380" y="320"/>
                  </a:cubicBezTo>
                  <a:cubicBezTo>
                    <a:pt x="374" y="322"/>
                    <a:pt x="377" y="331"/>
                    <a:pt x="382" y="327"/>
                  </a:cubicBezTo>
                  <a:cubicBezTo>
                    <a:pt x="388" y="322"/>
                    <a:pt x="392" y="320"/>
                    <a:pt x="397" y="324"/>
                  </a:cubicBezTo>
                  <a:cubicBezTo>
                    <a:pt x="401" y="328"/>
                    <a:pt x="403" y="326"/>
                    <a:pt x="407" y="322"/>
                  </a:cubicBezTo>
                  <a:cubicBezTo>
                    <a:pt x="411" y="318"/>
                    <a:pt x="411" y="323"/>
                    <a:pt x="411" y="326"/>
                  </a:cubicBezTo>
                  <a:cubicBezTo>
                    <a:pt x="411" y="329"/>
                    <a:pt x="419" y="330"/>
                    <a:pt x="431" y="332"/>
                  </a:cubicBezTo>
                  <a:cubicBezTo>
                    <a:pt x="443" y="334"/>
                    <a:pt x="464" y="331"/>
                    <a:pt x="469" y="331"/>
                  </a:cubicBezTo>
                  <a:cubicBezTo>
                    <a:pt x="475" y="330"/>
                    <a:pt x="473" y="339"/>
                    <a:pt x="485" y="341"/>
                  </a:cubicBezTo>
                  <a:cubicBezTo>
                    <a:pt x="497" y="344"/>
                    <a:pt x="500" y="329"/>
                    <a:pt x="506" y="334"/>
                  </a:cubicBezTo>
                  <a:cubicBezTo>
                    <a:pt x="513" y="340"/>
                    <a:pt x="506" y="341"/>
                    <a:pt x="503" y="345"/>
                  </a:cubicBezTo>
                  <a:cubicBezTo>
                    <a:pt x="499" y="349"/>
                    <a:pt x="507" y="350"/>
                    <a:pt x="511" y="352"/>
                  </a:cubicBezTo>
                  <a:cubicBezTo>
                    <a:pt x="516" y="354"/>
                    <a:pt x="527" y="357"/>
                    <a:pt x="532" y="362"/>
                  </a:cubicBezTo>
                  <a:cubicBezTo>
                    <a:pt x="537" y="367"/>
                    <a:pt x="540" y="372"/>
                    <a:pt x="553" y="379"/>
                  </a:cubicBezTo>
                  <a:cubicBezTo>
                    <a:pt x="565" y="385"/>
                    <a:pt x="553" y="363"/>
                    <a:pt x="563" y="370"/>
                  </a:cubicBezTo>
                  <a:cubicBezTo>
                    <a:pt x="573" y="377"/>
                    <a:pt x="569" y="370"/>
                    <a:pt x="577" y="377"/>
                  </a:cubicBezTo>
                  <a:cubicBezTo>
                    <a:pt x="585" y="384"/>
                    <a:pt x="582" y="374"/>
                    <a:pt x="579" y="363"/>
                  </a:cubicBezTo>
                  <a:cubicBezTo>
                    <a:pt x="575" y="351"/>
                    <a:pt x="582" y="359"/>
                    <a:pt x="586" y="364"/>
                  </a:cubicBezTo>
                  <a:cubicBezTo>
                    <a:pt x="589" y="370"/>
                    <a:pt x="589" y="380"/>
                    <a:pt x="587" y="387"/>
                  </a:cubicBezTo>
                  <a:cubicBezTo>
                    <a:pt x="585" y="394"/>
                    <a:pt x="573" y="388"/>
                    <a:pt x="574" y="384"/>
                  </a:cubicBezTo>
                  <a:cubicBezTo>
                    <a:pt x="575" y="381"/>
                    <a:pt x="562" y="382"/>
                    <a:pt x="562" y="388"/>
                  </a:cubicBezTo>
                  <a:cubicBezTo>
                    <a:pt x="562" y="393"/>
                    <a:pt x="570" y="404"/>
                    <a:pt x="576" y="405"/>
                  </a:cubicBezTo>
                  <a:cubicBezTo>
                    <a:pt x="583" y="406"/>
                    <a:pt x="578" y="416"/>
                    <a:pt x="582" y="417"/>
                  </a:cubicBezTo>
                  <a:cubicBezTo>
                    <a:pt x="587" y="419"/>
                    <a:pt x="587" y="429"/>
                    <a:pt x="590" y="427"/>
                  </a:cubicBezTo>
                  <a:cubicBezTo>
                    <a:pt x="593" y="426"/>
                    <a:pt x="592" y="413"/>
                    <a:pt x="589" y="408"/>
                  </a:cubicBezTo>
                  <a:cubicBezTo>
                    <a:pt x="585" y="402"/>
                    <a:pt x="587" y="395"/>
                    <a:pt x="591" y="396"/>
                  </a:cubicBezTo>
                  <a:cubicBezTo>
                    <a:pt x="596" y="398"/>
                    <a:pt x="591" y="406"/>
                    <a:pt x="594" y="409"/>
                  </a:cubicBezTo>
                  <a:cubicBezTo>
                    <a:pt x="596" y="411"/>
                    <a:pt x="599" y="406"/>
                    <a:pt x="604" y="403"/>
                  </a:cubicBezTo>
                  <a:cubicBezTo>
                    <a:pt x="610" y="400"/>
                    <a:pt x="602" y="391"/>
                    <a:pt x="604" y="386"/>
                  </a:cubicBezTo>
                  <a:cubicBezTo>
                    <a:pt x="606" y="381"/>
                    <a:pt x="612" y="390"/>
                    <a:pt x="614" y="398"/>
                  </a:cubicBezTo>
                  <a:cubicBezTo>
                    <a:pt x="617" y="406"/>
                    <a:pt x="608" y="406"/>
                    <a:pt x="608" y="410"/>
                  </a:cubicBezTo>
                  <a:cubicBezTo>
                    <a:pt x="608" y="415"/>
                    <a:pt x="601" y="413"/>
                    <a:pt x="599" y="415"/>
                  </a:cubicBezTo>
                  <a:cubicBezTo>
                    <a:pt x="596" y="417"/>
                    <a:pt x="598" y="433"/>
                    <a:pt x="601" y="433"/>
                  </a:cubicBezTo>
                  <a:cubicBezTo>
                    <a:pt x="604" y="434"/>
                    <a:pt x="606" y="420"/>
                    <a:pt x="608" y="427"/>
                  </a:cubicBezTo>
                  <a:cubicBezTo>
                    <a:pt x="610" y="434"/>
                    <a:pt x="617" y="419"/>
                    <a:pt x="619" y="425"/>
                  </a:cubicBezTo>
                  <a:cubicBezTo>
                    <a:pt x="621" y="431"/>
                    <a:pt x="630" y="438"/>
                    <a:pt x="634" y="436"/>
                  </a:cubicBezTo>
                  <a:cubicBezTo>
                    <a:pt x="637" y="435"/>
                    <a:pt x="632" y="428"/>
                    <a:pt x="627" y="428"/>
                  </a:cubicBezTo>
                  <a:cubicBezTo>
                    <a:pt x="621" y="427"/>
                    <a:pt x="622" y="419"/>
                    <a:pt x="627" y="418"/>
                  </a:cubicBezTo>
                  <a:cubicBezTo>
                    <a:pt x="632" y="418"/>
                    <a:pt x="641" y="431"/>
                    <a:pt x="641" y="436"/>
                  </a:cubicBezTo>
                  <a:cubicBezTo>
                    <a:pt x="641" y="440"/>
                    <a:pt x="636" y="440"/>
                    <a:pt x="632" y="445"/>
                  </a:cubicBezTo>
                  <a:cubicBezTo>
                    <a:pt x="628" y="449"/>
                    <a:pt x="622" y="437"/>
                    <a:pt x="617" y="437"/>
                  </a:cubicBezTo>
                  <a:cubicBezTo>
                    <a:pt x="612" y="438"/>
                    <a:pt x="617" y="445"/>
                    <a:pt x="619" y="451"/>
                  </a:cubicBezTo>
                  <a:cubicBezTo>
                    <a:pt x="621" y="456"/>
                    <a:pt x="613" y="464"/>
                    <a:pt x="619" y="468"/>
                  </a:cubicBezTo>
                  <a:cubicBezTo>
                    <a:pt x="626" y="472"/>
                    <a:pt x="624" y="465"/>
                    <a:pt x="625" y="462"/>
                  </a:cubicBezTo>
                  <a:cubicBezTo>
                    <a:pt x="626" y="459"/>
                    <a:pt x="632" y="463"/>
                    <a:pt x="635" y="466"/>
                  </a:cubicBezTo>
                  <a:cubicBezTo>
                    <a:pt x="638" y="468"/>
                    <a:pt x="639" y="460"/>
                    <a:pt x="639" y="456"/>
                  </a:cubicBezTo>
                  <a:cubicBezTo>
                    <a:pt x="639" y="453"/>
                    <a:pt x="645" y="454"/>
                    <a:pt x="648" y="459"/>
                  </a:cubicBezTo>
                  <a:cubicBezTo>
                    <a:pt x="651" y="464"/>
                    <a:pt x="652" y="454"/>
                    <a:pt x="656" y="455"/>
                  </a:cubicBezTo>
                  <a:cubicBezTo>
                    <a:pt x="661" y="456"/>
                    <a:pt x="658" y="463"/>
                    <a:pt x="658" y="467"/>
                  </a:cubicBezTo>
                  <a:cubicBezTo>
                    <a:pt x="658" y="472"/>
                    <a:pt x="666" y="464"/>
                    <a:pt x="665" y="469"/>
                  </a:cubicBezTo>
                  <a:cubicBezTo>
                    <a:pt x="665" y="469"/>
                    <a:pt x="665" y="470"/>
                    <a:pt x="665" y="471"/>
                  </a:cubicBezTo>
                  <a:cubicBezTo>
                    <a:pt x="670" y="467"/>
                    <a:pt x="674" y="464"/>
                    <a:pt x="677" y="462"/>
                  </a:cubicBezTo>
                  <a:cubicBezTo>
                    <a:pt x="686" y="456"/>
                    <a:pt x="671" y="453"/>
                    <a:pt x="674" y="446"/>
                  </a:cubicBezTo>
                  <a:close/>
                  <a:moveTo>
                    <a:pt x="14" y="501"/>
                  </a:moveTo>
                  <a:cubicBezTo>
                    <a:pt x="23" y="498"/>
                    <a:pt x="27" y="493"/>
                    <a:pt x="23" y="488"/>
                  </a:cubicBezTo>
                  <a:cubicBezTo>
                    <a:pt x="19" y="483"/>
                    <a:pt x="6" y="504"/>
                    <a:pt x="14" y="501"/>
                  </a:cubicBezTo>
                  <a:close/>
                  <a:moveTo>
                    <a:pt x="80" y="466"/>
                  </a:moveTo>
                  <a:cubicBezTo>
                    <a:pt x="71" y="463"/>
                    <a:pt x="49" y="477"/>
                    <a:pt x="57" y="478"/>
                  </a:cubicBezTo>
                  <a:cubicBezTo>
                    <a:pt x="62" y="479"/>
                    <a:pt x="64" y="473"/>
                    <a:pt x="71" y="473"/>
                  </a:cubicBezTo>
                  <a:cubicBezTo>
                    <a:pt x="77" y="473"/>
                    <a:pt x="89" y="469"/>
                    <a:pt x="80" y="466"/>
                  </a:cubicBezTo>
                  <a:close/>
                  <a:moveTo>
                    <a:pt x="278" y="374"/>
                  </a:moveTo>
                  <a:cubicBezTo>
                    <a:pt x="279" y="370"/>
                    <a:pt x="273" y="370"/>
                    <a:pt x="265" y="379"/>
                  </a:cubicBezTo>
                  <a:cubicBezTo>
                    <a:pt x="257" y="388"/>
                    <a:pt x="250" y="393"/>
                    <a:pt x="249" y="397"/>
                  </a:cubicBezTo>
                  <a:cubicBezTo>
                    <a:pt x="248" y="402"/>
                    <a:pt x="239" y="397"/>
                    <a:pt x="236" y="402"/>
                  </a:cubicBezTo>
                  <a:cubicBezTo>
                    <a:pt x="233" y="408"/>
                    <a:pt x="238" y="420"/>
                    <a:pt x="244" y="416"/>
                  </a:cubicBezTo>
                  <a:cubicBezTo>
                    <a:pt x="249" y="412"/>
                    <a:pt x="249" y="416"/>
                    <a:pt x="253" y="416"/>
                  </a:cubicBezTo>
                  <a:cubicBezTo>
                    <a:pt x="256" y="416"/>
                    <a:pt x="273" y="405"/>
                    <a:pt x="276" y="399"/>
                  </a:cubicBezTo>
                  <a:cubicBezTo>
                    <a:pt x="280" y="394"/>
                    <a:pt x="270" y="392"/>
                    <a:pt x="269" y="389"/>
                  </a:cubicBezTo>
                  <a:cubicBezTo>
                    <a:pt x="269" y="385"/>
                    <a:pt x="278" y="385"/>
                    <a:pt x="282" y="383"/>
                  </a:cubicBezTo>
                  <a:cubicBezTo>
                    <a:pt x="286" y="381"/>
                    <a:pt x="278" y="379"/>
                    <a:pt x="278" y="374"/>
                  </a:cubicBezTo>
                  <a:close/>
                  <a:moveTo>
                    <a:pt x="29" y="328"/>
                  </a:moveTo>
                  <a:cubicBezTo>
                    <a:pt x="28" y="322"/>
                    <a:pt x="12" y="328"/>
                    <a:pt x="14" y="334"/>
                  </a:cubicBezTo>
                  <a:cubicBezTo>
                    <a:pt x="16" y="340"/>
                    <a:pt x="31" y="343"/>
                    <a:pt x="38" y="341"/>
                  </a:cubicBezTo>
                  <a:cubicBezTo>
                    <a:pt x="44" y="339"/>
                    <a:pt x="46" y="333"/>
                    <a:pt x="42" y="329"/>
                  </a:cubicBezTo>
                  <a:cubicBezTo>
                    <a:pt x="37" y="325"/>
                    <a:pt x="30" y="334"/>
                    <a:pt x="29" y="328"/>
                  </a:cubicBezTo>
                  <a:close/>
                  <a:moveTo>
                    <a:pt x="220" y="1192"/>
                  </a:moveTo>
                  <a:cubicBezTo>
                    <a:pt x="210" y="1193"/>
                    <a:pt x="215" y="1217"/>
                    <a:pt x="221" y="1213"/>
                  </a:cubicBezTo>
                  <a:cubicBezTo>
                    <a:pt x="224" y="1210"/>
                    <a:pt x="231" y="1210"/>
                    <a:pt x="233" y="1206"/>
                  </a:cubicBezTo>
                  <a:cubicBezTo>
                    <a:pt x="236" y="1201"/>
                    <a:pt x="230" y="1191"/>
                    <a:pt x="220" y="1192"/>
                  </a:cubicBezTo>
                  <a:close/>
                  <a:moveTo>
                    <a:pt x="207" y="1177"/>
                  </a:moveTo>
                  <a:cubicBezTo>
                    <a:pt x="201" y="1178"/>
                    <a:pt x="205" y="1188"/>
                    <a:pt x="209" y="1185"/>
                  </a:cubicBezTo>
                  <a:cubicBezTo>
                    <a:pt x="215" y="1181"/>
                    <a:pt x="213" y="1176"/>
                    <a:pt x="207" y="1177"/>
                  </a:cubicBezTo>
                  <a:close/>
                  <a:moveTo>
                    <a:pt x="146" y="1157"/>
                  </a:moveTo>
                  <a:cubicBezTo>
                    <a:pt x="151" y="1162"/>
                    <a:pt x="155" y="1161"/>
                    <a:pt x="156" y="1156"/>
                  </a:cubicBezTo>
                  <a:cubicBezTo>
                    <a:pt x="158" y="1151"/>
                    <a:pt x="140" y="1151"/>
                    <a:pt x="146" y="1157"/>
                  </a:cubicBezTo>
                  <a:close/>
                  <a:moveTo>
                    <a:pt x="174" y="1169"/>
                  </a:moveTo>
                  <a:cubicBezTo>
                    <a:pt x="177" y="1175"/>
                    <a:pt x="181" y="1176"/>
                    <a:pt x="184" y="1170"/>
                  </a:cubicBezTo>
                  <a:cubicBezTo>
                    <a:pt x="188" y="1165"/>
                    <a:pt x="169" y="1162"/>
                    <a:pt x="174" y="1169"/>
                  </a:cubicBezTo>
                  <a:close/>
                  <a:moveTo>
                    <a:pt x="1779" y="645"/>
                  </a:moveTo>
                  <a:cubicBezTo>
                    <a:pt x="1778" y="640"/>
                    <a:pt x="1762" y="644"/>
                    <a:pt x="1755" y="638"/>
                  </a:cubicBezTo>
                  <a:cubicBezTo>
                    <a:pt x="1748" y="633"/>
                    <a:pt x="1735" y="659"/>
                    <a:pt x="1733" y="670"/>
                  </a:cubicBezTo>
                  <a:cubicBezTo>
                    <a:pt x="1730" y="681"/>
                    <a:pt x="1711" y="693"/>
                    <a:pt x="1711" y="693"/>
                  </a:cubicBezTo>
                  <a:cubicBezTo>
                    <a:pt x="1711" y="693"/>
                    <a:pt x="1655" y="693"/>
                    <a:pt x="1650" y="693"/>
                  </a:cubicBezTo>
                  <a:cubicBezTo>
                    <a:pt x="1647" y="693"/>
                    <a:pt x="1634" y="704"/>
                    <a:pt x="1627" y="711"/>
                  </a:cubicBezTo>
                  <a:cubicBezTo>
                    <a:pt x="1627" y="711"/>
                    <a:pt x="1627" y="711"/>
                    <a:pt x="1627" y="712"/>
                  </a:cubicBezTo>
                  <a:cubicBezTo>
                    <a:pt x="1633" y="722"/>
                    <a:pt x="1613" y="728"/>
                    <a:pt x="1593" y="729"/>
                  </a:cubicBezTo>
                  <a:cubicBezTo>
                    <a:pt x="1587" y="729"/>
                    <a:pt x="1582" y="730"/>
                    <a:pt x="1579" y="730"/>
                  </a:cubicBezTo>
                  <a:cubicBezTo>
                    <a:pt x="1580" y="733"/>
                    <a:pt x="1580" y="735"/>
                    <a:pt x="1580" y="737"/>
                  </a:cubicBezTo>
                  <a:cubicBezTo>
                    <a:pt x="1580" y="739"/>
                    <a:pt x="1578" y="740"/>
                    <a:pt x="1575" y="742"/>
                  </a:cubicBezTo>
                  <a:cubicBezTo>
                    <a:pt x="1572" y="748"/>
                    <a:pt x="1548" y="760"/>
                    <a:pt x="1534" y="767"/>
                  </a:cubicBezTo>
                  <a:cubicBezTo>
                    <a:pt x="1519" y="774"/>
                    <a:pt x="1499" y="771"/>
                    <a:pt x="1499" y="759"/>
                  </a:cubicBezTo>
                  <a:cubicBezTo>
                    <a:pt x="1499" y="747"/>
                    <a:pt x="1510" y="749"/>
                    <a:pt x="1512" y="755"/>
                  </a:cubicBezTo>
                  <a:cubicBezTo>
                    <a:pt x="1513" y="757"/>
                    <a:pt x="1516" y="755"/>
                    <a:pt x="1520" y="753"/>
                  </a:cubicBezTo>
                  <a:cubicBezTo>
                    <a:pt x="1516" y="749"/>
                    <a:pt x="1516" y="743"/>
                    <a:pt x="1517" y="739"/>
                  </a:cubicBezTo>
                  <a:cubicBezTo>
                    <a:pt x="1512" y="737"/>
                    <a:pt x="1519" y="720"/>
                    <a:pt x="1510" y="717"/>
                  </a:cubicBezTo>
                  <a:cubicBezTo>
                    <a:pt x="1501" y="713"/>
                    <a:pt x="1490" y="730"/>
                    <a:pt x="1491" y="720"/>
                  </a:cubicBezTo>
                  <a:cubicBezTo>
                    <a:pt x="1493" y="710"/>
                    <a:pt x="1507" y="701"/>
                    <a:pt x="1498" y="688"/>
                  </a:cubicBezTo>
                  <a:cubicBezTo>
                    <a:pt x="1490" y="674"/>
                    <a:pt x="1474" y="674"/>
                    <a:pt x="1471" y="684"/>
                  </a:cubicBezTo>
                  <a:cubicBezTo>
                    <a:pt x="1468" y="695"/>
                    <a:pt x="1457" y="690"/>
                    <a:pt x="1453" y="698"/>
                  </a:cubicBezTo>
                  <a:cubicBezTo>
                    <a:pt x="1449" y="706"/>
                    <a:pt x="1445" y="723"/>
                    <a:pt x="1448" y="735"/>
                  </a:cubicBezTo>
                  <a:cubicBezTo>
                    <a:pt x="1451" y="748"/>
                    <a:pt x="1447" y="754"/>
                    <a:pt x="1436" y="761"/>
                  </a:cubicBezTo>
                  <a:cubicBezTo>
                    <a:pt x="1424" y="768"/>
                    <a:pt x="1418" y="750"/>
                    <a:pt x="1422" y="727"/>
                  </a:cubicBezTo>
                  <a:cubicBezTo>
                    <a:pt x="1426" y="712"/>
                    <a:pt x="1434" y="697"/>
                    <a:pt x="1426" y="697"/>
                  </a:cubicBezTo>
                  <a:cubicBezTo>
                    <a:pt x="1419" y="697"/>
                    <a:pt x="1437" y="678"/>
                    <a:pt x="1453" y="674"/>
                  </a:cubicBezTo>
                  <a:cubicBezTo>
                    <a:pt x="1469" y="670"/>
                    <a:pt x="1490" y="672"/>
                    <a:pt x="1490" y="667"/>
                  </a:cubicBezTo>
                  <a:cubicBezTo>
                    <a:pt x="1490" y="666"/>
                    <a:pt x="1490" y="666"/>
                    <a:pt x="1492" y="665"/>
                  </a:cubicBezTo>
                  <a:cubicBezTo>
                    <a:pt x="1488" y="663"/>
                    <a:pt x="1485" y="660"/>
                    <a:pt x="1482" y="658"/>
                  </a:cubicBezTo>
                  <a:cubicBezTo>
                    <a:pt x="1481" y="659"/>
                    <a:pt x="1481" y="660"/>
                    <a:pt x="1480" y="661"/>
                  </a:cubicBezTo>
                  <a:cubicBezTo>
                    <a:pt x="1473" y="666"/>
                    <a:pt x="1475" y="654"/>
                    <a:pt x="1463" y="654"/>
                  </a:cubicBezTo>
                  <a:cubicBezTo>
                    <a:pt x="1451" y="654"/>
                    <a:pt x="1440" y="665"/>
                    <a:pt x="1430" y="660"/>
                  </a:cubicBezTo>
                  <a:cubicBezTo>
                    <a:pt x="1421" y="656"/>
                    <a:pt x="1426" y="649"/>
                    <a:pt x="1417" y="649"/>
                  </a:cubicBezTo>
                  <a:cubicBezTo>
                    <a:pt x="1408" y="649"/>
                    <a:pt x="1423" y="633"/>
                    <a:pt x="1411" y="640"/>
                  </a:cubicBezTo>
                  <a:cubicBezTo>
                    <a:pt x="1398" y="647"/>
                    <a:pt x="1379" y="664"/>
                    <a:pt x="1371" y="656"/>
                  </a:cubicBezTo>
                  <a:cubicBezTo>
                    <a:pt x="1362" y="648"/>
                    <a:pt x="1354" y="659"/>
                    <a:pt x="1348" y="652"/>
                  </a:cubicBezTo>
                  <a:cubicBezTo>
                    <a:pt x="1342" y="646"/>
                    <a:pt x="1370" y="629"/>
                    <a:pt x="1383" y="630"/>
                  </a:cubicBezTo>
                  <a:cubicBezTo>
                    <a:pt x="1387" y="630"/>
                    <a:pt x="1390" y="628"/>
                    <a:pt x="1392" y="626"/>
                  </a:cubicBezTo>
                  <a:cubicBezTo>
                    <a:pt x="1385" y="624"/>
                    <a:pt x="1371" y="618"/>
                    <a:pt x="1367" y="623"/>
                  </a:cubicBezTo>
                  <a:cubicBezTo>
                    <a:pt x="1362" y="628"/>
                    <a:pt x="1356" y="625"/>
                    <a:pt x="1352" y="620"/>
                  </a:cubicBezTo>
                  <a:cubicBezTo>
                    <a:pt x="1348" y="615"/>
                    <a:pt x="1344" y="622"/>
                    <a:pt x="1337" y="614"/>
                  </a:cubicBezTo>
                  <a:cubicBezTo>
                    <a:pt x="1331" y="607"/>
                    <a:pt x="1325" y="612"/>
                    <a:pt x="1321" y="614"/>
                  </a:cubicBezTo>
                  <a:cubicBezTo>
                    <a:pt x="1318" y="615"/>
                    <a:pt x="1313" y="611"/>
                    <a:pt x="1306" y="609"/>
                  </a:cubicBezTo>
                  <a:cubicBezTo>
                    <a:pt x="1299" y="606"/>
                    <a:pt x="1305" y="599"/>
                    <a:pt x="1299" y="595"/>
                  </a:cubicBezTo>
                  <a:cubicBezTo>
                    <a:pt x="1293" y="591"/>
                    <a:pt x="1293" y="603"/>
                    <a:pt x="1293" y="603"/>
                  </a:cubicBezTo>
                  <a:cubicBezTo>
                    <a:pt x="807" y="606"/>
                    <a:pt x="807" y="606"/>
                    <a:pt x="807" y="606"/>
                  </a:cubicBezTo>
                  <a:cubicBezTo>
                    <a:pt x="807" y="606"/>
                    <a:pt x="808" y="607"/>
                    <a:pt x="808" y="608"/>
                  </a:cubicBezTo>
                  <a:cubicBezTo>
                    <a:pt x="814" y="614"/>
                    <a:pt x="810" y="619"/>
                    <a:pt x="811" y="626"/>
                  </a:cubicBezTo>
                  <a:cubicBezTo>
                    <a:pt x="813" y="634"/>
                    <a:pt x="812" y="644"/>
                    <a:pt x="806" y="644"/>
                  </a:cubicBezTo>
                  <a:cubicBezTo>
                    <a:pt x="800" y="644"/>
                    <a:pt x="799" y="638"/>
                    <a:pt x="804" y="635"/>
                  </a:cubicBezTo>
                  <a:cubicBezTo>
                    <a:pt x="808" y="633"/>
                    <a:pt x="806" y="624"/>
                    <a:pt x="801" y="624"/>
                  </a:cubicBezTo>
                  <a:cubicBezTo>
                    <a:pt x="799" y="624"/>
                    <a:pt x="798" y="621"/>
                    <a:pt x="798" y="618"/>
                  </a:cubicBezTo>
                  <a:cubicBezTo>
                    <a:pt x="790" y="620"/>
                    <a:pt x="781" y="619"/>
                    <a:pt x="770" y="618"/>
                  </a:cubicBezTo>
                  <a:cubicBezTo>
                    <a:pt x="770" y="618"/>
                    <a:pt x="770" y="619"/>
                    <a:pt x="770" y="619"/>
                  </a:cubicBezTo>
                  <a:cubicBezTo>
                    <a:pt x="771" y="624"/>
                    <a:pt x="773" y="634"/>
                    <a:pt x="779" y="643"/>
                  </a:cubicBezTo>
                  <a:cubicBezTo>
                    <a:pt x="786" y="651"/>
                    <a:pt x="781" y="656"/>
                    <a:pt x="787" y="659"/>
                  </a:cubicBezTo>
                  <a:cubicBezTo>
                    <a:pt x="793" y="662"/>
                    <a:pt x="793" y="666"/>
                    <a:pt x="787" y="665"/>
                  </a:cubicBezTo>
                  <a:cubicBezTo>
                    <a:pt x="782" y="664"/>
                    <a:pt x="786" y="669"/>
                    <a:pt x="784" y="681"/>
                  </a:cubicBezTo>
                  <a:cubicBezTo>
                    <a:pt x="782" y="693"/>
                    <a:pt x="782" y="717"/>
                    <a:pt x="781" y="724"/>
                  </a:cubicBezTo>
                  <a:cubicBezTo>
                    <a:pt x="780" y="732"/>
                    <a:pt x="771" y="744"/>
                    <a:pt x="776" y="752"/>
                  </a:cubicBezTo>
                  <a:cubicBezTo>
                    <a:pt x="781" y="760"/>
                    <a:pt x="785" y="771"/>
                    <a:pt x="782" y="780"/>
                  </a:cubicBezTo>
                  <a:cubicBezTo>
                    <a:pt x="779" y="790"/>
                    <a:pt x="780" y="796"/>
                    <a:pt x="784" y="803"/>
                  </a:cubicBezTo>
                  <a:cubicBezTo>
                    <a:pt x="788" y="811"/>
                    <a:pt x="785" y="824"/>
                    <a:pt x="790" y="826"/>
                  </a:cubicBezTo>
                  <a:cubicBezTo>
                    <a:pt x="794" y="829"/>
                    <a:pt x="799" y="835"/>
                    <a:pt x="803" y="842"/>
                  </a:cubicBezTo>
                  <a:cubicBezTo>
                    <a:pt x="807" y="849"/>
                    <a:pt x="811" y="844"/>
                    <a:pt x="812" y="851"/>
                  </a:cubicBezTo>
                  <a:cubicBezTo>
                    <a:pt x="813" y="859"/>
                    <a:pt x="813" y="860"/>
                    <a:pt x="819" y="862"/>
                  </a:cubicBezTo>
                  <a:cubicBezTo>
                    <a:pt x="825" y="865"/>
                    <a:pt x="821" y="872"/>
                    <a:pt x="821" y="876"/>
                  </a:cubicBezTo>
                  <a:cubicBezTo>
                    <a:pt x="821" y="880"/>
                    <a:pt x="829" y="887"/>
                    <a:pt x="840" y="896"/>
                  </a:cubicBezTo>
                  <a:cubicBezTo>
                    <a:pt x="850" y="905"/>
                    <a:pt x="841" y="913"/>
                    <a:pt x="849" y="913"/>
                  </a:cubicBezTo>
                  <a:cubicBezTo>
                    <a:pt x="856" y="913"/>
                    <a:pt x="863" y="917"/>
                    <a:pt x="871" y="922"/>
                  </a:cubicBezTo>
                  <a:cubicBezTo>
                    <a:pt x="878" y="926"/>
                    <a:pt x="880" y="923"/>
                    <a:pt x="885" y="925"/>
                  </a:cubicBezTo>
                  <a:cubicBezTo>
                    <a:pt x="891" y="926"/>
                    <a:pt x="900" y="937"/>
                    <a:pt x="902" y="944"/>
                  </a:cubicBezTo>
                  <a:cubicBezTo>
                    <a:pt x="903" y="948"/>
                    <a:pt x="904" y="951"/>
                    <a:pt x="906" y="955"/>
                  </a:cubicBezTo>
                  <a:cubicBezTo>
                    <a:pt x="946" y="950"/>
                    <a:pt x="946" y="950"/>
                    <a:pt x="946" y="950"/>
                  </a:cubicBezTo>
                  <a:cubicBezTo>
                    <a:pt x="946" y="950"/>
                    <a:pt x="959" y="959"/>
                    <a:pt x="966" y="960"/>
                  </a:cubicBezTo>
                  <a:cubicBezTo>
                    <a:pt x="973" y="962"/>
                    <a:pt x="1012" y="976"/>
                    <a:pt x="1012" y="976"/>
                  </a:cubicBezTo>
                  <a:cubicBezTo>
                    <a:pt x="1062" y="976"/>
                    <a:pt x="1062" y="976"/>
                    <a:pt x="1062" y="976"/>
                  </a:cubicBezTo>
                  <a:cubicBezTo>
                    <a:pt x="1068" y="968"/>
                    <a:pt x="1068" y="968"/>
                    <a:pt x="1068" y="968"/>
                  </a:cubicBezTo>
                  <a:cubicBezTo>
                    <a:pt x="1095" y="968"/>
                    <a:pt x="1095" y="968"/>
                    <a:pt x="1095" y="968"/>
                  </a:cubicBezTo>
                  <a:cubicBezTo>
                    <a:pt x="1095" y="968"/>
                    <a:pt x="1113" y="986"/>
                    <a:pt x="1115" y="986"/>
                  </a:cubicBezTo>
                  <a:cubicBezTo>
                    <a:pt x="1118" y="987"/>
                    <a:pt x="1126" y="995"/>
                    <a:pt x="1126" y="1000"/>
                  </a:cubicBezTo>
                  <a:cubicBezTo>
                    <a:pt x="1126" y="1005"/>
                    <a:pt x="1129" y="1009"/>
                    <a:pt x="1133" y="1011"/>
                  </a:cubicBezTo>
                  <a:cubicBezTo>
                    <a:pt x="1137" y="1014"/>
                    <a:pt x="1151" y="1023"/>
                    <a:pt x="1153" y="1022"/>
                  </a:cubicBezTo>
                  <a:cubicBezTo>
                    <a:pt x="1155" y="1021"/>
                    <a:pt x="1159" y="1005"/>
                    <a:pt x="1167" y="1006"/>
                  </a:cubicBezTo>
                  <a:cubicBezTo>
                    <a:pt x="1175" y="1006"/>
                    <a:pt x="1195" y="1012"/>
                    <a:pt x="1198" y="1024"/>
                  </a:cubicBezTo>
                  <a:cubicBezTo>
                    <a:pt x="1202" y="1035"/>
                    <a:pt x="1212" y="1045"/>
                    <a:pt x="1215" y="1047"/>
                  </a:cubicBezTo>
                  <a:cubicBezTo>
                    <a:pt x="1218" y="1050"/>
                    <a:pt x="1217" y="1057"/>
                    <a:pt x="1219" y="1061"/>
                  </a:cubicBezTo>
                  <a:cubicBezTo>
                    <a:pt x="1222" y="1064"/>
                    <a:pt x="1221" y="1072"/>
                    <a:pt x="1224" y="1072"/>
                  </a:cubicBezTo>
                  <a:cubicBezTo>
                    <a:pt x="1227" y="1072"/>
                    <a:pt x="1242" y="1081"/>
                    <a:pt x="1249" y="1080"/>
                  </a:cubicBezTo>
                  <a:cubicBezTo>
                    <a:pt x="1251" y="1080"/>
                    <a:pt x="1254" y="1081"/>
                    <a:pt x="1256" y="1083"/>
                  </a:cubicBezTo>
                  <a:cubicBezTo>
                    <a:pt x="1257" y="1069"/>
                    <a:pt x="1243" y="1067"/>
                    <a:pt x="1251" y="1060"/>
                  </a:cubicBezTo>
                  <a:cubicBezTo>
                    <a:pt x="1261" y="1053"/>
                    <a:pt x="1251" y="1047"/>
                    <a:pt x="1255" y="1044"/>
                  </a:cubicBezTo>
                  <a:cubicBezTo>
                    <a:pt x="1260" y="1040"/>
                    <a:pt x="1268" y="1037"/>
                    <a:pt x="1268" y="1033"/>
                  </a:cubicBezTo>
                  <a:cubicBezTo>
                    <a:pt x="1268" y="1028"/>
                    <a:pt x="1273" y="1028"/>
                    <a:pt x="1279" y="1029"/>
                  </a:cubicBezTo>
                  <a:cubicBezTo>
                    <a:pt x="1285" y="1029"/>
                    <a:pt x="1297" y="1019"/>
                    <a:pt x="1296" y="1014"/>
                  </a:cubicBezTo>
                  <a:cubicBezTo>
                    <a:pt x="1295" y="1010"/>
                    <a:pt x="1297" y="1009"/>
                    <a:pt x="1305" y="1011"/>
                  </a:cubicBezTo>
                  <a:cubicBezTo>
                    <a:pt x="1312" y="1012"/>
                    <a:pt x="1311" y="1002"/>
                    <a:pt x="1316" y="1004"/>
                  </a:cubicBezTo>
                  <a:cubicBezTo>
                    <a:pt x="1320" y="1005"/>
                    <a:pt x="1324" y="1008"/>
                    <a:pt x="1325" y="1004"/>
                  </a:cubicBezTo>
                  <a:cubicBezTo>
                    <a:pt x="1325" y="1001"/>
                    <a:pt x="1330" y="1002"/>
                    <a:pt x="1333" y="1006"/>
                  </a:cubicBezTo>
                  <a:cubicBezTo>
                    <a:pt x="1337" y="1011"/>
                    <a:pt x="1347" y="1012"/>
                    <a:pt x="1348" y="1007"/>
                  </a:cubicBezTo>
                  <a:cubicBezTo>
                    <a:pt x="1349" y="1001"/>
                    <a:pt x="1354" y="1007"/>
                    <a:pt x="1359" y="1012"/>
                  </a:cubicBezTo>
                  <a:cubicBezTo>
                    <a:pt x="1365" y="1018"/>
                    <a:pt x="1367" y="1016"/>
                    <a:pt x="1374" y="1017"/>
                  </a:cubicBezTo>
                  <a:cubicBezTo>
                    <a:pt x="1382" y="1017"/>
                    <a:pt x="1382" y="1015"/>
                    <a:pt x="1382" y="1010"/>
                  </a:cubicBezTo>
                  <a:cubicBezTo>
                    <a:pt x="1383" y="1006"/>
                    <a:pt x="1390" y="1020"/>
                    <a:pt x="1398" y="1021"/>
                  </a:cubicBezTo>
                  <a:cubicBezTo>
                    <a:pt x="1405" y="1022"/>
                    <a:pt x="1399" y="1017"/>
                    <a:pt x="1394" y="1012"/>
                  </a:cubicBezTo>
                  <a:cubicBezTo>
                    <a:pt x="1388" y="1008"/>
                    <a:pt x="1395" y="1006"/>
                    <a:pt x="1390" y="1002"/>
                  </a:cubicBezTo>
                  <a:cubicBezTo>
                    <a:pt x="1386" y="999"/>
                    <a:pt x="1396" y="994"/>
                    <a:pt x="1406" y="995"/>
                  </a:cubicBezTo>
                  <a:cubicBezTo>
                    <a:pt x="1415" y="995"/>
                    <a:pt x="1415" y="997"/>
                    <a:pt x="1418" y="992"/>
                  </a:cubicBezTo>
                  <a:cubicBezTo>
                    <a:pt x="1422" y="986"/>
                    <a:pt x="1425" y="992"/>
                    <a:pt x="1425" y="997"/>
                  </a:cubicBezTo>
                  <a:cubicBezTo>
                    <a:pt x="1425" y="1001"/>
                    <a:pt x="1440" y="994"/>
                    <a:pt x="1449" y="994"/>
                  </a:cubicBezTo>
                  <a:cubicBezTo>
                    <a:pt x="1457" y="994"/>
                    <a:pt x="1464" y="1001"/>
                    <a:pt x="1465" y="1006"/>
                  </a:cubicBezTo>
                  <a:cubicBezTo>
                    <a:pt x="1466" y="1010"/>
                    <a:pt x="1471" y="1013"/>
                    <a:pt x="1477" y="1008"/>
                  </a:cubicBezTo>
                  <a:cubicBezTo>
                    <a:pt x="1483" y="1002"/>
                    <a:pt x="1488" y="997"/>
                    <a:pt x="1494" y="1002"/>
                  </a:cubicBezTo>
                  <a:cubicBezTo>
                    <a:pt x="1499" y="1008"/>
                    <a:pt x="1505" y="1015"/>
                    <a:pt x="1511" y="1022"/>
                  </a:cubicBezTo>
                  <a:cubicBezTo>
                    <a:pt x="1518" y="1028"/>
                    <a:pt x="1508" y="1036"/>
                    <a:pt x="1512" y="1042"/>
                  </a:cubicBezTo>
                  <a:cubicBezTo>
                    <a:pt x="1515" y="1047"/>
                    <a:pt x="1511" y="1054"/>
                    <a:pt x="1519" y="1059"/>
                  </a:cubicBezTo>
                  <a:cubicBezTo>
                    <a:pt x="1527" y="1065"/>
                    <a:pt x="1520" y="1076"/>
                    <a:pt x="1526" y="1078"/>
                  </a:cubicBezTo>
                  <a:cubicBezTo>
                    <a:pt x="1532" y="1079"/>
                    <a:pt x="1537" y="1089"/>
                    <a:pt x="1538" y="1093"/>
                  </a:cubicBezTo>
                  <a:cubicBezTo>
                    <a:pt x="1539" y="1097"/>
                    <a:pt x="1551" y="1102"/>
                    <a:pt x="1552" y="1095"/>
                  </a:cubicBezTo>
                  <a:cubicBezTo>
                    <a:pt x="1552" y="1089"/>
                    <a:pt x="1559" y="1081"/>
                    <a:pt x="1559" y="1074"/>
                  </a:cubicBezTo>
                  <a:cubicBezTo>
                    <a:pt x="1560" y="1068"/>
                    <a:pt x="1555" y="1046"/>
                    <a:pt x="1550" y="1039"/>
                  </a:cubicBezTo>
                  <a:cubicBezTo>
                    <a:pt x="1544" y="1032"/>
                    <a:pt x="1551" y="1030"/>
                    <a:pt x="1544" y="1022"/>
                  </a:cubicBezTo>
                  <a:cubicBezTo>
                    <a:pt x="1538" y="1014"/>
                    <a:pt x="1534" y="999"/>
                    <a:pt x="1535" y="988"/>
                  </a:cubicBezTo>
                  <a:cubicBezTo>
                    <a:pt x="1535" y="976"/>
                    <a:pt x="1549" y="957"/>
                    <a:pt x="1555" y="951"/>
                  </a:cubicBezTo>
                  <a:cubicBezTo>
                    <a:pt x="1562" y="945"/>
                    <a:pt x="1570" y="948"/>
                    <a:pt x="1571" y="942"/>
                  </a:cubicBezTo>
                  <a:cubicBezTo>
                    <a:pt x="1573" y="936"/>
                    <a:pt x="1581" y="928"/>
                    <a:pt x="1586" y="928"/>
                  </a:cubicBezTo>
                  <a:cubicBezTo>
                    <a:pt x="1590" y="928"/>
                    <a:pt x="1595" y="929"/>
                    <a:pt x="1596" y="924"/>
                  </a:cubicBezTo>
                  <a:cubicBezTo>
                    <a:pt x="1597" y="919"/>
                    <a:pt x="1605" y="913"/>
                    <a:pt x="1615" y="911"/>
                  </a:cubicBezTo>
                  <a:cubicBezTo>
                    <a:pt x="1625" y="909"/>
                    <a:pt x="1619" y="904"/>
                    <a:pt x="1616" y="899"/>
                  </a:cubicBezTo>
                  <a:cubicBezTo>
                    <a:pt x="1614" y="895"/>
                    <a:pt x="1619" y="890"/>
                    <a:pt x="1621" y="893"/>
                  </a:cubicBezTo>
                  <a:cubicBezTo>
                    <a:pt x="1623" y="896"/>
                    <a:pt x="1629" y="896"/>
                    <a:pt x="1633" y="894"/>
                  </a:cubicBezTo>
                  <a:cubicBezTo>
                    <a:pt x="1637" y="891"/>
                    <a:pt x="1646" y="884"/>
                    <a:pt x="1637" y="883"/>
                  </a:cubicBezTo>
                  <a:cubicBezTo>
                    <a:pt x="1629" y="883"/>
                    <a:pt x="1627" y="879"/>
                    <a:pt x="1632" y="877"/>
                  </a:cubicBezTo>
                  <a:cubicBezTo>
                    <a:pt x="1637" y="875"/>
                    <a:pt x="1632" y="866"/>
                    <a:pt x="1625" y="865"/>
                  </a:cubicBezTo>
                  <a:cubicBezTo>
                    <a:pt x="1618" y="864"/>
                    <a:pt x="1621" y="861"/>
                    <a:pt x="1625" y="857"/>
                  </a:cubicBezTo>
                  <a:cubicBezTo>
                    <a:pt x="1629" y="852"/>
                    <a:pt x="1619" y="845"/>
                    <a:pt x="1614" y="842"/>
                  </a:cubicBezTo>
                  <a:cubicBezTo>
                    <a:pt x="1609" y="838"/>
                    <a:pt x="1617" y="836"/>
                    <a:pt x="1621" y="835"/>
                  </a:cubicBezTo>
                  <a:cubicBezTo>
                    <a:pt x="1625" y="835"/>
                    <a:pt x="1622" y="817"/>
                    <a:pt x="1623" y="812"/>
                  </a:cubicBezTo>
                  <a:cubicBezTo>
                    <a:pt x="1625" y="808"/>
                    <a:pt x="1632" y="808"/>
                    <a:pt x="1629" y="812"/>
                  </a:cubicBezTo>
                  <a:cubicBezTo>
                    <a:pt x="1627" y="817"/>
                    <a:pt x="1623" y="824"/>
                    <a:pt x="1628" y="830"/>
                  </a:cubicBezTo>
                  <a:cubicBezTo>
                    <a:pt x="1633" y="835"/>
                    <a:pt x="1634" y="842"/>
                    <a:pt x="1632" y="851"/>
                  </a:cubicBezTo>
                  <a:cubicBezTo>
                    <a:pt x="1631" y="860"/>
                    <a:pt x="1634" y="857"/>
                    <a:pt x="1640" y="846"/>
                  </a:cubicBezTo>
                  <a:cubicBezTo>
                    <a:pt x="1646" y="834"/>
                    <a:pt x="1647" y="824"/>
                    <a:pt x="1643" y="823"/>
                  </a:cubicBezTo>
                  <a:cubicBezTo>
                    <a:pt x="1639" y="821"/>
                    <a:pt x="1640" y="810"/>
                    <a:pt x="1644" y="815"/>
                  </a:cubicBezTo>
                  <a:cubicBezTo>
                    <a:pt x="1648" y="821"/>
                    <a:pt x="1650" y="821"/>
                    <a:pt x="1656" y="814"/>
                  </a:cubicBezTo>
                  <a:cubicBezTo>
                    <a:pt x="1663" y="807"/>
                    <a:pt x="1670" y="795"/>
                    <a:pt x="1666" y="792"/>
                  </a:cubicBezTo>
                  <a:cubicBezTo>
                    <a:pt x="1661" y="790"/>
                    <a:pt x="1668" y="787"/>
                    <a:pt x="1675" y="787"/>
                  </a:cubicBezTo>
                  <a:cubicBezTo>
                    <a:pt x="1683" y="788"/>
                    <a:pt x="1700" y="783"/>
                    <a:pt x="1701" y="780"/>
                  </a:cubicBezTo>
                  <a:cubicBezTo>
                    <a:pt x="1705" y="773"/>
                    <a:pt x="1674" y="784"/>
                    <a:pt x="1674" y="780"/>
                  </a:cubicBezTo>
                  <a:cubicBezTo>
                    <a:pt x="1674" y="775"/>
                    <a:pt x="1694" y="771"/>
                    <a:pt x="1703" y="771"/>
                  </a:cubicBezTo>
                  <a:cubicBezTo>
                    <a:pt x="1712" y="770"/>
                    <a:pt x="1708" y="758"/>
                    <a:pt x="1711" y="763"/>
                  </a:cubicBezTo>
                  <a:cubicBezTo>
                    <a:pt x="1715" y="768"/>
                    <a:pt x="1721" y="767"/>
                    <a:pt x="1726" y="764"/>
                  </a:cubicBezTo>
                  <a:cubicBezTo>
                    <a:pt x="1731" y="761"/>
                    <a:pt x="1728" y="752"/>
                    <a:pt x="1722" y="751"/>
                  </a:cubicBezTo>
                  <a:cubicBezTo>
                    <a:pt x="1716" y="749"/>
                    <a:pt x="1726" y="745"/>
                    <a:pt x="1724" y="742"/>
                  </a:cubicBezTo>
                  <a:cubicBezTo>
                    <a:pt x="1722" y="738"/>
                    <a:pt x="1728" y="724"/>
                    <a:pt x="1735" y="722"/>
                  </a:cubicBezTo>
                  <a:cubicBezTo>
                    <a:pt x="1743" y="721"/>
                    <a:pt x="1739" y="716"/>
                    <a:pt x="1746" y="716"/>
                  </a:cubicBezTo>
                  <a:cubicBezTo>
                    <a:pt x="1752" y="716"/>
                    <a:pt x="1753" y="709"/>
                    <a:pt x="1758" y="703"/>
                  </a:cubicBezTo>
                  <a:cubicBezTo>
                    <a:pt x="1764" y="698"/>
                    <a:pt x="1772" y="712"/>
                    <a:pt x="1780" y="704"/>
                  </a:cubicBezTo>
                  <a:cubicBezTo>
                    <a:pt x="1784" y="701"/>
                    <a:pt x="1789" y="697"/>
                    <a:pt x="1794" y="694"/>
                  </a:cubicBezTo>
                  <a:cubicBezTo>
                    <a:pt x="1773" y="668"/>
                    <a:pt x="1779" y="650"/>
                    <a:pt x="1779" y="64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7" name="Google Shape;2027;p133"/>
            <p:cNvSpPr/>
            <p:nvPr/>
          </p:nvSpPr>
          <p:spPr>
            <a:xfrm>
              <a:off x="4194323" y="1530401"/>
              <a:ext cx="242896" cy="119067"/>
            </a:xfrm>
            <a:custGeom>
              <a:rect b="b" l="l" r="r" t="t"/>
              <a:pathLst>
                <a:path extrusionOk="0" h="95" w="189">
                  <a:moveTo>
                    <a:pt x="159" y="67"/>
                  </a:moveTo>
                  <a:cubicBezTo>
                    <a:pt x="169" y="67"/>
                    <a:pt x="169" y="56"/>
                    <a:pt x="173" y="56"/>
                  </a:cubicBezTo>
                  <a:cubicBezTo>
                    <a:pt x="177" y="57"/>
                    <a:pt x="184" y="48"/>
                    <a:pt x="186" y="43"/>
                  </a:cubicBezTo>
                  <a:cubicBezTo>
                    <a:pt x="189" y="38"/>
                    <a:pt x="184" y="28"/>
                    <a:pt x="177" y="28"/>
                  </a:cubicBezTo>
                  <a:cubicBezTo>
                    <a:pt x="171" y="28"/>
                    <a:pt x="166" y="24"/>
                    <a:pt x="168" y="20"/>
                  </a:cubicBezTo>
                  <a:cubicBezTo>
                    <a:pt x="169" y="16"/>
                    <a:pt x="164" y="12"/>
                    <a:pt x="165" y="9"/>
                  </a:cubicBezTo>
                  <a:cubicBezTo>
                    <a:pt x="165" y="6"/>
                    <a:pt x="157" y="9"/>
                    <a:pt x="153" y="10"/>
                  </a:cubicBezTo>
                  <a:cubicBezTo>
                    <a:pt x="148" y="11"/>
                    <a:pt x="139" y="0"/>
                    <a:pt x="136" y="2"/>
                  </a:cubicBezTo>
                  <a:cubicBezTo>
                    <a:pt x="132" y="4"/>
                    <a:pt x="135" y="9"/>
                    <a:pt x="133" y="12"/>
                  </a:cubicBezTo>
                  <a:cubicBezTo>
                    <a:pt x="132" y="15"/>
                    <a:pt x="123" y="9"/>
                    <a:pt x="123" y="13"/>
                  </a:cubicBezTo>
                  <a:cubicBezTo>
                    <a:pt x="123" y="17"/>
                    <a:pt x="119" y="17"/>
                    <a:pt x="116" y="13"/>
                  </a:cubicBezTo>
                  <a:cubicBezTo>
                    <a:pt x="113" y="9"/>
                    <a:pt x="106" y="12"/>
                    <a:pt x="106" y="15"/>
                  </a:cubicBezTo>
                  <a:cubicBezTo>
                    <a:pt x="106" y="18"/>
                    <a:pt x="103" y="15"/>
                    <a:pt x="97" y="12"/>
                  </a:cubicBezTo>
                  <a:cubicBezTo>
                    <a:pt x="91" y="8"/>
                    <a:pt x="84" y="16"/>
                    <a:pt x="85" y="20"/>
                  </a:cubicBezTo>
                  <a:cubicBezTo>
                    <a:pt x="85" y="24"/>
                    <a:pt x="83" y="25"/>
                    <a:pt x="78" y="16"/>
                  </a:cubicBezTo>
                  <a:cubicBezTo>
                    <a:pt x="73" y="8"/>
                    <a:pt x="67" y="17"/>
                    <a:pt x="70" y="22"/>
                  </a:cubicBezTo>
                  <a:cubicBezTo>
                    <a:pt x="72" y="26"/>
                    <a:pt x="71" y="32"/>
                    <a:pt x="68" y="30"/>
                  </a:cubicBezTo>
                  <a:cubicBezTo>
                    <a:pt x="64" y="27"/>
                    <a:pt x="58" y="31"/>
                    <a:pt x="56" y="35"/>
                  </a:cubicBezTo>
                  <a:cubicBezTo>
                    <a:pt x="54" y="39"/>
                    <a:pt x="45" y="24"/>
                    <a:pt x="51" y="21"/>
                  </a:cubicBezTo>
                  <a:cubicBezTo>
                    <a:pt x="57" y="18"/>
                    <a:pt x="32" y="3"/>
                    <a:pt x="24" y="3"/>
                  </a:cubicBezTo>
                  <a:cubicBezTo>
                    <a:pt x="17" y="3"/>
                    <a:pt x="22" y="9"/>
                    <a:pt x="27" y="13"/>
                  </a:cubicBezTo>
                  <a:cubicBezTo>
                    <a:pt x="32" y="17"/>
                    <a:pt x="23" y="16"/>
                    <a:pt x="21" y="13"/>
                  </a:cubicBezTo>
                  <a:cubicBezTo>
                    <a:pt x="18" y="9"/>
                    <a:pt x="12" y="12"/>
                    <a:pt x="9" y="17"/>
                  </a:cubicBezTo>
                  <a:cubicBezTo>
                    <a:pt x="6" y="22"/>
                    <a:pt x="1" y="25"/>
                    <a:pt x="0" y="29"/>
                  </a:cubicBezTo>
                  <a:cubicBezTo>
                    <a:pt x="0" y="32"/>
                    <a:pt x="9" y="36"/>
                    <a:pt x="17" y="33"/>
                  </a:cubicBezTo>
                  <a:cubicBezTo>
                    <a:pt x="25" y="30"/>
                    <a:pt x="34" y="29"/>
                    <a:pt x="39" y="33"/>
                  </a:cubicBezTo>
                  <a:cubicBezTo>
                    <a:pt x="43" y="37"/>
                    <a:pt x="31" y="38"/>
                    <a:pt x="35" y="42"/>
                  </a:cubicBezTo>
                  <a:cubicBezTo>
                    <a:pt x="39" y="45"/>
                    <a:pt x="36" y="47"/>
                    <a:pt x="26" y="46"/>
                  </a:cubicBezTo>
                  <a:cubicBezTo>
                    <a:pt x="16" y="46"/>
                    <a:pt x="4" y="49"/>
                    <a:pt x="6" y="52"/>
                  </a:cubicBezTo>
                  <a:cubicBezTo>
                    <a:pt x="8" y="55"/>
                    <a:pt x="31" y="49"/>
                    <a:pt x="32" y="52"/>
                  </a:cubicBezTo>
                  <a:cubicBezTo>
                    <a:pt x="32" y="56"/>
                    <a:pt x="32" y="62"/>
                    <a:pt x="38" y="59"/>
                  </a:cubicBezTo>
                  <a:cubicBezTo>
                    <a:pt x="44" y="56"/>
                    <a:pt x="40" y="64"/>
                    <a:pt x="43" y="65"/>
                  </a:cubicBezTo>
                  <a:cubicBezTo>
                    <a:pt x="46" y="66"/>
                    <a:pt x="45" y="73"/>
                    <a:pt x="37" y="73"/>
                  </a:cubicBezTo>
                  <a:cubicBezTo>
                    <a:pt x="29" y="74"/>
                    <a:pt x="25" y="75"/>
                    <a:pt x="28" y="79"/>
                  </a:cubicBezTo>
                  <a:cubicBezTo>
                    <a:pt x="33" y="83"/>
                    <a:pt x="42" y="80"/>
                    <a:pt x="51" y="78"/>
                  </a:cubicBezTo>
                  <a:cubicBezTo>
                    <a:pt x="59" y="76"/>
                    <a:pt x="72" y="87"/>
                    <a:pt x="83" y="91"/>
                  </a:cubicBezTo>
                  <a:cubicBezTo>
                    <a:pt x="93" y="95"/>
                    <a:pt x="111" y="89"/>
                    <a:pt x="113" y="84"/>
                  </a:cubicBezTo>
                  <a:cubicBezTo>
                    <a:pt x="115" y="78"/>
                    <a:pt x="129" y="80"/>
                    <a:pt x="135" y="76"/>
                  </a:cubicBezTo>
                  <a:cubicBezTo>
                    <a:pt x="141" y="73"/>
                    <a:pt x="149" y="68"/>
                    <a:pt x="159" y="6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8" name="Google Shape;2028;p133"/>
            <p:cNvSpPr/>
            <p:nvPr/>
          </p:nvSpPr>
          <p:spPr>
            <a:xfrm>
              <a:off x="2956029" y="2711540"/>
              <a:ext cx="19051" cy="41276"/>
            </a:xfrm>
            <a:custGeom>
              <a:rect b="b" l="l" r="r" t="t"/>
              <a:pathLst>
                <a:path extrusionOk="0" h="33" w="15">
                  <a:moveTo>
                    <a:pt x="13" y="30"/>
                  </a:moveTo>
                  <a:cubicBezTo>
                    <a:pt x="12" y="33"/>
                    <a:pt x="6" y="27"/>
                    <a:pt x="6" y="23"/>
                  </a:cubicBezTo>
                  <a:cubicBezTo>
                    <a:pt x="6" y="19"/>
                    <a:pt x="0" y="18"/>
                    <a:pt x="0" y="11"/>
                  </a:cubicBezTo>
                  <a:cubicBezTo>
                    <a:pt x="0" y="4"/>
                    <a:pt x="3" y="0"/>
                    <a:pt x="6" y="6"/>
                  </a:cubicBezTo>
                  <a:cubicBezTo>
                    <a:pt x="10" y="12"/>
                    <a:pt x="8" y="16"/>
                    <a:pt x="8" y="19"/>
                  </a:cubicBezTo>
                  <a:cubicBezTo>
                    <a:pt x="9" y="22"/>
                    <a:pt x="15" y="26"/>
                    <a:pt x="13" y="3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29" name="Google Shape;2029;p133"/>
            <p:cNvSpPr/>
            <p:nvPr/>
          </p:nvSpPr>
          <p:spPr>
            <a:xfrm>
              <a:off x="3054457" y="3175106"/>
              <a:ext cx="901732" cy="898555"/>
            </a:xfrm>
            <a:custGeom>
              <a:rect b="b" l="l" r="r" t="t"/>
              <a:pathLst>
                <a:path extrusionOk="0" h="718" w="703">
                  <a:moveTo>
                    <a:pt x="372" y="710"/>
                  </a:moveTo>
                  <a:cubicBezTo>
                    <a:pt x="383" y="702"/>
                    <a:pt x="381" y="697"/>
                    <a:pt x="386" y="688"/>
                  </a:cubicBezTo>
                  <a:cubicBezTo>
                    <a:pt x="391" y="679"/>
                    <a:pt x="386" y="675"/>
                    <a:pt x="395" y="667"/>
                  </a:cubicBezTo>
                  <a:cubicBezTo>
                    <a:pt x="404" y="658"/>
                    <a:pt x="394" y="653"/>
                    <a:pt x="404" y="648"/>
                  </a:cubicBezTo>
                  <a:cubicBezTo>
                    <a:pt x="415" y="643"/>
                    <a:pt x="414" y="652"/>
                    <a:pt x="405" y="664"/>
                  </a:cubicBezTo>
                  <a:cubicBezTo>
                    <a:pt x="396" y="675"/>
                    <a:pt x="394" y="678"/>
                    <a:pt x="406" y="670"/>
                  </a:cubicBezTo>
                  <a:cubicBezTo>
                    <a:pt x="418" y="661"/>
                    <a:pt x="422" y="649"/>
                    <a:pt x="429" y="635"/>
                  </a:cubicBezTo>
                  <a:cubicBezTo>
                    <a:pt x="435" y="622"/>
                    <a:pt x="440" y="617"/>
                    <a:pt x="446" y="617"/>
                  </a:cubicBezTo>
                  <a:cubicBezTo>
                    <a:pt x="452" y="616"/>
                    <a:pt x="452" y="601"/>
                    <a:pt x="451" y="591"/>
                  </a:cubicBezTo>
                  <a:cubicBezTo>
                    <a:pt x="451" y="581"/>
                    <a:pt x="448" y="572"/>
                    <a:pt x="452" y="565"/>
                  </a:cubicBezTo>
                  <a:cubicBezTo>
                    <a:pt x="456" y="558"/>
                    <a:pt x="452" y="552"/>
                    <a:pt x="457" y="552"/>
                  </a:cubicBezTo>
                  <a:cubicBezTo>
                    <a:pt x="463" y="552"/>
                    <a:pt x="471" y="544"/>
                    <a:pt x="480" y="535"/>
                  </a:cubicBezTo>
                  <a:cubicBezTo>
                    <a:pt x="488" y="527"/>
                    <a:pt x="494" y="526"/>
                    <a:pt x="503" y="525"/>
                  </a:cubicBezTo>
                  <a:cubicBezTo>
                    <a:pt x="512" y="524"/>
                    <a:pt x="507" y="521"/>
                    <a:pt x="512" y="520"/>
                  </a:cubicBezTo>
                  <a:cubicBezTo>
                    <a:pt x="518" y="518"/>
                    <a:pt x="522" y="512"/>
                    <a:pt x="526" y="509"/>
                  </a:cubicBezTo>
                  <a:cubicBezTo>
                    <a:pt x="530" y="505"/>
                    <a:pt x="546" y="509"/>
                    <a:pt x="555" y="509"/>
                  </a:cubicBezTo>
                  <a:cubicBezTo>
                    <a:pt x="565" y="509"/>
                    <a:pt x="571" y="510"/>
                    <a:pt x="571" y="504"/>
                  </a:cubicBezTo>
                  <a:cubicBezTo>
                    <a:pt x="571" y="498"/>
                    <a:pt x="575" y="494"/>
                    <a:pt x="581" y="494"/>
                  </a:cubicBezTo>
                  <a:cubicBezTo>
                    <a:pt x="586" y="494"/>
                    <a:pt x="589" y="492"/>
                    <a:pt x="589" y="484"/>
                  </a:cubicBezTo>
                  <a:cubicBezTo>
                    <a:pt x="589" y="476"/>
                    <a:pt x="591" y="472"/>
                    <a:pt x="596" y="468"/>
                  </a:cubicBezTo>
                  <a:cubicBezTo>
                    <a:pt x="600" y="465"/>
                    <a:pt x="601" y="457"/>
                    <a:pt x="603" y="452"/>
                  </a:cubicBezTo>
                  <a:cubicBezTo>
                    <a:pt x="604" y="447"/>
                    <a:pt x="609" y="450"/>
                    <a:pt x="609" y="442"/>
                  </a:cubicBezTo>
                  <a:cubicBezTo>
                    <a:pt x="609" y="435"/>
                    <a:pt x="612" y="427"/>
                    <a:pt x="612" y="421"/>
                  </a:cubicBezTo>
                  <a:cubicBezTo>
                    <a:pt x="612" y="415"/>
                    <a:pt x="618" y="416"/>
                    <a:pt x="621" y="412"/>
                  </a:cubicBezTo>
                  <a:cubicBezTo>
                    <a:pt x="624" y="407"/>
                    <a:pt x="619" y="402"/>
                    <a:pt x="623" y="390"/>
                  </a:cubicBezTo>
                  <a:cubicBezTo>
                    <a:pt x="627" y="378"/>
                    <a:pt x="623" y="366"/>
                    <a:pt x="623" y="355"/>
                  </a:cubicBezTo>
                  <a:cubicBezTo>
                    <a:pt x="623" y="344"/>
                    <a:pt x="623" y="333"/>
                    <a:pt x="627" y="329"/>
                  </a:cubicBezTo>
                  <a:cubicBezTo>
                    <a:pt x="631" y="326"/>
                    <a:pt x="629" y="324"/>
                    <a:pt x="626" y="322"/>
                  </a:cubicBezTo>
                  <a:cubicBezTo>
                    <a:pt x="623" y="321"/>
                    <a:pt x="626" y="317"/>
                    <a:pt x="629" y="317"/>
                  </a:cubicBezTo>
                  <a:cubicBezTo>
                    <a:pt x="632" y="318"/>
                    <a:pt x="635" y="324"/>
                    <a:pt x="640" y="321"/>
                  </a:cubicBezTo>
                  <a:cubicBezTo>
                    <a:pt x="645" y="318"/>
                    <a:pt x="650" y="304"/>
                    <a:pt x="654" y="293"/>
                  </a:cubicBezTo>
                  <a:cubicBezTo>
                    <a:pt x="658" y="282"/>
                    <a:pt x="665" y="283"/>
                    <a:pt x="671" y="281"/>
                  </a:cubicBezTo>
                  <a:cubicBezTo>
                    <a:pt x="676" y="278"/>
                    <a:pt x="688" y="265"/>
                    <a:pt x="695" y="246"/>
                  </a:cubicBezTo>
                  <a:cubicBezTo>
                    <a:pt x="703" y="227"/>
                    <a:pt x="695" y="208"/>
                    <a:pt x="692" y="194"/>
                  </a:cubicBezTo>
                  <a:cubicBezTo>
                    <a:pt x="689" y="181"/>
                    <a:pt x="685" y="184"/>
                    <a:pt x="677" y="184"/>
                  </a:cubicBezTo>
                  <a:cubicBezTo>
                    <a:pt x="669" y="185"/>
                    <a:pt x="654" y="183"/>
                    <a:pt x="634" y="162"/>
                  </a:cubicBezTo>
                  <a:cubicBezTo>
                    <a:pt x="615" y="141"/>
                    <a:pt x="596" y="142"/>
                    <a:pt x="583" y="146"/>
                  </a:cubicBezTo>
                  <a:cubicBezTo>
                    <a:pt x="570" y="149"/>
                    <a:pt x="557" y="139"/>
                    <a:pt x="548" y="137"/>
                  </a:cubicBezTo>
                  <a:cubicBezTo>
                    <a:pt x="539" y="135"/>
                    <a:pt x="531" y="146"/>
                    <a:pt x="525" y="149"/>
                  </a:cubicBezTo>
                  <a:cubicBezTo>
                    <a:pt x="519" y="151"/>
                    <a:pt x="528" y="139"/>
                    <a:pt x="528" y="132"/>
                  </a:cubicBezTo>
                  <a:cubicBezTo>
                    <a:pt x="529" y="124"/>
                    <a:pt x="505" y="114"/>
                    <a:pt x="487" y="107"/>
                  </a:cubicBezTo>
                  <a:cubicBezTo>
                    <a:pt x="469" y="100"/>
                    <a:pt x="461" y="103"/>
                    <a:pt x="461" y="115"/>
                  </a:cubicBezTo>
                  <a:cubicBezTo>
                    <a:pt x="461" y="126"/>
                    <a:pt x="454" y="111"/>
                    <a:pt x="449" y="123"/>
                  </a:cubicBezTo>
                  <a:cubicBezTo>
                    <a:pt x="443" y="135"/>
                    <a:pt x="433" y="128"/>
                    <a:pt x="440" y="124"/>
                  </a:cubicBezTo>
                  <a:cubicBezTo>
                    <a:pt x="446" y="120"/>
                    <a:pt x="453" y="111"/>
                    <a:pt x="455" y="103"/>
                  </a:cubicBezTo>
                  <a:cubicBezTo>
                    <a:pt x="457" y="96"/>
                    <a:pt x="429" y="90"/>
                    <a:pt x="419" y="94"/>
                  </a:cubicBezTo>
                  <a:cubicBezTo>
                    <a:pt x="410" y="98"/>
                    <a:pt x="416" y="112"/>
                    <a:pt x="408" y="108"/>
                  </a:cubicBezTo>
                  <a:cubicBezTo>
                    <a:pt x="400" y="103"/>
                    <a:pt x="406" y="93"/>
                    <a:pt x="413" y="93"/>
                  </a:cubicBezTo>
                  <a:cubicBezTo>
                    <a:pt x="419" y="94"/>
                    <a:pt x="426" y="81"/>
                    <a:pt x="430" y="71"/>
                  </a:cubicBezTo>
                  <a:cubicBezTo>
                    <a:pt x="435" y="62"/>
                    <a:pt x="423" y="60"/>
                    <a:pt x="416" y="52"/>
                  </a:cubicBezTo>
                  <a:cubicBezTo>
                    <a:pt x="409" y="45"/>
                    <a:pt x="410" y="22"/>
                    <a:pt x="403" y="19"/>
                  </a:cubicBezTo>
                  <a:cubicBezTo>
                    <a:pt x="396" y="26"/>
                    <a:pt x="385" y="38"/>
                    <a:pt x="382" y="47"/>
                  </a:cubicBezTo>
                  <a:cubicBezTo>
                    <a:pt x="379" y="58"/>
                    <a:pt x="374" y="52"/>
                    <a:pt x="364" y="55"/>
                  </a:cubicBezTo>
                  <a:cubicBezTo>
                    <a:pt x="354" y="58"/>
                    <a:pt x="349" y="54"/>
                    <a:pt x="346" y="49"/>
                  </a:cubicBezTo>
                  <a:cubicBezTo>
                    <a:pt x="344" y="45"/>
                    <a:pt x="334" y="49"/>
                    <a:pt x="327" y="49"/>
                  </a:cubicBezTo>
                  <a:cubicBezTo>
                    <a:pt x="320" y="48"/>
                    <a:pt x="324" y="57"/>
                    <a:pt x="319" y="60"/>
                  </a:cubicBezTo>
                  <a:cubicBezTo>
                    <a:pt x="315" y="63"/>
                    <a:pt x="302" y="55"/>
                    <a:pt x="298" y="59"/>
                  </a:cubicBezTo>
                  <a:cubicBezTo>
                    <a:pt x="294" y="64"/>
                    <a:pt x="291" y="59"/>
                    <a:pt x="289" y="64"/>
                  </a:cubicBezTo>
                  <a:cubicBezTo>
                    <a:pt x="287" y="68"/>
                    <a:pt x="280" y="65"/>
                    <a:pt x="278" y="68"/>
                  </a:cubicBezTo>
                  <a:cubicBezTo>
                    <a:pt x="275" y="71"/>
                    <a:pt x="268" y="72"/>
                    <a:pt x="258" y="62"/>
                  </a:cubicBezTo>
                  <a:cubicBezTo>
                    <a:pt x="249" y="51"/>
                    <a:pt x="250" y="34"/>
                    <a:pt x="255" y="30"/>
                  </a:cubicBezTo>
                  <a:cubicBezTo>
                    <a:pt x="259" y="27"/>
                    <a:pt x="259" y="18"/>
                    <a:pt x="253" y="15"/>
                  </a:cubicBezTo>
                  <a:cubicBezTo>
                    <a:pt x="247" y="13"/>
                    <a:pt x="253" y="2"/>
                    <a:pt x="246" y="1"/>
                  </a:cubicBezTo>
                  <a:cubicBezTo>
                    <a:pt x="238" y="0"/>
                    <a:pt x="239" y="9"/>
                    <a:pt x="235" y="11"/>
                  </a:cubicBezTo>
                  <a:cubicBezTo>
                    <a:pt x="230" y="12"/>
                    <a:pt x="218" y="20"/>
                    <a:pt x="213" y="19"/>
                  </a:cubicBezTo>
                  <a:cubicBezTo>
                    <a:pt x="208" y="18"/>
                    <a:pt x="201" y="20"/>
                    <a:pt x="201" y="26"/>
                  </a:cubicBezTo>
                  <a:cubicBezTo>
                    <a:pt x="201" y="32"/>
                    <a:pt x="195" y="30"/>
                    <a:pt x="194" y="26"/>
                  </a:cubicBezTo>
                  <a:cubicBezTo>
                    <a:pt x="193" y="21"/>
                    <a:pt x="182" y="23"/>
                    <a:pt x="178" y="20"/>
                  </a:cubicBezTo>
                  <a:cubicBezTo>
                    <a:pt x="175" y="17"/>
                    <a:pt x="160" y="19"/>
                    <a:pt x="167" y="22"/>
                  </a:cubicBezTo>
                  <a:cubicBezTo>
                    <a:pt x="173" y="26"/>
                    <a:pt x="174" y="30"/>
                    <a:pt x="174" y="36"/>
                  </a:cubicBezTo>
                  <a:cubicBezTo>
                    <a:pt x="174" y="41"/>
                    <a:pt x="178" y="40"/>
                    <a:pt x="178" y="47"/>
                  </a:cubicBezTo>
                  <a:cubicBezTo>
                    <a:pt x="178" y="54"/>
                    <a:pt x="184" y="49"/>
                    <a:pt x="187" y="49"/>
                  </a:cubicBezTo>
                  <a:cubicBezTo>
                    <a:pt x="191" y="49"/>
                    <a:pt x="191" y="55"/>
                    <a:pt x="185" y="56"/>
                  </a:cubicBezTo>
                  <a:cubicBezTo>
                    <a:pt x="180" y="57"/>
                    <a:pt x="177" y="61"/>
                    <a:pt x="175" y="66"/>
                  </a:cubicBezTo>
                  <a:cubicBezTo>
                    <a:pt x="174" y="71"/>
                    <a:pt x="168" y="67"/>
                    <a:pt x="164" y="72"/>
                  </a:cubicBezTo>
                  <a:cubicBezTo>
                    <a:pt x="159" y="76"/>
                    <a:pt x="155" y="80"/>
                    <a:pt x="151" y="78"/>
                  </a:cubicBezTo>
                  <a:cubicBezTo>
                    <a:pt x="148" y="76"/>
                    <a:pt x="146" y="77"/>
                    <a:pt x="142" y="80"/>
                  </a:cubicBezTo>
                  <a:cubicBezTo>
                    <a:pt x="138" y="82"/>
                    <a:pt x="137" y="80"/>
                    <a:pt x="131" y="75"/>
                  </a:cubicBezTo>
                  <a:cubicBezTo>
                    <a:pt x="127" y="72"/>
                    <a:pt x="125" y="65"/>
                    <a:pt x="118" y="58"/>
                  </a:cubicBezTo>
                  <a:cubicBezTo>
                    <a:pt x="114" y="60"/>
                    <a:pt x="105" y="63"/>
                    <a:pt x="101" y="63"/>
                  </a:cubicBezTo>
                  <a:cubicBezTo>
                    <a:pt x="94" y="63"/>
                    <a:pt x="75" y="61"/>
                    <a:pt x="74" y="65"/>
                  </a:cubicBezTo>
                  <a:cubicBezTo>
                    <a:pt x="73" y="68"/>
                    <a:pt x="75" y="74"/>
                    <a:pt x="79" y="74"/>
                  </a:cubicBezTo>
                  <a:cubicBezTo>
                    <a:pt x="82" y="75"/>
                    <a:pt x="88" y="77"/>
                    <a:pt x="82" y="81"/>
                  </a:cubicBezTo>
                  <a:cubicBezTo>
                    <a:pt x="76" y="86"/>
                    <a:pt x="70" y="80"/>
                    <a:pt x="70" y="91"/>
                  </a:cubicBezTo>
                  <a:cubicBezTo>
                    <a:pt x="70" y="102"/>
                    <a:pt x="84" y="109"/>
                    <a:pt x="81" y="120"/>
                  </a:cubicBezTo>
                  <a:cubicBezTo>
                    <a:pt x="80" y="125"/>
                    <a:pt x="78" y="138"/>
                    <a:pt x="78" y="144"/>
                  </a:cubicBezTo>
                  <a:cubicBezTo>
                    <a:pt x="78" y="149"/>
                    <a:pt x="76" y="167"/>
                    <a:pt x="71" y="168"/>
                  </a:cubicBezTo>
                  <a:cubicBezTo>
                    <a:pt x="66" y="169"/>
                    <a:pt x="62" y="163"/>
                    <a:pt x="56" y="169"/>
                  </a:cubicBezTo>
                  <a:cubicBezTo>
                    <a:pt x="50" y="174"/>
                    <a:pt x="42" y="171"/>
                    <a:pt x="34" y="176"/>
                  </a:cubicBezTo>
                  <a:cubicBezTo>
                    <a:pt x="27" y="182"/>
                    <a:pt x="19" y="180"/>
                    <a:pt x="19" y="187"/>
                  </a:cubicBezTo>
                  <a:cubicBezTo>
                    <a:pt x="18" y="194"/>
                    <a:pt x="12" y="197"/>
                    <a:pt x="13" y="204"/>
                  </a:cubicBezTo>
                  <a:cubicBezTo>
                    <a:pt x="15" y="210"/>
                    <a:pt x="10" y="208"/>
                    <a:pt x="5" y="213"/>
                  </a:cubicBezTo>
                  <a:cubicBezTo>
                    <a:pt x="1" y="218"/>
                    <a:pt x="6" y="221"/>
                    <a:pt x="3" y="224"/>
                  </a:cubicBezTo>
                  <a:cubicBezTo>
                    <a:pt x="0" y="228"/>
                    <a:pt x="4" y="234"/>
                    <a:pt x="7" y="240"/>
                  </a:cubicBezTo>
                  <a:cubicBezTo>
                    <a:pt x="11" y="245"/>
                    <a:pt x="15" y="249"/>
                    <a:pt x="15" y="255"/>
                  </a:cubicBezTo>
                  <a:cubicBezTo>
                    <a:pt x="14" y="260"/>
                    <a:pt x="18" y="262"/>
                    <a:pt x="24" y="261"/>
                  </a:cubicBezTo>
                  <a:cubicBezTo>
                    <a:pt x="29" y="261"/>
                    <a:pt x="25" y="271"/>
                    <a:pt x="33" y="271"/>
                  </a:cubicBezTo>
                  <a:cubicBezTo>
                    <a:pt x="41" y="271"/>
                    <a:pt x="50" y="273"/>
                    <a:pt x="52" y="269"/>
                  </a:cubicBezTo>
                  <a:cubicBezTo>
                    <a:pt x="54" y="264"/>
                    <a:pt x="60" y="260"/>
                    <a:pt x="60" y="267"/>
                  </a:cubicBezTo>
                  <a:cubicBezTo>
                    <a:pt x="60" y="274"/>
                    <a:pt x="58" y="292"/>
                    <a:pt x="64" y="290"/>
                  </a:cubicBezTo>
                  <a:cubicBezTo>
                    <a:pt x="69" y="288"/>
                    <a:pt x="81" y="289"/>
                    <a:pt x="87" y="291"/>
                  </a:cubicBezTo>
                  <a:cubicBezTo>
                    <a:pt x="92" y="293"/>
                    <a:pt x="98" y="291"/>
                    <a:pt x="102" y="287"/>
                  </a:cubicBezTo>
                  <a:cubicBezTo>
                    <a:pt x="105" y="283"/>
                    <a:pt x="110" y="283"/>
                    <a:pt x="117" y="279"/>
                  </a:cubicBezTo>
                  <a:cubicBezTo>
                    <a:pt x="124" y="275"/>
                    <a:pt x="131" y="270"/>
                    <a:pt x="138" y="270"/>
                  </a:cubicBezTo>
                  <a:cubicBezTo>
                    <a:pt x="145" y="270"/>
                    <a:pt x="156" y="266"/>
                    <a:pt x="154" y="271"/>
                  </a:cubicBezTo>
                  <a:cubicBezTo>
                    <a:pt x="153" y="276"/>
                    <a:pt x="152" y="295"/>
                    <a:pt x="160" y="305"/>
                  </a:cubicBezTo>
                  <a:cubicBezTo>
                    <a:pt x="169" y="315"/>
                    <a:pt x="173" y="319"/>
                    <a:pt x="181" y="318"/>
                  </a:cubicBezTo>
                  <a:cubicBezTo>
                    <a:pt x="189" y="317"/>
                    <a:pt x="188" y="321"/>
                    <a:pt x="194" y="320"/>
                  </a:cubicBezTo>
                  <a:cubicBezTo>
                    <a:pt x="199" y="320"/>
                    <a:pt x="196" y="327"/>
                    <a:pt x="201" y="327"/>
                  </a:cubicBezTo>
                  <a:cubicBezTo>
                    <a:pt x="206" y="327"/>
                    <a:pt x="215" y="328"/>
                    <a:pt x="215" y="333"/>
                  </a:cubicBezTo>
                  <a:cubicBezTo>
                    <a:pt x="215" y="339"/>
                    <a:pt x="231" y="334"/>
                    <a:pt x="235" y="338"/>
                  </a:cubicBezTo>
                  <a:cubicBezTo>
                    <a:pt x="238" y="341"/>
                    <a:pt x="243" y="343"/>
                    <a:pt x="242" y="350"/>
                  </a:cubicBezTo>
                  <a:cubicBezTo>
                    <a:pt x="240" y="356"/>
                    <a:pt x="249" y="361"/>
                    <a:pt x="244" y="363"/>
                  </a:cubicBezTo>
                  <a:cubicBezTo>
                    <a:pt x="239" y="366"/>
                    <a:pt x="246" y="371"/>
                    <a:pt x="246" y="378"/>
                  </a:cubicBezTo>
                  <a:cubicBezTo>
                    <a:pt x="247" y="385"/>
                    <a:pt x="254" y="387"/>
                    <a:pt x="266" y="387"/>
                  </a:cubicBezTo>
                  <a:cubicBezTo>
                    <a:pt x="277" y="386"/>
                    <a:pt x="280" y="387"/>
                    <a:pt x="280" y="396"/>
                  </a:cubicBezTo>
                  <a:cubicBezTo>
                    <a:pt x="280" y="404"/>
                    <a:pt x="288" y="405"/>
                    <a:pt x="291" y="413"/>
                  </a:cubicBezTo>
                  <a:cubicBezTo>
                    <a:pt x="293" y="421"/>
                    <a:pt x="287" y="429"/>
                    <a:pt x="288" y="436"/>
                  </a:cubicBezTo>
                  <a:cubicBezTo>
                    <a:pt x="289" y="440"/>
                    <a:pt x="286" y="446"/>
                    <a:pt x="283" y="448"/>
                  </a:cubicBezTo>
                  <a:cubicBezTo>
                    <a:pt x="287" y="453"/>
                    <a:pt x="287" y="455"/>
                    <a:pt x="284" y="457"/>
                  </a:cubicBezTo>
                  <a:cubicBezTo>
                    <a:pt x="279" y="460"/>
                    <a:pt x="290" y="467"/>
                    <a:pt x="287" y="479"/>
                  </a:cubicBezTo>
                  <a:cubicBezTo>
                    <a:pt x="284" y="490"/>
                    <a:pt x="284" y="493"/>
                    <a:pt x="296" y="493"/>
                  </a:cubicBezTo>
                  <a:cubicBezTo>
                    <a:pt x="308" y="494"/>
                    <a:pt x="307" y="497"/>
                    <a:pt x="311" y="495"/>
                  </a:cubicBezTo>
                  <a:cubicBezTo>
                    <a:pt x="316" y="492"/>
                    <a:pt x="322" y="504"/>
                    <a:pt x="324" y="510"/>
                  </a:cubicBezTo>
                  <a:cubicBezTo>
                    <a:pt x="325" y="515"/>
                    <a:pt x="330" y="529"/>
                    <a:pt x="332" y="529"/>
                  </a:cubicBezTo>
                  <a:cubicBezTo>
                    <a:pt x="334" y="529"/>
                    <a:pt x="341" y="523"/>
                    <a:pt x="347" y="526"/>
                  </a:cubicBezTo>
                  <a:cubicBezTo>
                    <a:pt x="353" y="529"/>
                    <a:pt x="345" y="549"/>
                    <a:pt x="345" y="557"/>
                  </a:cubicBezTo>
                  <a:cubicBezTo>
                    <a:pt x="350" y="557"/>
                    <a:pt x="355" y="557"/>
                    <a:pt x="357" y="558"/>
                  </a:cubicBezTo>
                  <a:cubicBezTo>
                    <a:pt x="360" y="560"/>
                    <a:pt x="362" y="581"/>
                    <a:pt x="360" y="585"/>
                  </a:cubicBezTo>
                  <a:cubicBezTo>
                    <a:pt x="358" y="589"/>
                    <a:pt x="345" y="593"/>
                    <a:pt x="339" y="597"/>
                  </a:cubicBezTo>
                  <a:cubicBezTo>
                    <a:pt x="332" y="601"/>
                    <a:pt x="316" y="617"/>
                    <a:pt x="308" y="629"/>
                  </a:cubicBezTo>
                  <a:cubicBezTo>
                    <a:pt x="304" y="636"/>
                    <a:pt x="297" y="642"/>
                    <a:pt x="292" y="648"/>
                  </a:cubicBezTo>
                  <a:cubicBezTo>
                    <a:pt x="295" y="648"/>
                    <a:pt x="297" y="648"/>
                    <a:pt x="298" y="647"/>
                  </a:cubicBezTo>
                  <a:cubicBezTo>
                    <a:pt x="301" y="646"/>
                    <a:pt x="307" y="646"/>
                    <a:pt x="313" y="653"/>
                  </a:cubicBezTo>
                  <a:cubicBezTo>
                    <a:pt x="319" y="660"/>
                    <a:pt x="318" y="666"/>
                    <a:pt x="321" y="665"/>
                  </a:cubicBezTo>
                  <a:cubicBezTo>
                    <a:pt x="323" y="665"/>
                    <a:pt x="326" y="656"/>
                    <a:pt x="331" y="662"/>
                  </a:cubicBezTo>
                  <a:cubicBezTo>
                    <a:pt x="335" y="669"/>
                    <a:pt x="348" y="674"/>
                    <a:pt x="350" y="678"/>
                  </a:cubicBezTo>
                  <a:cubicBezTo>
                    <a:pt x="353" y="681"/>
                    <a:pt x="362" y="683"/>
                    <a:pt x="362" y="691"/>
                  </a:cubicBezTo>
                  <a:cubicBezTo>
                    <a:pt x="362" y="697"/>
                    <a:pt x="360" y="709"/>
                    <a:pt x="364" y="718"/>
                  </a:cubicBezTo>
                  <a:cubicBezTo>
                    <a:pt x="366" y="715"/>
                    <a:pt x="369" y="712"/>
                    <a:pt x="372" y="71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0" name="Google Shape;2030;p133"/>
            <p:cNvSpPr/>
            <p:nvPr/>
          </p:nvSpPr>
          <p:spPr>
            <a:xfrm>
              <a:off x="3408483" y="3983171"/>
              <a:ext cx="112717" cy="120654"/>
            </a:xfrm>
            <a:custGeom>
              <a:rect b="b" l="l" r="r" t="t"/>
              <a:pathLst>
                <a:path extrusionOk="0" h="96" w="88">
                  <a:moveTo>
                    <a:pt x="86" y="45"/>
                  </a:moveTo>
                  <a:cubicBezTo>
                    <a:pt x="86" y="37"/>
                    <a:pt x="77" y="35"/>
                    <a:pt x="74" y="32"/>
                  </a:cubicBezTo>
                  <a:cubicBezTo>
                    <a:pt x="72" y="28"/>
                    <a:pt x="59" y="23"/>
                    <a:pt x="55" y="16"/>
                  </a:cubicBezTo>
                  <a:cubicBezTo>
                    <a:pt x="50" y="10"/>
                    <a:pt x="47" y="19"/>
                    <a:pt x="45" y="19"/>
                  </a:cubicBezTo>
                  <a:cubicBezTo>
                    <a:pt x="42" y="20"/>
                    <a:pt x="43" y="14"/>
                    <a:pt x="37" y="7"/>
                  </a:cubicBezTo>
                  <a:cubicBezTo>
                    <a:pt x="31" y="0"/>
                    <a:pt x="25" y="0"/>
                    <a:pt x="22" y="1"/>
                  </a:cubicBezTo>
                  <a:cubicBezTo>
                    <a:pt x="21" y="2"/>
                    <a:pt x="19" y="2"/>
                    <a:pt x="16" y="2"/>
                  </a:cubicBezTo>
                  <a:cubicBezTo>
                    <a:pt x="13" y="5"/>
                    <a:pt x="11" y="9"/>
                    <a:pt x="11" y="12"/>
                  </a:cubicBezTo>
                  <a:cubicBezTo>
                    <a:pt x="11" y="19"/>
                    <a:pt x="6" y="28"/>
                    <a:pt x="5" y="42"/>
                  </a:cubicBezTo>
                  <a:cubicBezTo>
                    <a:pt x="5" y="56"/>
                    <a:pt x="1" y="54"/>
                    <a:pt x="0" y="65"/>
                  </a:cubicBezTo>
                  <a:cubicBezTo>
                    <a:pt x="0" y="76"/>
                    <a:pt x="4" y="74"/>
                    <a:pt x="6" y="75"/>
                  </a:cubicBezTo>
                  <a:cubicBezTo>
                    <a:pt x="6" y="76"/>
                    <a:pt x="5" y="80"/>
                    <a:pt x="4" y="83"/>
                  </a:cubicBezTo>
                  <a:cubicBezTo>
                    <a:pt x="6" y="84"/>
                    <a:pt x="8" y="87"/>
                    <a:pt x="11" y="86"/>
                  </a:cubicBezTo>
                  <a:cubicBezTo>
                    <a:pt x="18" y="85"/>
                    <a:pt x="25" y="88"/>
                    <a:pt x="34" y="92"/>
                  </a:cubicBezTo>
                  <a:cubicBezTo>
                    <a:pt x="42" y="96"/>
                    <a:pt x="39" y="91"/>
                    <a:pt x="48" y="92"/>
                  </a:cubicBezTo>
                  <a:cubicBezTo>
                    <a:pt x="56" y="93"/>
                    <a:pt x="65" y="94"/>
                    <a:pt x="74" y="89"/>
                  </a:cubicBezTo>
                  <a:cubicBezTo>
                    <a:pt x="80" y="85"/>
                    <a:pt x="83" y="78"/>
                    <a:pt x="88" y="72"/>
                  </a:cubicBezTo>
                  <a:cubicBezTo>
                    <a:pt x="84" y="63"/>
                    <a:pt x="86" y="51"/>
                    <a:pt x="86" y="4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1" name="Google Shape;2031;p133"/>
            <p:cNvSpPr/>
            <p:nvPr/>
          </p:nvSpPr>
          <p:spPr>
            <a:xfrm>
              <a:off x="3059220" y="3781551"/>
              <a:ext cx="458804" cy="882680"/>
            </a:xfrm>
            <a:custGeom>
              <a:rect b="b" l="l" r="r" t="t"/>
              <a:pathLst>
                <a:path extrusionOk="0" h="705" w="358">
                  <a:moveTo>
                    <a:pt x="136" y="691"/>
                  </a:moveTo>
                  <a:cubicBezTo>
                    <a:pt x="126" y="690"/>
                    <a:pt x="107" y="672"/>
                    <a:pt x="101" y="668"/>
                  </a:cubicBezTo>
                  <a:cubicBezTo>
                    <a:pt x="95" y="663"/>
                    <a:pt x="100" y="658"/>
                    <a:pt x="93" y="660"/>
                  </a:cubicBezTo>
                  <a:cubicBezTo>
                    <a:pt x="86" y="661"/>
                    <a:pt x="90" y="654"/>
                    <a:pt x="94" y="652"/>
                  </a:cubicBezTo>
                  <a:cubicBezTo>
                    <a:pt x="98" y="650"/>
                    <a:pt x="93" y="644"/>
                    <a:pt x="88" y="643"/>
                  </a:cubicBezTo>
                  <a:cubicBezTo>
                    <a:pt x="88" y="653"/>
                    <a:pt x="85" y="700"/>
                    <a:pt x="88" y="701"/>
                  </a:cubicBezTo>
                  <a:cubicBezTo>
                    <a:pt x="91" y="701"/>
                    <a:pt x="112" y="698"/>
                    <a:pt x="118" y="702"/>
                  </a:cubicBezTo>
                  <a:cubicBezTo>
                    <a:pt x="120" y="703"/>
                    <a:pt x="123" y="705"/>
                    <a:pt x="126" y="702"/>
                  </a:cubicBezTo>
                  <a:cubicBezTo>
                    <a:pt x="130" y="698"/>
                    <a:pt x="142" y="700"/>
                    <a:pt x="148" y="696"/>
                  </a:cubicBezTo>
                  <a:cubicBezTo>
                    <a:pt x="154" y="692"/>
                    <a:pt x="146" y="691"/>
                    <a:pt x="136" y="691"/>
                  </a:cubicBezTo>
                  <a:close/>
                  <a:moveTo>
                    <a:pt x="353" y="73"/>
                  </a:moveTo>
                  <a:cubicBezTo>
                    <a:pt x="351" y="72"/>
                    <a:pt x="346" y="72"/>
                    <a:pt x="341" y="72"/>
                  </a:cubicBezTo>
                  <a:cubicBezTo>
                    <a:pt x="341" y="73"/>
                    <a:pt x="341" y="74"/>
                    <a:pt x="341" y="74"/>
                  </a:cubicBezTo>
                  <a:cubicBezTo>
                    <a:pt x="342" y="82"/>
                    <a:pt x="338" y="101"/>
                    <a:pt x="332" y="100"/>
                  </a:cubicBezTo>
                  <a:cubicBezTo>
                    <a:pt x="327" y="100"/>
                    <a:pt x="323" y="108"/>
                    <a:pt x="319" y="107"/>
                  </a:cubicBezTo>
                  <a:cubicBezTo>
                    <a:pt x="314" y="106"/>
                    <a:pt x="308" y="113"/>
                    <a:pt x="303" y="110"/>
                  </a:cubicBezTo>
                  <a:cubicBezTo>
                    <a:pt x="298" y="107"/>
                    <a:pt x="290" y="111"/>
                    <a:pt x="286" y="109"/>
                  </a:cubicBezTo>
                  <a:cubicBezTo>
                    <a:pt x="282" y="106"/>
                    <a:pt x="270" y="108"/>
                    <a:pt x="270" y="105"/>
                  </a:cubicBezTo>
                  <a:cubicBezTo>
                    <a:pt x="270" y="102"/>
                    <a:pt x="276" y="103"/>
                    <a:pt x="276" y="93"/>
                  </a:cubicBezTo>
                  <a:cubicBezTo>
                    <a:pt x="276" y="84"/>
                    <a:pt x="292" y="73"/>
                    <a:pt x="289" y="70"/>
                  </a:cubicBezTo>
                  <a:cubicBezTo>
                    <a:pt x="287" y="66"/>
                    <a:pt x="260" y="58"/>
                    <a:pt x="257" y="53"/>
                  </a:cubicBezTo>
                  <a:cubicBezTo>
                    <a:pt x="253" y="48"/>
                    <a:pt x="248" y="44"/>
                    <a:pt x="237" y="43"/>
                  </a:cubicBezTo>
                  <a:cubicBezTo>
                    <a:pt x="226" y="42"/>
                    <a:pt x="227" y="37"/>
                    <a:pt x="217" y="31"/>
                  </a:cubicBezTo>
                  <a:cubicBezTo>
                    <a:pt x="209" y="26"/>
                    <a:pt x="197" y="13"/>
                    <a:pt x="193" y="6"/>
                  </a:cubicBezTo>
                  <a:cubicBezTo>
                    <a:pt x="186" y="5"/>
                    <a:pt x="177" y="4"/>
                    <a:pt x="175" y="6"/>
                  </a:cubicBezTo>
                  <a:cubicBezTo>
                    <a:pt x="173" y="9"/>
                    <a:pt x="169" y="24"/>
                    <a:pt x="165" y="16"/>
                  </a:cubicBezTo>
                  <a:cubicBezTo>
                    <a:pt x="161" y="9"/>
                    <a:pt x="153" y="9"/>
                    <a:pt x="145" y="8"/>
                  </a:cubicBezTo>
                  <a:cubicBezTo>
                    <a:pt x="137" y="7"/>
                    <a:pt x="137" y="0"/>
                    <a:pt x="129" y="9"/>
                  </a:cubicBezTo>
                  <a:cubicBezTo>
                    <a:pt x="125" y="13"/>
                    <a:pt x="121" y="16"/>
                    <a:pt x="116" y="19"/>
                  </a:cubicBezTo>
                  <a:cubicBezTo>
                    <a:pt x="116" y="28"/>
                    <a:pt x="114" y="37"/>
                    <a:pt x="113" y="40"/>
                  </a:cubicBezTo>
                  <a:cubicBezTo>
                    <a:pt x="110" y="44"/>
                    <a:pt x="93" y="51"/>
                    <a:pt x="92" y="56"/>
                  </a:cubicBezTo>
                  <a:cubicBezTo>
                    <a:pt x="92" y="60"/>
                    <a:pt x="95" y="66"/>
                    <a:pt x="91" y="68"/>
                  </a:cubicBezTo>
                  <a:cubicBezTo>
                    <a:pt x="88" y="71"/>
                    <a:pt x="99" y="84"/>
                    <a:pt x="93" y="88"/>
                  </a:cubicBezTo>
                  <a:cubicBezTo>
                    <a:pt x="87" y="91"/>
                    <a:pt x="97" y="96"/>
                    <a:pt x="93" y="99"/>
                  </a:cubicBezTo>
                  <a:cubicBezTo>
                    <a:pt x="90" y="102"/>
                    <a:pt x="83" y="104"/>
                    <a:pt x="83" y="108"/>
                  </a:cubicBezTo>
                  <a:cubicBezTo>
                    <a:pt x="83" y="111"/>
                    <a:pt x="82" y="120"/>
                    <a:pt x="78" y="122"/>
                  </a:cubicBezTo>
                  <a:cubicBezTo>
                    <a:pt x="73" y="125"/>
                    <a:pt x="70" y="133"/>
                    <a:pt x="70" y="138"/>
                  </a:cubicBezTo>
                  <a:cubicBezTo>
                    <a:pt x="70" y="144"/>
                    <a:pt x="62" y="140"/>
                    <a:pt x="65" y="148"/>
                  </a:cubicBezTo>
                  <a:cubicBezTo>
                    <a:pt x="68" y="155"/>
                    <a:pt x="71" y="164"/>
                    <a:pt x="65" y="166"/>
                  </a:cubicBezTo>
                  <a:cubicBezTo>
                    <a:pt x="59" y="167"/>
                    <a:pt x="61" y="180"/>
                    <a:pt x="57" y="180"/>
                  </a:cubicBezTo>
                  <a:cubicBezTo>
                    <a:pt x="54" y="180"/>
                    <a:pt x="53" y="192"/>
                    <a:pt x="57" y="199"/>
                  </a:cubicBezTo>
                  <a:cubicBezTo>
                    <a:pt x="62" y="205"/>
                    <a:pt x="63" y="210"/>
                    <a:pt x="63" y="216"/>
                  </a:cubicBezTo>
                  <a:cubicBezTo>
                    <a:pt x="63" y="222"/>
                    <a:pt x="70" y="225"/>
                    <a:pt x="68" y="232"/>
                  </a:cubicBezTo>
                  <a:cubicBezTo>
                    <a:pt x="65" y="238"/>
                    <a:pt x="66" y="244"/>
                    <a:pt x="63" y="246"/>
                  </a:cubicBezTo>
                  <a:cubicBezTo>
                    <a:pt x="59" y="249"/>
                    <a:pt x="62" y="257"/>
                    <a:pt x="57" y="259"/>
                  </a:cubicBezTo>
                  <a:cubicBezTo>
                    <a:pt x="53" y="261"/>
                    <a:pt x="61" y="278"/>
                    <a:pt x="57" y="281"/>
                  </a:cubicBezTo>
                  <a:cubicBezTo>
                    <a:pt x="54" y="284"/>
                    <a:pt x="44" y="287"/>
                    <a:pt x="44" y="299"/>
                  </a:cubicBezTo>
                  <a:cubicBezTo>
                    <a:pt x="44" y="310"/>
                    <a:pt x="46" y="317"/>
                    <a:pt x="45" y="322"/>
                  </a:cubicBezTo>
                  <a:cubicBezTo>
                    <a:pt x="44" y="326"/>
                    <a:pt x="50" y="325"/>
                    <a:pt x="49" y="332"/>
                  </a:cubicBezTo>
                  <a:cubicBezTo>
                    <a:pt x="48" y="339"/>
                    <a:pt x="39" y="335"/>
                    <a:pt x="39" y="339"/>
                  </a:cubicBezTo>
                  <a:cubicBezTo>
                    <a:pt x="38" y="343"/>
                    <a:pt x="41" y="352"/>
                    <a:pt x="38" y="352"/>
                  </a:cubicBezTo>
                  <a:cubicBezTo>
                    <a:pt x="35" y="353"/>
                    <a:pt x="33" y="356"/>
                    <a:pt x="33" y="363"/>
                  </a:cubicBezTo>
                  <a:cubicBezTo>
                    <a:pt x="33" y="371"/>
                    <a:pt x="29" y="372"/>
                    <a:pt x="28" y="376"/>
                  </a:cubicBezTo>
                  <a:cubicBezTo>
                    <a:pt x="28" y="379"/>
                    <a:pt x="32" y="383"/>
                    <a:pt x="32" y="388"/>
                  </a:cubicBezTo>
                  <a:cubicBezTo>
                    <a:pt x="32" y="392"/>
                    <a:pt x="35" y="406"/>
                    <a:pt x="31" y="407"/>
                  </a:cubicBezTo>
                  <a:cubicBezTo>
                    <a:pt x="27" y="407"/>
                    <a:pt x="25" y="423"/>
                    <a:pt x="28" y="425"/>
                  </a:cubicBezTo>
                  <a:cubicBezTo>
                    <a:pt x="32" y="427"/>
                    <a:pt x="32" y="432"/>
                    <a:pt x="30" y="435"/>
                  </a:cubicBezTo>
                  <a:cubicBezTo>
                    <a:pt x="28" y="438"/>
                    <a:pt x="37" y="441"/>
                    <a:pt x="33" y="446"/>
                  </a:cubicBezTo>
                  <a:cubicBezTo>
                    <a:pt x="28" y="451"/>
                    <a:pt x="32" y="457"/>
                    <a:pt x="38" y="455"/>
                  </a:cubicBezTo>
                  <a:cubicBezTo>
                    <a:pt x="43" y="453"/>
                    <a:pt x="46" y="463"/>
                    <a:pt x="41" y="463"/>
                  </a:cubicBezTo>
                  <a:cubicBezTo>
                    <a:pt x="35" y="463"/>
                    <a:pt x="29" y="463"/>
                    <a:pt x="34" y="467"/>
                  </a:cubicBezTo>
                  <a:cubicBezTo>
                    <a:pt x="38" y="470"/>
                    <a:pt x="43" y="476"/>
                    <a:pt x="36" y="478"/>
                  </a:cubicBezTo>
                  <a:cubicBezTo>
                    <a:pt x="29" y="481"/>
                    <a:pt x="35" y="486"/>
                    <a:pt x="34" y="492"/>
                  </a:cubicBezTo>
                  <a:cubicBezTo>
                    <a:pt x="32" y="498"/>
                    <a:pt x="38" y="504"/>
                    <a:pt x="33" y="506"/>
                  </a:cubicBezTo>
                  <a:cubicBezTo>
                    <a:pt x="28" y="507"/>
                    <a:pt x="35" y="517"/>
                    <a:pt x="28" y="518"/>
                  </a:cubicBezTo>
                  <a:cubicBezTo>
                    <a:pt x="20" y="519"/>
                    <a:pt x="25" y="526"/>
                    <a:pt x="20" y="530"/>
                  </a:cubicBezTo>
                  <a:cubicBezTo>
                    <a:pt x="16" y="533"/>
                    <a:pt x="27" y="540"/>
                    <a:pt x="21" y="543"/>
                  </a:cubicBezTo>
                  <a:cubicBezTo>
                    <a:pt x="15" y="547"/>
                    <a:pt x="19" y="556"/>
                    <a:pt x="14" y="556"/>
                  </a:cubicBezTo>
                  <a:cubicBezTo>
                    <a:pt x="8" y="556"/>
                    <a:pt x="5" y="564"/>
                    <a:pt x="4" y="567"/>
                  </a:cubicBezTo>
                  <a:cubicBezTo>
                    <a:pt x="3" y="571"/>
                    <a:pt x="0" y="578"/>
                    <a:pt x="5" y="584"/>
                  </a:cubicBezTo>
                  <a:cubicBezTo>
                    <a:pt x="9" y="589"/>
                    <a:pt x="3" y="593"/>
                    <a:pt x="8" y="595"/>
                  </a:cubicBezTo>
                  <a:cubicBezTo>
                    <a:pt x="12" y="597"/>
                    <a:pt x="26" y="594"/>
                    <a:pt x="24" y="601"/>
                  </a:cubicBezTo>
                  <a:cubicBezTo>
                    <a:pt x="22" y="607"/>
                    <a:pt x="23" y="621"/>
                    <a:pt x="25" y="621"/>
                  </a:cubicBezTo>
                  <a:cubicBezTo>
                    <a:pt x="28" y="621"/>
                    <a:pt x="29" y="629"/>
                    <a:pt x="34" y="628"/>
                  </a:cubicBezTo>
                  <a:cubicBezTo>
                    <a:pt x="38" y="628"/>
                    <a:pt x="57" y="625"/>
                    <a:pt x="65" y="628"/>
                  </a:cubicBezTo>
                  <a:cubicBezTo>
                    <a:pt x="69" y="629"/>
                    <a:pt x="72" y="631"/>
                    <a:pt x="74" y="633"/>
                  </a:cubicBezTo>
                  <a:cubicBezTo>
                    <a:pt x="79" y="631"/>
                    <a:pt x="89" y="638"/>
                    <a:pt x="91" y="635"/>
                  </a:cubicBezTo>
                  <a:cubicBezTo>
                    <a:pt x="94" y="633"/>
                    <a:pt x="81" y="622"/>
                    <a:pt x="82" y="619"/>
                  </a:cubicBezTo>
                  <a:cubicBezTo>
                    <a:pt x="82" y="615"/>
                    <a:pt x="80" y="609"/>
                    <a:pt x="80" y="606"/>
                  </a:cubicBezTo>
                  <a:cubicBezTo>
                    <a:pt x="80" y="602"/>
                    <a:pt x="78" y="593"/>
                    <a:pt x="83" y="589"/>
                  </a:cubicBezTo>
                  <a:cubicBezTo>
                    <a:pt x="89" y="585"/>
                    <a:pt x="89" y="581"/>
                    <a:pt x="93" y="582"/>
                  </a:cubicBezTo>
                  <a:cubicBezTo>
                    <a:pt x="96" y="583"/>
                    <a:pt x="103" y="579"/>
                    <a:pt x="104" y="570"/>
                  </a:cubicBezTo>
                  <a:cubicBezTo>
                    <a:pt x="104" y="560"/>
                    <a:pt x="108" y="557"/>
                    <a:pt x="116" y="550"/>
                  </a:cubicBezTo>
                  <a:cubicBezTo>
                    <a:pt x="125" y="543"/>
                    <a:pt x="139" y="536"/>
                    <a:pt x="137" y="533"/>
                  </a:cubicBezTo>
                  <a:cubicBezTo>
                    <a:pt x="135" y="530"/>
                    <a:pt x="140" y="520"/>
                    <a:pt x="140" y="516"/>
                  </a:cubicBezTo>
                  <a:cubicBezTo>
                    <a:pt x="140" y="512"/>
                    <a:pt x="127" y="512"/>
                    <a:pt x="122" y="511"/>
                  </a:cubicBezTo>
                  <a:cubicBezTo>
                    <a:pt x="118" y="509"/>
                    <a:pt x="102" y="498"/>
                    <a:pt x="110" y="484"/>
                  </a:cubicBezTo>
                  <a:cubicBezTo>
                    <a:pt x="118" y="469"/>
                    <a:pt x="135" y="468"/>
                    <a:pt x="139" y="467"/>
                  </a:cubicBezTo>
                  <a:cubicBezTo>
                    <a:pt x="144" y="467"/>
                    <a:pt x="140" y="460"/>
                    <a:pt x="144" y="458"/>
                  </a:cubicBezTo>
                  <a:cubicBezTo>
                    <a:pt x="147" y="456"/>
                    <a:pt x="148" y="452"/>
                    <a:pt x="148" y="446"/>
                  </a:cubicBezTo>
                  <a:cubicBezTo>
                    <a:pt x="148" y="439"/>
                    <a:pt x="148" y="429"/>
                    <a:pt x="155" y="428"/>
                  </a:cubicBezTo>
                  <a:cubicBezTo>
                    <a:pt x="162" y="427"/>
                    <a:pt x="164" y="423"/>
                    <a:pt x="160" y="422"/>
                  </a:cubicBezTo>
                  <a:cubicBezTo>
                    <a:pt x="156" y="421"/>
                    <a:pt x="154" y="416"/>
                    <a:pt x="161" y="415"/>
                  </a:cubicBezTo>
                  <a:cubicBezTo>
                    <a:pt x="168" y="414"/>
                    <a:pt x="165" y="421"/>
                    <a:pt x="171" y="421"/>
                  </a:cubicBezTo>
                  <a:cubicBezTo>
                    <a:pt x="176" y="421"/>
                    <a:pt x="184" y="412"/>
                    <a:pt x="178" y="407"/>
                  </a:cubicBezTo>
                  <a:cubicBezTo>
                    <a:pt x="171" y="402"/>
                    <a:pt x="169" y="410"/>
                    <a:pt x="165" y="410"/>
                  </a:cubicBezTo>
                  <a:cubicBezTo>
                    <a:pt x="162" y="411"/>
                    <a:pt x="159" y="406"/>
                    <a:pt x="156" y="406"/>
                  </a:cubicBezTo>
                  <a:cubicBezTo>
                    <a:pt x="152" y="406"/>
                    <a:pt x="154" y="396"/>
                    <a:pt x="153" y="392"/>
                  </a:cubicBezTo>
                  <a:cubicBezTo>
                    <a:pt x="151" y="389"/>
                    <a:pt x="149" y="380"/>
                    <a:pt x="152" y="376"/>
                  </a:cubicBezTo>
                  <a:cubicBezTo>
                    <a:pt x="155" y="372"/>
                    <a:pt x="169" y="383"/>
                    <a:pt x="180" y="383"/>
                  </a:cubicBezTo>
                  <a:cubicBezTo>
                    <a:pt x="192" y="384"/>
                    <a:pt x="201" y="378"/>
                    <a:pt x="201" y="373"/>
                  </a:cubicBezTo>
                  <a:cubicBezTo>
                    <a:pt x="201" y="369"/>
                    <a:pt x="195" y="361"/>
                    <a:pt x="202" y="356"/>
                  </a:cubicBezTo>
                  <a:cubicBezTo>
                    <a:pt x="209" y="352"/>
                    <a:pt x="203" y="350"/>
                    <a:pt x="201" y="344"/>
                  </a:cubicBezTo>
                  <a:cubicBezTo>
                    <a:pt x="199" y="338"/>
                    <a:pt x="205" y="334"/>
                    <a:pt x="208" y="337"/>
                  </a:cubicBezTo>
                  <a:cubicBezTo>
                    <a:pt x="211" y="340"/>
                    <a:pt x="234" y="338"/>
                    <a:pt x="253" y="334"/>
                  </a:cubicBezTo>
                  <a:cubicBezTo>
                    <a:pt x="272" y="330"/>
                    <a:pt x="285" y="323"/>
                    <a:pt x="287" y="318"/>
                  </a:cubicBezTo>
                  <a:cubicBezTo>
                    <a:pt x="288" y="312"/>
                    <a:pt x="300" y="299"/>
                    <a:pt x="303" y="295"/>
                  </a:cubicBezTo>
                  <a:cubicBezTo>
                    <a:pt x="305" y="290"/>
                    <a:pt x="303" y="284"/>
                    <a:pt x="295" y="283"/>
                  </a:cubicBezTo>
                  <a:cubicBezTo>
                    <a:pt x="287" y="282"/>
                    <a:pt x="288" y="273"/>
                    <a:pt x="292" y="268"/>
                  </a:cubicBezTo>
                  <a:cubicBezTo>
                    <a:pt x="296" y="263"/>
                    <a:pt x="290" y="258"/>
                    <a:pt x="282" y="257"/>
                  </a:cubicBezTo>
                  <a:cubicBezTo>
                    <a:pt x="275" y="256"/>
                    <a:pt x="263" y="251"/>
                    <a:pt x="270" y="245"/>
                  </a:cubicBezTo>
                  <a:cubicBezTo>
                    <a:pt x="273" y="242"/>
                    <a:pt x="275" y="243"/>
                    <a:pt x="276" y="244"/>
                  </a:cubicBezTo>
                  <a:cubicBezTo>
                    <a:pt x="277" y="241"/>
                    <a:pt x="278" y="237"/>
                    <a:pt x="278" y="236"/>
                  </a:cubicBezTo>
                  <a:cubicBezTo>
                    <a:pt x="276" y="235"/>
                    <a:pt x="272" y="237"/>
                    <a:pt x="272" y="226"/>
                  </a:cubicBezTo>
                  <a:cubicBezTo>
                    <a:pt x="273" y="215"/>
                    <a:pt x="277" y="217"/>
                    <a:pt x="277" y="203"/>
                  </a:cubicBezTo>
                  <a:cubicBezTo>
                    <a:pt x="278" y="189"/>
                    <a:pt x="283" y="180"/>
                    <a:pt x="283" y="173"/>
                  </a:cubicBezTo>
                  <a:cubicBezTo>
                    <a:pt x="283" y="165"/>
                    <a:pt x="297" y="156"/>
                    <a:pt x="304" y="144"/>
                  </a:cubicBezTo>
                  <a:cubicBezTo>
                    <a:pt x="312" y="132"/>
                    <a:pt x="328" y="116"/>
                    <a:pt x="335" y="112"/>
                  </a:cubicBezTo>
                  <a:cubicBezTo>
                    <a:pt x="341" y="108"/>
                    <a:pt x="354" y="104"/>
                    <a:pt x="356" y="100"/>
                  </a:cubicBezTo>
                  <a:cubicBezTo>
                    <a:pt x="358" y="96"/>
                    <a:pt x="356" y="75"/>
                    <a:pt x="353" y="7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2" name="Google Shape;2032;p133"/>
            <p:cNvSpPr/>
            <p:nvPr/>
          </p:nvSpPr>
          <p:spPr>
            <a:xfrm>
              <a:off x="3010006" y="3683123"/>
              <a:ext cx="201620" cy="998571"/>
            </a:xfrm>
            <a:custGeom>
              <a:rect b="b" l="l" r="r" t="t"/>
              <a:pathLst>
                <a:path extrusionOk="0" h="797" w="156">
                  <a:moveTo>
                    <a:pt x="72" y="707"/>
                  </a:moveTo>
                  <a:cubicBezTo>
                    <a:pt x="67" y="708"/>
                    <a:pt x="66" y="700"/>
                    <a:pt x="63" y="700"/>
                  </a:cubicBezTo>
                  <a:cubicBezTo>
                    <a:pt x="61" y="700"/>
                    <a:pt x="60" y="686"/>
                    <a:pt x="62" y="680"/>
                  </a:cubicBezTo>
                  <a:cubicBezTo>
                    <a:pt x="64" y="673"/>
                    <a:pt x="50" y="676"/>
                    <a:pt x="46" y="674"/>
                  </a:cubicBezTo>
                  <a:cubicBezTo>
                    <a:pt x="41" y="672"/>
                    <a:pt x="47" y="668"/>
                    <a:pt x="43" y="663"/>
                  </a:cubicBezTo>
                  <a:cubicBezTo>
                    <a:pt x="38" y="657"/>
                    <a:pt x="41" y="650"/>
                    <a:pt x="42" y="646"/>
                  </a:cubicBezTo>
                  <a:cubicBezTo>
                    <a:pt x="43" y="643"/>
                    <a:pt x="46" y="635"/>
                    <a:pt x="52" y="635"/>
                  </a:cubicBezTo>
                  <a:cubicBezTo>
                    <a:pt x="57" y="635"/>
                    <a:pt x="53" y="626"/>
                    <a:pt x="59" y="622"/>
                  </a:cubicBezTo>
                  <a:cubicBezTo>
                    <a:pt x="65" y="619"/>
                    <a:pt x="54" y="612"/>
                    <a:pt x="58" y="609"/>
                  </a:cubicBezTo>
                  <a:cubicBezTo>
                    <a:pt x="63" y="605"/>
                    <a:pt x="58" y="598"/>
                    <a:pt x="66" y="597"/>
                  </a:cubicBezTo>
                  <a:cubicBezTo>
                    <a:pt x="73" y="596"/>
                    <a:pt x="66" y="586"/>
                    <a:pt x="71" y="585"/>
                  </a:cubicBezTo>
                  <a:cubicBezTo>
                    <a:pt x="76" y="583"/>
                    <a:pt x="70" y="577"/>
                    <a:pt x="72" y="571"/>
                  </a:cubicBezTo>
                  <a:cubicBezTo>
                    <a:pt x="73" y="565"/>
                    <a:pt x="67" y="560"/>
                    <a:pt x="74" y="557"/>
                  </a:cubicBezTo>
                  <a:cubicBezTo>
                    <a:pt x="81" y="555"/>
                    <a:pt x="76" y="549"/>
                    <a:pt x="72" y="546"/>
                  </a:cubicBezTo>
                  <a:cubicBezTo>
                    <a:pt x="67" y="542"/>
                    <a:pt x="73" y="542"/>
                    <a:pt x="79" y="542"/>
                  </a:cubicBezTo>
                  <a:cubicBezTo>
                    <a:pt x="84" y="542"/>
                    <a:pt x="81" y="532"/>
                    <a:pt x="76" y="534"/>
                  </a:cubicBezTo>
                  <a:cubicBezTo>
                    <a:pt x="70" y="536"/>
                    <a:pt x="66" y="530"/>
                    <a:pt x="71" y="525"/>
                  </a:cubicBezTo>
                  <a:cubicBezTo>
                    <a:pt x="75" y="520"/>
                    <a:pt x="66" y="517"/>
                    <a:pt x="68" y="514"/>
                  </a:cubicBezTo>
                  <a:cubicBezTo>
                    <a:pt x="70" y="511"/>
                    <a:pt x="70" y="506"/>
                    <a:pt x="66" y="504"/>
                  </a:cubicBezTo>
                  <a:cubicBezTo>
                    <a:pt x="63" y="502"/>
                    <a:pt x="65" y="486"/>
                    <a:pt x="69" y="486"/>
                  </a:cubicBezTo>
                  <a:cubicBezTo>
                    <a:pt x="73" y="485"/>
                    <a:pt x="70" y="471"/>
                    <a:pt x="70" y="467"/>
                  </a:cubicBezTo>
                  <a:cubicBezTo>
                    <a:pt x="70" y="462"/>
                    <a:pt x="66" y="458"/>
                    <a:pt x="66" y="455"/>
                  </a:cubicBezTo>
                  <a:cubicBezTo>
                    <a:pt x="67" y="451"/>
                    <a:pt x="71" y="450"/>
                    <a:pt x="71" y="442"/>
                  </a:cubicBezTo>
                  <a:cubicBezTo>
                    <a:pt x="71" y="435"/>
                    <a:pt x="73" y="432"/>
                    <a:pt x="76" y="431"/>
                  </a:cubicBezTo>
                  <a:cubicBezTo>
                    <a:pt x="79" y="431"/>
                    <a:pt x="76" y="422"/>
                    <a:pt x="77" y="418"/>
                  </a:cubicBezTo>
                  <a:cubicBezTo>
                    <a:pt x="77" y="414"/>
                    <a:pt x="86" y="418"/>
                    <a:pt x="87" y="411"/>
                  </a:cubicBezTo>
                  <a:cubicBezTo>
                    <a:pt x="88" y="404"/>
                    <a:pt x="82" y="405"/>
                    <a:pt x="83" y="401"/>
                  </a:cubicBezTo>
                  <a:cubicBezTo>
                    <a:pt x="84" y="396"/>
                    <a:pt x="82" y="389"/>
                    <a:pt x="82" y="378"/>
                  </a:cubicBezTo>
                  <a:cubicBezTo>
                    <a:pt x="82" y="366"/>
                    <a:pt x="92" y="363"/>
                    <a:pt x="95" y="360"/>
                  </a:cubicBezTo>
                  <a:cubicBezTo>
                    <a:pt x="99" y="357"/>
                    <a:pt x="91" y="340"/>
                    <a:pt x="95" y="338"/>
                  </a:cubicBezTo>
                  <a:cubicBezTo>
                    <a:pt x="100" y="336"/>
                    <a:pt x="97" y="328"/>
                    <a:pt x="101" y="325"/>
                  </a:cubicBezTo>
                  <a:cubicBezTo>
                    <a:pt x="104" y="323"/>
                    <a:pt x="103" y="317"/>
                    <a:pt x="106" y="311"/>
                  </a:cubicBezTo>
                  <a:cubicBezTo>
                    <a:pt x="108" y="304"/>
                    <a:pt x="101" y="301"/>
                    <a:pt x="101" y="295"/>
                  </a:cubicBezTo>
                  <a:cubicBezTo>
                    <a:pt x="101" y="289"/>
                    <a:pt x="100" y="284"/>
                    <a:pt x="95" y="278"/>
                  </a:cubicBezTo>
                  <a:cubicBezTo>
                    <a:pt x="91" y="271"/>
                    <a:pt x="92" y="259"/>
                    <a:pt x="95" y="259"/>
                  </a:cubicBezTo>
                  <a:cubicBezTo>
                    <a:pt x="99" y="259"/>
                    <a:pt x="97" y="246"/>
                    <a:pt x="103" y="245"/>
                  </a:cubicBezTo>
                  <a:cubicBezTo>
                    <a:pt x="109" y="243"/>
                    <a:pt x="106" y="234"/>
                    <a:pt x="103" y="227"/>
                  </a:cubicBezTo>
                  <a:cubicBezTo>
                    <a:pt x="100" y="219"/>
                    <a:pt x="108" y="223"/>
                    <a:pt x="108" y="217"/>
                  </a:cubicBezTo>
                  <a:cubicBezTo>
                    <a:pt x="108" y="212"/>
                    <a:pt x="111" y="204"/>
                    <a:pt x="116" y="201"/>
                  </a:cubicBezTo>
                  <a:cubicBezTo>
                    <a:pt x="120" y="199"/>
                    <a:pt x="121" y="190"/>
                    <a:pt x="121" y="187"/>
                  </a:cubicBezTo>
                  <a:cubicBezTo>
                    <a:pt x="121" y="183"/>
                    <a:pt x="128" y="181"/>
                    <a:pt x="131" y="178"/>
                  </a:cubicBezTo>
                  <a:cubicBezTo>
                    <a:pt x="135" y="175"/>
                    <a:pt x="125" y="170"/>
                    <a:pt x="131" y="167"/>
                  </a:cubicBezTo>
                  <a:cubicBezTo>
                    <a:pt x="137" y="163"/>
                    <a:pt x="126" y="150"/>
                    <a:pt x="129" y="147"/>
                  </a:cubicBezTo>
                  <a:cubicBezTo>
                    <a:pt x="133" y="145"/>
                    <a:pt x="130" y="139"/>
                    <a:pt x="130" y="135"/>
                  </a:cubicBezTo>
                  <a:cubicBezTo>
                    <a:pt x="131" y="130"/>
                    <a:pt x="148" y="123"/>
                    <a:pt x="151" y="119"/>
                  </a:cubicBezTo>
                  <a:cubicBezTo>
                    <a:pt x="152" y="116"/>
                    <a:pt x="154" y="107"/>
                    <a:pt x="154" y="98"/>
                  </a:cubicBezTo>
                  <a:cubicBezTo>
                    <a:pt x="149" y="102"/>
                    <a:pt x="144" y="104"/>
                    <a:pt x="143" y="102"/>
                  </a:cubicBezTo>
                  <a:cubicBezTo>
                    <a:pt x="142" y="98"/>
                    <a:pt x="144" y="87"/>
                    <a:pt x="139" y="82"/>
                  </a:cubicBezTo>
                  <a:cubicBezTo>
                    <a:pt x="134" y="78"/>
                    <a:pt x="137" y="68"/>
                    <a:pt x="133" y="66"/>
                  </a:cubicBezTo>
                  <a:cubicBezTo>
                    <a:pt x="128" y="64"/>
                    <a:pt x="122" y="55"/>
                    <a:pt x="126" y="52"/>
                  </a:cubicBezTo>
                  <a:cubicBezTo>
                    <a:pt x="131" y="48"/>
                    <a:pt x="126" y="42"/>
                    <a:pt x="130" y="39"/>
                  </a:cubicBezTo>
                  <a:cubicBezTo>
                    <a:pt x="134" y="36"/>
                    <a:pt x="128" y="35"/>
                    <a:pt x="123" y="29"/>
                  </a:cubicBezTo>
                  <a:cubicBezTo>
                    <a:pt x="118" y="23"/>
                    <a:pt x="125" y="15"/>
                    <a:pt x="119" y="10"/>
                  </a:cubicBezTo>
                  <a:cubicBezTo>
                    <a:pt x="112" y="6"/>
                    <a:pt x="112" y="0"/>
                    <a:pt x="111" y="3"/>
                  </a:cubicBezTo>
                  <a:cubicBezTo>
                    <a:pt x="109" y="5"/>
                    <a:pt x="109" y="14"/>
                    <a:pt x="103" y="17"/>
                  </a:cubicBezTo>
                  <a:cubicBezTo>
                    <a:pt x="103" y="17"/>
                    <a:pt x="101" y="18"/>
                    <a:pt x="100" y="19"/>
                  </a:cubicBezTo>
                  <a:cubicBezTo>
                    <a:pt x="100" y="24"/>
                    <a:pt x="98" y="31"/>
                    <a:pt x="100" y="35"/>
                  </a:cubicBezTo>
                  <a:cubicBezTo>
                    <a:pt x="102" y="41"/>
                    <a:pt x="103" y="70"/>
                    <a:pt x="101" y="81"/>
                  </a:cubicBezTo>
                  <a:cubicBezTo>
                    <a:pt x="99" y="92"/>
                    <a:pt x="96" y="101"/>
                    <a:pt x="94" y="107"/>
                  </a:cubicBezTo>
                  <a:cubicBezTo>
                    <a:pt x="92" y="114"/>
                    <a:pt x="99" y="114"/>
                    <a:pt x="96" y="117"/>
                  </a:cubicBezTo>
                  <a:cubicBezTo>
                    <a:pt x="93" y="121"/>
                    <a:pt x="94" y="128"/>
                    <a:pt x="94" y="141"/>
                  </a:cubicBezTo>
                  <a:cubicBezTo>
                    <a:pt x="94" y="153"/>
                    <a:pt x="87" y="175"/>
                    <a:pt x="86" y="181"/>
                  </a:cubicBezTo>
                  <a:cubicBezTo>
                    <a:pt x="86" y="188"/>
                    <a:pt x="81" y="192"/>
                    <a:pt x="82" y="200"/>
                  </a:cubicBezTo>
                  <a:cubicBezTo>
                    <a:pt x="83" y="207"/>
                    <a:pt x="78" y="211"/>
                    <a:pt x="74" y="215"/>
                  </a:cubicBezTo>
                  <a:cubicBezTo>
                    <a:pt x="70" y="218"/>
                    <a:pt x="81" y="230"/>
                    <a:pt x="81" y="236"/>
                  </a:cubicBezTo>
                  <a:cubicBezTo>
                    <a:pt x="80" y="242"/>
                    <a:pt x="72" y="245"/>
                    <a:pt x="74" y="255"/>
                  </a:cubicBezTo>
                  <a:cubicBezTo>
                    <a:pt x="76" y="268"/>
                    <a:pt x="74" y="290"/>
                    <a:pt x="74" y="294"/>
                  </a:cubicBezTo>
                  <a:cubicBezTo>
                    <a:pt x="74" y="298"/>
                    <a:pt x="69" y="298"/>
                    <a:pt x="70" y="306"/>
                  </a:cubicBezTo>
                  <a:cubicBezTo>
                    <a:pt x="71" y="314"/>
                    <a:pt x="65" y="316"/>
                    <a:pt x="64" y="328"/>
                  </a:cubicBezTo>
                  <a:cubicBezTo>
                    <a:pt x="63" y="340"/>
                    <a:pt x="54" y="356"/>
                    <a:pt x="50" y="365"/>
                  </a:cubicBezTo>
                  <a:cubicBezTo>
                    <a:pt x="47" y="374"/>
                    <a:pt x="47" y="379"/>
                    <a:pt x="42" y="379"/>
                  </a:cubicBezTo>
                  <a:cubicBezTo>
                    <a:pt x="37" y="379"/>
                    <a:pt x="36" y="385"/>
                    <a:pt x="40" y="392"/>
                  </a:cubicBezTo>
                  <a:cubicBezTo>
                    <a:pt x="43" y="400"/>
                    <a:pt x="37" y="407"/>
                    <a:pt x="42" y="415"/>
                  </a:cubicBezTo>
                  <a:cubicBezTo>
                    <a:pt x="47" y="423"/>
                    <a:pt x="45" y="425"/>
                    <a:pt x="43" y="433"/>
                  </a:cubicBezTo>
                  <a:cubicBezTo>
                    <a:pt x="40" y="440"/>
                    <a:pt x="37" y="440"/>
                    <a:pt x="37" y="448"/>
                  </a:cubicBezTo>
                  <a:cubicBezTo>
                    <a:pt x="37" y="455"/>
                    <a:pt x="32" y="460"/>
                    <a:pt x="35" y="468"/>
                  </a:cubicBezTo>
                  <a:cubicBezTo>
                    <a:pt x="38" y="476"/>
                    <a:pt x="37" y="479"/>
                    <a:pt x="33" y="479"/>
                  </a:cubicBezTo>
                  <a:cubicBezTo>
                    <a:pt x="29" y="479"/>
                    <a:pt x="27" y="485"/>
                    <a:pt x="26" y="498"/>
                  </a:cubicBezTo>
                  <a:cubicBezTo>
                    <a:pt x="24" y="511"/>
                    <a:pt x="25" y="511"/>
                    <a:pt x="34" y="510"/>
                  </a:cubicBezTo>
                  <a:cubicBezTo>
                    <a:pt x="43" y="509"/>
                    <a:pt x="36" y="478"/>
                    <a:pt x="42" y="478"/>
                  </a:cubicBezTo>
                  <a:cubicBezTo>
                    <a:pt x="48" y="478"/>
                    <a:pt x="43" y="473"/>
                    <a:pt x="49" y="471"/>
                  </a:cubicBezTo>
                  <a:cubicBezTo>
                    <a:pt x="54" y="470"/>
                    <a:pt x="49" y="477"/>
                    <a:pt x="53" y="478"/>
                  </a:cubicBezTo>
                  <a:cubicBezTo>
                    <a:pt x="57" y="479"/>
                    <a:pt x="60" y="482"/>
                    <a:pt x="54" y="486"/>
                  </a:cubicBezTo>
                  <a:cubicBezTo>
                    <a:pt x="49" y="489"/>
                    <a:pt x="56" y="496"/>
                    <a:pt x="53" y="501"/>
                  </a:cubicBezTo>
                  <a:cubicBezTo>
                    <a:pt x="50" y="505"/>
                    <a:pt x="46" y="510"/>
                    <a:pt x="49" y="515"/>
                  </a:cubicBezTo>
                  <a:cubicBezTo>
                    <a:pt x="51" y="520"/>
                    <a:pt x="46" y="519"/>
                    <a:pt x="45" y="526"/>
                  </a:cubicBezTo>
                  <a:cubicBezTo>
                    <a:pt x="45" y="533"/>
                    <a:pt x="49" y="533"/>
                    <a:pt x="46" y="535"/>
                  </a:cubicBezTo>
                  <a:cubicBezTo>
                    <a:pt x="43" y="536"/>
                    <a:pt x="50" y="541"/>
                    <a:pt x="46" y="542"/>
                  </a:cubicBezTo>
                  <a:cubicBezTo>
                    <a:pt x="42" y="543"/>
                    <a:pt x="44" y="548"/>
                    <a:pt x="47" y="553"/>
                  </a:cubicBezTo>
                  <a:cubicBezTo>
                    <a:pt x="49" y="557"/>
                    <a:pt x="41" y="555"/>
                    <a:pt x="38" y="558"/>
                  </a:cubicBezTo>
                  <a:cubicBezTo>
                    <a:pt x="34" y="561"/>
                    <a:pt x="41" y="565"/>
                    <a:pt x="39" y="570"/>
                  </a:cubicBezTo>
                  <a:cubicBezTo>
                    <a:pt x="37" y="574"/>
                    <a:pt x="31" y="567"/>
                    <a:pt x="28" y="565"/>
                  </a:cubicBezTo>
                  <a:cubicBezTo>
                    <a:pt x="25" y="563"/>
                    <a:pt x="32" y="558"/>
                    <a:pt x="36" y="553"/>
                  </a:cubicBezTo>
                  <a:cubicBezTo>
                    <a:pt x="39" y="548"/>
                    <a:pt x="32" y="538"/>
                    <a:pt x="26" y="540"/>
                  </a:cubicBezTo>
                  <a:cubicBezTo>
                    <a:pt x="20" y="543"/>
                    <a:pt x="32" y="549"/>
                    <a:pt x="32" y="554"/>
                  </a:cubicBezTo>
                  <a:cubicBezTo>
                    <a:pt x="32" y="559"/>
                    <a:pt x="22" y="553"/>
                    <a:pt x="23" y="559"/>
                  </a:cubicBezTo>
                  <a:cubicBezTo>
                    <a:pt x="23" y="564"/>
                    <a:pt x="16" y="562"/>
                    <a:pt x="13" y="566"/>
                  </a:cubicBezTo>
                  <a:cubicBezTo>
                    <a:pt x="9" y="570"/>
                    <a:pt x="17" y="573"/>
                    <a:pt x="13" y="575"/>
                  </a:cubicBezTo>
                  <a:cubicBezTo>
                    <a:pt x="9" y="576"/>
                    <a:pt x="3" y="581"/>
                    <a:pt x="2" y="585"/>
                  </a:cubicBezTo>
                  <a:cubicBezTo>
                    <a:pt x="2" y="589"/>
                    <a:pt x="7" y="590"/>
                    <a:pt x="7" y="586"/>
                  </a:cubicBezTo>
                  <a:cubicBezTo>
                    <a:pt x="7" y="582"/>
                    <a:pt x="13" y="581"/>
                    <a:pt x="15" y="586"/>
                  </a:cubicBezTo>
                  <a:cubicBezTo>
                    <a:pt x="17" y="591"/>
                    <a:pt x="20" y="586"/>
                    <a:pt x="25" y="587"/>
                  </a:cubicBezTo>
                  <a:cubicBezTo>
                    <a:pt x="31" y="588"/>
                    <a:pt x="30" y="597"/>
                    <a:pt x="27" y="596"/>
                  </a:cubicBezTo>
                  <a:cubicBezTo>
                    <a:pt x="24" y="596"/>
                    <a:pt x="20" y="601"/>
                    <a:pt x="21" y="607"/>
                  </a:cubicBezTo>
                  <a:cubicBezTo>
                    <a:pt x="22" y="613"/>
                    <a:pt x="33" y="607"/>
                    <a:pt x="38" y="609"/>
                  </a:cubicBezTo>
                  <a:cubicBezTo>
                    <a:pt x="42" y="610"/>
                    <a:pt x="41" y="618"/>
                    <a:pt x="38" y="616"/>
                  </a:cubicBezTo>
                  <a:cubicBezTo>
                    <a:pt x="35" y="613"/>
                    <a:pt x="29" y="608"/>
                    <a:pt x="26" y="613"/>
                  </a:cubicBezTo>
                  <a:cubicBezTo>
                    <a:pt x="24" y="618"/>
                    <a:pt x="19" y="615"/>
                    <a:pt x="16" y="614"/>
                  </a:cubicBezTo>
                  <a:cubicBezTo>
                    <a:pt x="12" y="612"/>
                    <a:pt x="0" y="620"/>
                    <a:pt x="4" y="624"/>
                  </a:cubicBezTo>
                  <a:cubicBezTo>
                    <a:pt x="8" y="627"/>
                    <a:pt x="8" y="632"/>
                    <a:pt x="11" y="631"/>
                  </a:cubicBezTo>
                  <a:cubicBezTo>
                    <a:pt x="13" y="631"/>
                    <a:pt x="18" y="629"/>
                    <a:pt x="19" y="626"/>
                  </a:cubicBezTo>
                  <a:cubicBezTo>
                    <a:pt x="21" y="623"/>
                    <a:pt x="26" y="620"/>
                    <a:pt x="27" y="627"/>
                  </a:cubicBezTo>
                  <a:cubicBezTo>
                    <a:pt x="27" y="634"/>
                    <a:pt x="19" y="630"/>
                    <a:pt x="18" y="634"/>
                  </a:cubicBezTo>
                  <a:cubicBezTo>
                    <a:pt x="16" y="638"/>
                    <a:pt x="13" y="641"/>
                    <a:pt x="8" y="645"/>
                  </a:cubicBezTo>
                  <a:cubicBezTo>
                    <a:pt x="4" y="648"/>
                    <a:pt x="8" y="654"/>
                    <a:pt x="12" y="652"/>
                  </a:cubicBezTo>
                  <a:cubicBezTo>
                    <a:pt x="16" y="650"/>
                    <a:pt x="11" y="657"/>
                    <a:pt x="16" y="658"/>
                  </a:cubicBezTo>
                  <a:cubicBezTo>
                    <a:pt x="22" y="658"/>
                    <a:pt x="23" y="654"/>
                    <a:pt x="22" y="651"/>
                  </a:cubicBezTo>
                  <a:cubicBezTo>
                    <a:pt x="21" y="647"/>
                    <a:pt x="25" y="638"/>
                    <a:pt x="29" y="642"/>
                  </a:cubicBezTo>
                  <a:cubicBezTo>
                    <a:pt x="34" y="647"/>
                    <a:pt x="27" y="651"/>
                    <a:pt x="27" y="655"/>
                  </a:cubicBezTo>
                  <a:cubicBezTo>
                    <a:pt x="27" y="659"/>
                    <a:pt x="24" y="664"/>
                    <a:pt x="24" y="668"/>
                  </a:cubicBezTo>
                  <a:cubicBezTo>
                    <a:pt x="24" y="672"/>
                    <a:pt x="19" y="670"/>
                    <a:pt x="20" y="675"/>
                  </a:cubicBezTo>
                  <a:cubicBezTo>
                    <a:pt x="20" y="679"/>
                    <a:pt x="9" y="676"/>
                    <a:pt x="14" y="679"/>
                  </a:cubicBezTo>
                  <a:cubicBezTo>
                    <a:pt x="19" y="683"/>
                    <a:pt x="11" y="687"/>
                    <a:pt x="13" y="690"/>
                  </a:cubicBezTo>
                  <a:cubicBezTo>
                    <a:pt x="16" y="693"/>
                    <a:pt x="18" y="686"/>
                    <a:pt x="23" y="687"/>
                  </a:cubicBezTo>
                  <a:cubicBezTo>
                    <a:pt x="27" y="689"/>
                    <a:pt x="26" y="690"/>
                    <a:pt x="32" y="688"/>
                  </a:cubicBezTo>
                  <a:cubicBezTo>
                    <a:pt x="37" y="685"/>
                    <a:pt x="40" y="692"/>
                    <a:pt x="35" y="694"/>
                  </a:cubicBezTo>
                  <a:cubicBezTo>
                    <a:pt x="30" y="695"/>
                    <a:pt x="25" y="701"/>
                    <a:pt x="27" y="702"/>
                  </a:cubicBezTo>
                  <a:cubicBezTo>
                    <a:pt x="29" y="703"/>
                    <a:pt x="36" y="698"/>
                    <a:pt x="38" y="703"/>
                  </a:cubicBezTo>
                  <a:cubicBezTo>
                    <a:pt x="39" y="708"/>
                    <a:pt x="43" y="706"/>
                    <a:pt x="43" y="701"/>
                  </a:cubicBezTo>
                  <a:cubicBezTo>
                    <a:pt x="44" y="695"/>
                    <a:pt x="53" y="700"/>
                    <a:pt x="55" y="705"/>
                  </a:cubicBezTo>
                  <a:cubicBezTo>
                    <a:pt x="56" y="710"/>
                    <a:pt x="45" y="712"/>
                    <a:pt x="39" y="711"/>
                  </a:cubicBezTo>
                  <a:cubicBezTo>
                    <a:pt x="33" y="710"/>
                    <a:pt x="30" y="717"/>
                    <a:pt x="34" y="722"/>
                  </a:cubicBezTo>
                  <a:cubicBezTo>
                    <a:pt x="38" y="727"/>
                    <a:pt x="43" y="722"/>
                    <a:pt x="47" y="717"/>
                  </a:cubicBezTo>
                  <a:cubicBezTo>
                    <a:pt x="51" y="713"/>
                    <a:pt x="72" y="714"/>
                    <a:pt x="74" y="719"/>
                  </a:cubicBezTo>
                  <a:cubicBezTo>
                    <a:pt x="76" y="724"/>
                    <a:pt x="64" y="720"/>
                    <a:pt x="63" y="722"/>
                  </a:cubicBezTo>
                  <a:cubicBezTo>
                    <a:pt x="62" y="725"/>
                    <a:pt x="53" y="728"/>
                    <a:pt x="52" y="724"/>
                  </a:cubicBezTo>
                  <a:cubicBezTo>
                    <a:pt x="51" y="721"/>
                    <a:pt x="43" y="726"/>
                    <a:pt x="42" y="731"/>
                  </a:cubicBezTo>
                  <a:cubicBezTo>
                    <a:pt x="42" y="736"/>
                    <a:pt x="36" y="736"/>
                    <a:pt x="43" y="738"/>
                  </a:cubicBezTo>
                  <a:cubicBezTo>
                    <a:pt x="50" y="740"/>
                    <a:pt x="48" y="730"/>
                    <a:pt x="59" y="731"/>
                  </a:cubicBezTo>
                  <a:cubicBezTo>
                    <a:pt x="70" y="732"/>
                    <a:pt x="76" y="721"/>
                    <a:pt x="79" y="727"/>
                  </a:cubicBezTo>
                  <a:cubicBezTo>
                    <a:pt x="82" y="733"/>
                    <a:pt x="70" y="739"/>
                    <a:pt x="65" y="735"/>
                  </a:cubicBezTo>
                  <a:cubicBezTo>
                    <a:pt x="61" y="731"/>
                    <a:pt x="56" y="737"/>
                    <a:pt x="56" y="743"/>
                  </a:cubicBezTo>
                  <a:cubicBezTo>
                    <a:pt x="57" y="749"/>
                    <a:pt x="44" y="742"/>
                    <a:pt x="38" y="741"/>
                  </a:cubicBezTo>
                  <a:cubicBezTo>
                    <a:pt x="31" y="740"/>
                    <a:pt x="34" y="747"/>
                    <a:pt x="40" y="753"/>
                  </a:cubicBezTo>
                  <a:cubicBezTo>
                    <a:pt x="45" y="758"/>
                    <a:pt x="48" y="752"/>
                    <a:pt x="55" y="756"/>
                  </a:cubicBezTo>
                  <a:cubicBezTo>
                    <a:pt x="61" y="760"/>
                    <a:pt x="61" y="765"/>
                    <a:pt x="66" y="761"/>
                  </a:cubicBezTo>
                  <a:cubicBezTo>
                    <a:pt x="71" y="757"/>
                    <a:pt x="66" y="757"/>
                    <a:pt x="63" y="755"/>
                  </a:cubicBezTo>
                  <a:cubicBezTo>
                    <a:pt x="60" y="753"/>
                    <a:pt x="63" y="746"/>
                    <a:pt x="70" y="750"/>
                  </a:cubicBezTo>
                  <a:cubicBezTo>
                    <a:pt x="77" y="753"/>
                    <a:pt x="86" y="747"/>
                    <a:pt x="84" y="737"/>
                  </a:cubicBezTo>
                  <a:cubicBezTo>
                    <a:pt x="81" y="728"/>
                    <a:pt x="90" y="724"/>
                    <a:pt x="99" y="721"/>
                  </a:cubicBezTo>
                  <a:cubicBezTo>
                    <a:pt x="108" y="717"/>
                    <a:pt x="104" y="726"/>
                    <a:pt x="97" y="729"/>
                  </a:cubicBezTo>
                  <a:cubicBezTo>
                    <a:pt x="90" y="732"/>
                    <a:pt x="89" y="734"/>
                    <a:pt x="94" y="739"/>
                  </a:cubicBezTo>
                  <a:cubicBezTo>
                    <a:pt x="99" y="745"/>
                    <a:pt x="106" y="736"/>
                    <a:pt x="110" y="740"/>
                  </a:cubicBezTo>
                  <a:cubicBezTo>
                    <a:pt x="115" y="744"/>
                    <a:pt x="103" y="744"/>
                    <a:pt x="101" y="748"/>
                  </a:cubicBezTo>
                  <a:cubicBezTo>
                    <a:pt x="99" y="752"/>
                    <a:pt x="108" y="757"/>
                    <a:pt x="101" y="760"/>
                  </a:cubicBezTo>
                  <a:cubicBezTo>
                    <a:pt x="95" y="764"/>
                    <a:pt x="98" y="748"/>
                    <a:pt x="94" y="746"/>
                  </a:cubicBezTo>
                  <a:cubicBezTo>
                    <a:pt x="90" y="744"/>
                    <a:pt x="86" y="748"/>
                    <a:pt x="90" y="757"/>
                  </a:cubicBezTo>
                  <a:cubicBezTo>
                    <a:pt x="94" y="766"/>
                    <a:pt x="86" y="758"/>
                    <a:pt x="82" y="754"/>
                  </a:cubicBezTo>
                  <a:cubicBezTo>
                    <a:pt x="78" y="749"/>
                    <a:pt x="72" y="756"/>
                    <a:pt x="77" y="760"/>
                  </a:cubicBezTo>
                  <a:cubicBezTo>
                    <a:pt x="82" y="765"/>
                    <a:pt x="68" y="760"/>
                    <a:pt x="68" y="767"/>
                  </a:cubicBezTo>
                  <a:cubicBezTo>
                    <a:pt x="68" y="775"/>
                    <a:pt x="74" y="769"/>
                    <a:pt x="81" y="770"/>
                  </a:cubicBezTo>
                  <a:cubicBezTo>
                    <a:pt x="88" y="772"/>
                    <a:pt x="85" y="782"/>
                    <a:pt x="90" y="786"/>
                  </a:cubicBezTo>
                  <a:cubicBezTo>
                    <a:pt x="95" y="790"/>
                    <a:pt x="91" y="773"/>
                    <a:pt x="96" y="772"/>
                  </a:cubicBezTo>
                  <a:cubicBezTo>
                    <a:pt x="102" y="771"/>
                    <a:pt x="97" y="785"/>
                    <a:pt x="109" y="789"/>
                  </a:cubicBezTo>
                  <a:cubicBezTo>
                    <a:pt x="121" y="792"/>
                    <a:pt x="110" y="786"/>
                    <a:pt x="115" y="782"/>
                  </a:cubicBezTo>
                  <a:cubicBezTo>
                    <a:pt x="121" y="778"/>
                    <a:pt x="128" y="794"/>
                    <a:pt x="133" y="796"/>
                  </a:cubicBezTo>
                  <a:cubicBezTo>
                    <a:pt x="139" y="797"/>
                    <a:pt x="135" y="789"/>
                    <a:pt x="131" y="784"/>
                  </a:cubicBezTo>
                  <a:cubicBezTo>
                    <a:pt x="127" y="779"/>
                    <a:pt x="135" y="782"/>
                    <a:pt x="141" y="784"/>
                  </a:cubicBezTo>
                  <a:cubicBezTo>
                    <a:pt x="147" y="786"/>
                    <a:pt x="152" y="787"/>
                    <a:pt x="153" y="782"/>
                  </a:cubicBezTo>
                  <a:cubicBezTo>
                    <a:pt x="153" y="781"/>
                    <a:pt x="155" y="781"/>
                    <a:pt x="156" y="781"/>
                  </a:cubicBezTo>
                  <a:cubicBezTo>
                    <a:pt x="150" y="777"/>
                    <a:pt x="129" y="780"/>
                    <a:pt x="126" y="780"/>
                  </a:cubicBezTo>
                  <a:cubicBezTo>
                    <a:pt x="123" y="779"/>
                    <a:pt x="126" y="732"/>
                    <a:pt x="126" y="722"/>
                  </a:cubicBezTo>
                  <a:cubicBezTo>
                    <a:pt x="126" y="721"/>
                    <a:pt x="125" y="721"/>
                    <a:pt x="125" y="721"/>
                  </a:cubicBezTo>
                  <a:cubicBezTo>
                    <a:pt x="120" y="721"/>
                    <a:pt x="108" y="722"/>
                    <a:pt x="110" y="715"/>
                  </a:cubicBezTo>
                  <a:cubicBezTo>
                    <a:pt x="111" y="713"/>
                    <a:pt x="111" y="713"/>
                    <a:pt x="112" y="712"/>
                  </a:cubicBezTo>
                  <a:cubicBezTo>
                    <a:pt x="110" y="710"/>
                    <a:pt x="107" y="708"/>
                    <a:pt x="103" y="707"/>
                  </a:cubicBezTo>
                  <a:cubicBezTo>
                    <a:pt x="95" y="704"/>
                    <a:pt x="76" y="707"/>
                    <a:pt x="72" y="70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3" name="Google Shape;2033;p133"/>
            <p:cNvSpPr/>
            <p:nvPr/>
          </p:nvSpPr>
          <p:spPr>
            <a:xfrm>
              <a:off x="3306879" y="3725987"/>
              <a:ext cx="200032" cy="196857"/>
            </a:xfrm>
            <a:custGeom>
              <a:rect b="b" l="l" r="r" t="t"/>
              <a:pathLst>
                <a:path extrusionOk="0" h="157" w="156">
                  <a:moveTo>
                    <a:pt x="150" y="85"/>
                  </a:moveTo>
                  <a:cubicBezTo>
                    <a:pt x="144" y="82"/>
                    <a:pt x="137" y="88"/>
                    <a:pt x="135" y="88"/>
                  </a:cubicBezTo>
                  <a:cubicBezTo>
                    <a:pt x="133" y="88"/>
                    <a:pt x="128" y="74"/>
                    <a:pt x="127" y="69"/>
                  </a:cubicBezTo>
                  <a:cubicBezTo>
                    <a:pt x="125" y="63"/>
                    <a:pt x="119" y="51"/>
                    <a:pt x="114" y="54"/>
                  </a:cubicBezTo>
                  <a:cubicBezTo>
                    <a:pt x="110" y="56"/>
                    <a:pt x="111" y="53"/>
                    <a:pt x="99" y="52"/>
                  </a:cubicBezTo>
                  <a:cubicBezTo>
                    <a:pt x="87" y="52"/>
                    <a:pt x="87" y="49"/>
                    <a:pt x="90" y="38"/>
                  </a:cubicBezTo>
                  <a:cubicBezTo>
                    <a:pt x="93" y="26"/>
                    <a:pt x="82" y="19"/>
                    <a:pt x="87" y="16"/>
                  </a:cubicBezTo>
                  <a:cubicBezTo>
                    <a:pt x="90" y="14"/>
                    <a:pt x="90" y="12"/>
                    <a:pt x="86" y="7"/>
                  </a:cubicBezTo>
                  <a:cubicBezTo>
                    <a:pt x="85" y="7"/>
                    <a:pt x="84" y="8"/>
                    <a:pt x="83" y="8"/>
                  </a:cubicBezTo>
                  <a:cubicBezTo>
                    <a:pt x="79" y="8"/>
                    <a:pt x="74" y="0"/>
                    <a:pt x="66" y="0"/>
                  </a:cubicBezTo>
                  <a:cubicBezTo>
                    <a:pt x="59" y="0"/>
                    <a:pt x="51" y="0"/>
                    <a:pt x="46" y="2"/>
                  </a:cubicBezTo>
                  <a:cubicBezTo>
                    <a:pt x="41" y="5"/>
                    <a:pt x="31" y="2"/>
                    <a:pt x="25" y="6"/>
                  </a:cubicBezTo>
                  <a:cubicBezTo>
                    <a:pt x="18" y="10"/>
                    <a:pt x="11" y="19"/>
                    <a:pt x="11" y="23"/>
                  </a:cubicBezTo>
                  <a:cubicBezTo>
                    <a:pt x="12" y="26"/>
                    <a:pt x="9" y="49"/>
                    <a:pt x="6" y="50"/>
                  </a:cubicBezTo>
                  <a:cubicBezTo>
                    <a:pt x="5" y="50"/>
                    <a:pt x="3" y="50"/>
                    <a:pt x="0" y="50"/>
                  </a:cubicBezTo>
                  <a:cubicBezTo>
                    <a:pt x="4" y="57"/>
                    <a:pt x="16" y="70"/>
                    <a:pt x="24" y="75"/>
                  </a:cubicBezTo>
                  <a:cubicBezTo>
                    <a:pt x="34" y="81"/>
                    <a:pt x="33" y="86"/>
                    <a:pt x="44" y="87"/>
                  </a:cubicBezTo>
                  <a:cubicBezTo>
                    <a:pt x="55" y="88"/>
                    <a:pt x="60" y="92"/>
                    <a:pt x="64" y="97"/>
                  </a:cubicBezTo>
                  <a:cubicBezTo>
                    <a:pt x="67" y="102"/>
                    <a:pt x="94" y="110"/>
                    <a:pt x="96" y="114"/>
                  </a:cubicBezTo>
                  <a:cubicBezTo>
                    <a:pt x="99" y="117"/>
                    <a:pt x="83" y="128"/>
                    <a:pt x="83" y="137"/>
                  </a:cubicBezTo>
                  <a:cubicBezTo>
                    <a:pt x="83" y="147"/>
                    <a:pt x="77" y="146"/>
                    <a:pt x="77" y="149"/>
                  </a:cubicBezTo>
                  <a:cubicBezTo>
                    <a:pt x="77" y="152"/>
                    <a:pt x="89" y="150"/>
                    <a:pt x="93" y="153"/>
                  </a:cubicBezTo>
                  <a:cubicBezTo>
                    <a:pt x="97" y="155"/>
                    <a:pt x="105" y="151"/>
                    <a:pt x="110" y="154"/>
                  </a:cubicBezTo>
                  <a:cubicBezTo>
                    <a:pt x="115" y="157"/>
                    <a:pt x="121" y="150"/>
                    <a:pt x="126" y="151"/>
                  </a:cubicBezTo>
                  <a:cubicBezTo>
                    <a:pt x="130" y="152"/>
                    <a:pt x="134" y="144"/>
                    <a:pt x="139" y="144"/>
                  </a:cubicBezTo>
                  <a:cubicBezTo>
                    <a:pt x="145" y="145"/>
                    <a:pt x="149" y="126"/>
                    <a:pt x="148" y="118"/>
                  </a:cubicBezTo>
                  <a:cubicBezTo>
                    <a:pt x="147" y="111"/>
                    <a:pt x="156" y="88"/>
                    <a:pt x="150" y="8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4" name="Google Shape;2034;p133"/>
            <p:cNvSpPr/>
            <p:nvPr/>
          </p:nvSpPr>
          <p:spPr>
            <a:xfrm>
              <a:off x="2940153" y="3008413"/>
              <a:ext cx="271472" cy="376250"/>
            </a:xfrm>
            <a:custGeom>
              <a:rect b="b" l="l" r="r" t="t"/>
              <a:pathLst>
                <a:path extrusionOk="0" h="301" w="211">
                  <a:moveTo>
                    <a:pt x="32" y="219"/>
                  </a:moveTo>
                  <a:cubicBezTo>
                    <a:pt x="37" y="222"/>
                    <a:pt x="44" y="222"/>
                    <a:pt x="46" y="219"/>
                  </a:cubicBezTo>
                  <a:cubicBezTo>
                    <a:pt x="47" y="217"/>
                    <a:pt x="52" y="222"/>
                    <a:pt x="58" y="229"/>
                  </a:cubicBezTo>
                  <a:cubicBezTo>
                    <a:pt x="59" y="230"/>
                    <a:pt x="59" y="230"/>
                    <a:pt x="59" y="230"/>
                  </a:cubicBezTo>
                  <a:cubicBezTo>
                    <a:pt x="65" y="229"/>
                    <a:pt x="72" y="228"/>
                    <a:pt x="74" y="230"/>
                  </a:cubicBezTo>
                  <a:cubicBezTo>
                    <a:pt x="79" y="233"/>
                    <a:pt x="78" y="244"/>
                    <a:pt x="85" y="244"/>
                  </a:cubicBezTo>
                  <a:cubicBezTo>
                    <a:pt x="92" y="245"/>
                    <a:pt x="96" y="252"/>
                    <a:pt x="96" y="255"/>
                  </a:cubicBezTo>
                  <a:cubicBezTo>
                    <a:pt x="95" y="259"/>
                    <a:pt x="103" y="261"/>
                    <a:pt x="103" y="267"/>
                  </a:cubicBezTo>
                  <a:cubicBezTo>
                    <a:pt x="102" y="272"/>
                    <a:pt x="120" y="271"/>
                    <a:pt x="123" y="269"/>
                  </a:cubicBezTo>
                  <a:cubicBezTo>
                    <a:pt x="125" y="267"/>
                    <a:pt x="130" y="266"/>
                    <a:pt x="133" y="268"/>
                  </a:cubicBezTo>
                  <a:cubicBezTo>
                    <a:pt x="136" y="270"/>
                    <a:pt x="142" y="266"/>
                    <a:pt x="145" y="267"/>
                  </a:cubicBezTo>
                  <a:cubicBezTo>
                    <a:pt x="148" y="268"/>
                    <a:pt x="160" y="273"/>
                    <a:pt x="158" y="278"/>
                  </a:cubicBezTo>
                  <a:cubicBezTo>
                    <a:pt x="155" y="282"/>
                    <a:pt x="147" y="289"/>
                    <a:pt x="149" y="292"/>
                  </a:cubicBezTo>
                  <a:cubicBezTo>
                    <a:pt x="150" y="295"/>
                    <a:pt x="157" y="297"/>
                    <a:pt x="159" y="301"/>
                  </a:cubicBezTo>
                  <a:cubicBezTo>
                    <a:pt x="159" y="301"/>
                    <a:pt x="160" y="301"/>
                    <a:pt x="160" y="301"/>
                  </a:cubicBezTo>
                  <a:cubicBezTo>
                    <a:pt x="165" y="300"/>
                    <a:pt x="167" y="282"/>
                    <a:pt x="167" y="277"/>
                  </a:cubicBezTo>
                  <a:cubicBezTo>
                    <a:pt x="167" y="271"/>
                    <a:pt x="169" y="258"/>
                    <a:pt x="170" y="253"/>
                  </a:cubicBezTo>
                  <a:cubicBezTo>
                    <a:pt x="173" y="242"/>
                    <a:pt x="159" y="235"/>
                    <a:pt x="159" y="224"/>
                  </a:cubicBezTo>
                  <a:cubicBezTo>
                    <a:pt x="159" y="213"/>
                    <a:pt x="165" y="219"/>
                    <a:pt x="171" y="214"/>
                  </a:cubicBezTo>
                  <a:cubicBezTo>
                    <a:pt x="177" y="210"/>
                    <a:pt x="171" y="208"/>
                    <a:pt x="168" y="207"/>
                  </a:cubicBezTo>
                  <a:cubicBezTo>
                    <a:pt x="164" y="207"/>
                    <a:pt x="162" y="201"/>
                    <a:pt x="163" y="198"/>
                  </a:cubicBezTo>
                  <a:cubicBezTo>
                    <a:pt x="164" y="194"/>
                    <a:pt x="183" y="196"/>
                    <a:pt x="190" y="196"/>
                  </a:cubicBezTo>
                  <a:cubicBezTo>
                    <a:pt x="196" y="196"/>
                    <a:pt x="209" y="190"/>
                    <a:pt x="209" y="189"/>
                  </a:cubicBezTo>
                  <a:cubicBezTo>
                    <a:pt x="210" y="188"/>
                    <a:pt x="211" y="184"/>
                    <a:pt x="206" y="180"/>
                  </a:cubicBezTo>
                  <a:cubicBezTo>
                    <a:pt x="201" y="176"/>
                    <a:pt x="203" y="171"/>
                    <a:pt x="207" y="167"/>
                  </a:cubicBezTo>
                  <a:cubicBezTo>
                    <a:pt x="211" y="163"/>
                    <a:pt x="205" y="158"/>
                    <a:pt x="200" y="153"/>
                  </a:cubicBezTo>
                  <a:cubicBezTo>
                    <a:pt x="195" y="148"/>
                    <a:pt x="199" y="130"/>
                    <a:pt x="204" y="121"/>
                  </a:cubicBezTo>
                  <a:cubicBezTo>
                    <a:pt x="210" y="112"/>
                    <a:pt x="193" y="114"/>
                    <a:pt x="184" y="115"/>
                  </a:cubicBezTo>
                  <a:cubicBezTo>
                    <a:pt x="174" y="117"/>
                    <a:pt x="165" y="113"/>
                    <a:pt x="159" y="105"/>
                  </a:cubicBezTo>
                  <a:cubicBezTo>
                    <a:pt x="153" y="97"/>
                    <a:pt x="144" y="102"/>
                    <a:pt x="129" y="102"/>
                  </a:cubicBezTo>
                  <a:cubicBezTo>
                    <a:pt x="114" y="102"/>
                    <a:pt x="117" y="85"/>
                    <a:pt x="117" y="79"/>
                  </a:cubicBezTo>
                  <a:cubicBezTo>
                    <a:pt x="118" y="72"/>
                    <a:pt x="110" y="71"/>
                    <a:pt x="110" y="67"/>
                  </a:cubicBezTo>
                  <a:cubicBezTo>
                    <a:pt x="110" y="63"/>
                    <a:pt x="105" y="63"/>
                    <a:pt x="101" y="63"/>
                  </a:cubicBezTo>
                  <a:cubicBezTo>
                    <a:pt x="97" y="64"/>
                    <a:pt x="101" y="59"/>
                    <a:pt x="104" y="55"/>
                  </a:cubicBezTo>
                  <a:cubicBezTo>
                    <a:pt x="107" y="52"/>
                    <a:pt x="106" y="49"/>
                    <a:pt x="107" y="42"/>
                  </a:cubicBezTo>
                  <a:cubicBezTo>
                    <a:pt x="107" y="35"/>
                    <a:pt x="117" y="29"/>
                    <a:pt x="122" y="22"/>
                  </a:cubicBezTo>
                  <a:cubicBezTo>
                    <a:pt x="123" y="21"/>
                    <a:pt x="125" y="19"/>
                    <a:pt x="127" y="19"/>
                  </a:cubicBezTo>
                  <a:cubicBezTo>
                    <a:pt x="128" y="17"/>
                    <a:pt x="129" y="16"/>
                    <a:pt x="132" y="15"/>
                  </a:cubicBezTo>
                  <a:cubicBezTo>
                    <a:pt x="140" y="14"/>
                    <a:pt x="143" y="9"/>
                    <a:pt x="136" y="4"/>
                  </a:cubicBezTo>
                  <a:cubicBezTo>
                    <a:pt x="129" y="0"/>
                    <a:pt x="124" y="13"/>
                    <a:pt x="116" y="14"/>
                  </a:cubicBezTo>
                  <a:cubicBezTo>
                    <a:pt x="108" y="15"/>
                    <a:pt x="106" y="20"/>
                    <a:pt x="101" y="23"/>
                  </a:cubicBezTo>
                  <a:cubicBezTo>
                    <a:pt x="95" y="26"/>
                    <a:pt x="85" y="23"/>
                    <a:pt x="85" y="28"/>
                  </a:cubicBezTo>
                  <a:cubicBezTo>
                    <a:pt x="84" y="33"/>
                    <a:pt x="81" y="28"/>
                    <a:pt x="77" y="27"/>
                  </a:cubicBezTo>
                  <a:cubicBezTo>
                    <a:pt x="72" y="26"/>
                    <a:pt x="60" y="36"/>
                    <a:pt x="60" y="42"/>
                  </a:cubicBezTo>
                  <a:cubicBezTo>
                    <a:pt x="61" y="48"/>
                    <a:pt x="62" y="53"/>
                    <a:pt x="54" y="59"/>
                  </a:cubicBezTo>
                  <a:cubicBezTo>
                    <a:pt x="45" y="64"/>
                    <a:pt x="40" y="74"/>
                    <a:pt x="36" y="79"/>
                  </a:cubicBezTo>
                  <a:cubicBezTo>
                    <a:pt x="35" y="81"/>
                    <a:pt x="34" y="81"/>
                    <a:pt x="32" y="80"/>
                  </a:cubicBezTo>
                  <a:cubicBezTo>
                    <a:pt x="32" y="83"/>
                    <a:pt x="31" y="85"/>
                    <a:pt x="30" y="86"/>
                  </a:cubicBezTo>
                  <a:cubicBezTo>
                    <a:pt x="28" y="87"/>
                    <a:pt x="23" y="92"/>
                    <a:pt x="18" y="97"/>
                  </a:cubicBezTo>
                  <a:cubicBezTo>
                    <a:pt x="20" y="99"/>
                    <a:pt x="22" y="101"/>
                    <a:pt x="24" y="103"/>
                  </a:cubicBezTo>
                  <a:cubicBezTo>
                    <a:pt x="29" y="108"/>
                    <a:pt x="26" y="113"/>
                    <a:pt x="27" y="116"/>
                  </a:cubicBezTo>
                  <a:cubicBezTo>
                    <a:pt x="29" y="119"/>
                    <a:pt x="30" y="124"/>
                    <a:pt x="27" y="126"/>
                  </a:cubicBezTo>
                  <a:cubicBezTo>
                    <a:pt x="24" y="128"/>
                    <a:pt x="27" y="150"/>
                    <a:pt x="30" y="153"/>
                  </a:cubicBezTo>
                  <a:cubicBezTo>
                    <a:pt x="34" y="157"/>
                    <a:pt x="30" y="161"/>
                    <a:pt x="26" y="169"/>
                  </a:cubicBezTo>
                  <a:cubicBezTo>
                    <a:pt x="23" y="176"/>
                    <a:pt x="19" y="180"/>
                    <a:pt x="12" y="180"/>
                  </a:cubicBezTo>
                  <a:cubicBezTo>
                    <a:pt x="5" y="181"/>
                    <a:pt x="5" y="192"/>
                    <a:pt x="3" y="192"/>
                  </a:cubicBezTo>
                  <a:cubicBezTo>
                    <a:pt x="1" y="192"/>
                    <a:pt x="0" y="196"/>
                    <a:pt x="0" y="199"/>
                  </a:cubicBezTo>
                  <a:cubicBezTo>
                    <a:pt x="6" y="205"/>
                    <a:pt x="18" y="211"/>
                    <a:pt x="21" y="211"/>
                  </a:cubicBezTo>
                  <a:cubicBezTo>
                    <a:pt x="25" y="211"/>
                    <a:pt x="27" y="217"/>
                    <a:pt x="32" y="21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5" name="Google Shape;2035;p133"/>
            <p:cNvSpPr/>
            <p:nvPr/>
          </p:nvSpPr>
          <p:spPr>
            <a:xfrm>
              <a:off x="3152886" y="3506905"/>
              <a:ext cx="277822" cy="307985"/>
            </a:xfrm>
            <a:custGeom>
              <a:rect b="b" l="l" r="r" t="t"/>
              <a:pathLst>
                <a:path extrusionOk="0" h="245" w="216">
                  <a:moveTo>
                    <a:pt x="214" y="147"/>
                  </a:moveTo>
                  <a:cubicBezTo>
                    <a:pt x="211" y="139"/>
                    <a:pt x="203" y="138"/>
                    <a:pt x="203" y="130"/>
                  </a:cubicBezTo>
                  <a:cubicBezTo>
                    <a:pt x="203" y="121"/>
                    <a:pt x="200" y="120"/>
                    <a:pt x="189" y="121"/>
                  </a:cubicBezTo>
                  <a:cubicBezTo>
                    <a:pt x="177" y="121"/>
                    <a:pt x="170" y="119"/>
                    <a:pt x="169" y="112"/>
                  </a:cubicBezTo>
                  <a:cubicBezTo>
                    <a:pt x="169" y="105"/>
                    <a:pt x="162" y="100"/>
                    <a:pt x="167" y="97"/>
                  </a:cubicBezTo>
                  <a:cubicBezTo>
                    <a:pt x="172" y="95"/>
                    <a:pt x="163" y="90"/>
                    <a:pt x="165" y="84"/>
                  </a:cubicBezTo>
                  <a:cubicBezTo>
                    <a:pt x="166" y="77"/>
                    <a:pt x="161" y="75"/>
                    <a:pt x="158" y="72"/>
                  </a:cubicBezTo>
                  <a:cubicBezTo>
                    <a:pt x="154" y="68"/>
                    <a:pt x="138" y="73"/>
                    <a:pt x="138" y="67"/>
                  </a:cubicBezTo>
                  <a:cubicBezTo>
                    <a:pt x="138" y="62"/>
                    <a:pt x="129" y="61"/>
                    <a:pt x="124" y="61"/>
                  </a:cubicBezTo>
                  <a:cubicBezTo>
                    <a:pt x="119" y="61"/>
                    <a:pt x="122" y="54"/>
                    <a:pt x="117" y="54"/>
                  </a:cubicBezTo>
                  <a:cubicBezTo>
                    <a:pt x="111" y="55"/>
                    <a:pt x="112" y="51"/>
                    <a:pt x="104" y="52"/>
                  </a:cubicBezTo>
                  <a:cubicBezTo>
                    <a:pt x="96" y="53"/>
                    <a:pt x="92" y="49"/>
                    <a:pt x="83" y="39"/>
                  </a:cubicBezTo>
                  <a:cubicBezTo>
                    <a:pt x="75" y="29"/>
                    <a:pt x="76" y="10"/>
                    <a:pt x="77" y="5"/>
                  </a:cubicBezTo>
                  <a:cubicBezTo>
                    <a:pt x="79" y="0"/>
                    <a:pt x="68" y="4"/>
                    <a:pt x="61" y="4"/>
                  </a:cubicBezTo>
                  <a:cubicBezTo>
                    <a:pt x="54" y="4"/>
                    <a:pt x="47" y="9"/>
                    <a:pt x="40" y="13"/>
                  </a:cubicBezTo>
                  <a:cubicBezTo>
                    <a:pt x="33" y="17"/>
                    <a:pt x="28" y="17"/>
                    <a:pt x="25" y="21"/>
                  </a:cubicBezTo>
                  <a:cubicBezTo>
                    <a:pt x="21" y="25"/>
                    <a:pt x="15" y="27"/>
                    <a:pt x="10" y="25"/>
                  </a:cubicBezTo>
                  <a:cubicBezTo>
                    <a:pt x="8" y="24"/>
                    <a:pt x="6" y="24"/>
                    <a:pt x="4" y="23"/>
                  </a:cubicBezTo>
                  <a:cubicBezTo>
                    <a:pt x="7" y="31"/>
                    <a:pt x="14" y="44"/>
                    <a:pt x="16" y="48"/>
                  </a:cubicBezTo>
                  <a:cubicBezTo>
                    <a:pt x="18" y="54"/>
                    <a:pt x="13" y="55"/>
                    <a:pt x="11" y="58"/>
                  </a:cubicBezTo>
                  <a:cubicBezTo>
                    <a:pt x="9" y="60"/>
                    <a:pt x="12" y="78"/>
                    <a:pt x="13" y="83"/>
                  </a:cubicBezTo>
                  <a:cubicBezTo>
                    <a:pt x="13" y="87"/>
                    <a:pt x="5" y="95"/>
                    <a:pt x="9" y="97"/>
                  </a:cubicBezTo>
                  <a:cubicBezTo>
                    <a:pt x="12" y="100"/>
                    <a:pt x="4" y="108"/>
                    <a:pt x="4" y="112"/>
                  </a:cubicBezTo>
                  <a:cubicBezTo>
                    <a:pt x="4" y="117"/>
                    <a:pt x="11" y="117"/>
                    <a:pt x="11" y="121"/>
                  </a:cubicBezTo>
                  <a:cubicBezTo>
                    <a:pt x="11" y="124"/>
                    <a:pt x="5" y="133"/>
                    <a:pt x="2" y="135"/>
                  </a:cubicBezTo>
                  <a:cubicBezTo>
                    <a:pt x="0" y="136"/>
                    <a:pt x="0" y="139"/>
                    <a:pt x="0" y="142"/>
                  </a:cubicBezTo>
                  <a:cubicBezTo>
                    <a:pt x="1" y="142"/>
                    <a:pt x="2" y="146"/>
                    <a:pt x="8" y="150"/>
                  </a:cubicBezTo>
                  <a:cubicBezTo>
                    <a:pt x="14" y="155"/>
                    <a:pt x="7" y="163"/>
                    <a:pt x="12" y="169"/>
                  </a:cubicBezTo>
                  <a:cubicBezTo>
                    <a:pt x="17" y="175"/>
                    <a:pt x="23" y="176"/>
                    <a:pt x="19" y="179"/>
                  </a:cubicBezTo>
                  <a:cubicBezTo>
                    <a:pt x="15" y="182"/>
                    <a:pt x="20" y="188"/>
                    <a:pt x="15" y="192"/>
                  </a:cubicBezTo>
                  <a:cubicBezTo>
                    <a:pt x="11" y="195"/>
                    <a:pt x="17" y="204"/>
                    <a:pt x="22" y="206"/>
                  </a:cubicBezTo>
                  <a:cubicBezTo>
                    <a:pt x="26" y="208"/>
                    <a:pt x="23" y="218"/>
                    <a:pt x="28" y="222"/>
                  </a:cubicBezTo>
                  <a:cubicBezTo>
                    <a:pt x="33" y="227"/>
                    <a:pt x="31" y="238"/>
                    <a:pt x="32" y="242"/>
                  </a:cubicBezTo>
                  <a:cubicBezTo>
                    <a:pt x="34" y="245"/>
                    <a:pt x="48" y="236"/>
                    <a:pt x="56" y="228"/>
                  </a:cubicBezTo>
                  <a:cubicBezTo>
                    <a:pt x="64" y="219"/>
                    <a:pt x="64" y="226"/>
                    <a:pt x="72" y="227"/>
                  </a:cubicBezTo>
                  <a:cubicBezTo>
                    <a:pt x="80" y="228"/>
                    <a:pt x="88" y="228"/>
                    <a:pt x="92" y="235"/>
                  </a:cubicBezTo>
                  <a:cubicBezTo>
                    <a:pt x="96" y="243"/>
                    <a:pt x="100" y="228"/>
                    <a:pt x="102" y="225"/>
                  </a:cubicBezTo>
                  <a:cubicBezTo>
                    <a:pt x="105" y="222"/>
                    <a:pt x="123" y="226"/>
                    <a:pt x="126" y="225"/>
                  </a:cubicBezTo>
                  <a:cubicBezTo>
                    <a:pt x="129" y="224"/>
                    <a:pt x="132" y="201"/>
                    <a:pt x="131" y="198"/>
                  </a:cubicBezTo>
                  <a:cubicBezTo>
                    <a:pt x="131" y="194"/>
                    <a:pt x="138" y="185"/>
                    <a:pt x="145" y="181"/>
                  </a:cubicBezTo>
                  <a:cubicBezTo>
                    <a:pt x="151" y="177"/>
                    <a:pt x="161" y="180"/>
                    <a:pt x="166" y="177"/>
                  </a:cubicBezTo>
                  <a:cubicBezTo>
                    <a:pt x="171" y="175"/>
                    <a:pt x="179" y="175"/>
                    <a:pt x="186" y="175"/>
                  </a:cubicBezTo>
                  <a:cubicBezTo>
                    <a:pt x="194" y="175"/>
                    <a:pt x="199" y="183"/>
                    <a:pt x="203" y="183"/>
                  </a:cubicBezTo>
                  <a:cubicBezTo>
                    <a:pt x="207" y="183"/>
                    <a:pt x="212" y="176"/>
                    <a:pt x="211" y="170"/>
                  </a:cubicBezTo>
                  <a:cubicBezTo>
                    <a:pt x="210" y="163"/>
                    <a:pt x="216" y="155"/>
                    <a:pt x="214" y="14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6" name="Google Shape;2036;p133"/>
            <p:cNvSpPr/>
            <p:nvPr/>
          </p:nvSpPr>
          <p:spPr>
            <a:xfrm>
              <a:off x="2883001" y="3292585"/>
              <a:ext cx="293698" cy="414351"/>
            </a:xfrm>
            <a:custGeom>
              <a:rect b="b" l="l" r="r" t="t"/>
              <a:pathLst>
                <a:path extrusionOk="0" h="330" w="228">
                  <a:moveTo>
                    <a:pt x="210" y="314"/>
                  </a:moveTo>
                  <a:cubicBezTo>
                    <a:pt x="210" y="313"/>
                    <a:pt x="210" y="313"/>
                    <a:pt x="210" y="313"/>
                  </a:cubicBezTo>
                  <a:cubicBezTo>
                    <a:pt x="210" y="310"/>
                    <a:pt x="210" y="307"/>
                    <a:pt x="212" y="306"/>
                  </a:cubicBezTo>
                  <a:cubicBezTo>
                    <a:pt x="215" y="304"/>
                    <a:pt x="221" y="295"/>
                    <a:pt x="221" y="292"/>
                  </a:cubicBezTo>
                  <a:cubicBezTo>
                    <a:pt x="221" y="288"/>
                    <a:pt x="214" y="288"/>
                    <a:pt x="214" y="283"/>
                  </a:cubicBezTo>
                  <a:cubicBezTo>
                    <a:pt x="214" y="279"/>
                    <a:pt x="222" y="271"/>
                    <a:pt x="219" y="268"/>
                  </a:cubicBezTo>
                  <a:cubicBezTo>
                    <a:pt x="215" y="266"/>
                    <a:pt x="223" y="258"/>
                    <a:pt x="223" y="254"/>
                  </a:cubicBezTo>
                  <a:cubicBezTo>
                    <a:pt x="222" y="249"/>
                    <a:pt x="219" y="231"/>
                    <a:pt x="221" y="229"/>
                  </a:cubicBezTo>
                  <a:cubicBezTo>
                    <a:pt x="223" y="226"/>
                    <a:pt x="228" y="225"/>
                    <a:pt x="226" y="219"/>
                  </a:cubicBezTo>
                  <a:cubicBezTo>
                    <a:pt x="224" y="215"/>
                    <a:pt x="217" y="202"/>
                    <a:pt x="214" y="194"/>
                  </a:cubicBezTo>
                  <a:cubicBezTo>
                    <a:pt x="208" y="194"/>
                    <a:pt x="201" y="194"/>
                    <a:pt x="197" y="195"/>
                  </a:cubicBezTo>
                  <a:cubicBezTo>
                    <a:pt x="191" y="197"/>
                    <a:pt x="193" y="179"/>
                    <a:pt x="193" y="172"/>
                  </a:cubicBezTo>
                  <a:cubicBezTo>
                    <a:pt x="193" y="165"/>
                    <a:pt x="187" y="169"/>
                    <a:pt x="185" y="174"/>
                  </a:cubicBezTo>
                  <a:cubicBezTo>
                    <a:pt x="183" y="178"/>
                    <a:pt x="174" y="176"/>
                    <a:pt x="166" y="176"/>
                  </a:cubicBezTo>
                  <a:cubicBezTo>
                    <a:pt x="158" y="176"/>
                    <a:pt x="162" y="166"/>
                    <a:pt x="157" y="166"/>
                  </a:cubicBezTo>
                  <a:cubicBezTo>
                    <a:pt x="151" y="167"/>
                    <a:pt x="147" y="165"/>
                    <a:pt x="148" y="160"/>
                  </a:cubicBezTo>
                  <a:cubicBezTo>
                    <a:pt x="148" y="154"/>
                    <a:pt x="144" y="150"/>
                    <a:pt x="140" y="145"/>
                  </a:cubicBezTo>
                  <a:cubicBezTo>
                    <a:pt x="137" y="139"/>
                    <a:pt x="133" y="133"/>
                    <a:pt x="136" y="129"/>
                  </a:cubicBezTo>
                  <a:cubicBezTo>
                    <a:pt x="139" y="126"/>
                    <a:pt x="134" y="123"/>
                    <a:pt x="138" y="118"/>
                  </a:cubicBezTo>
                  <a:cubicBezTo>
                    <a:pt x="143" y="113"/>
                    <a:pt x="148" y="115"/>
                    <a:pt x="146" y="109"/>
                  </a:cubicBezTo>
                  <a:cubicBezTo>
                    <a:pt x="145" y="102"/>
                    <a:pt x="151" y="99"/>
                    <a:pt x="152" y="92"/>
                  </a:cubicBezTo>
                  <a:cubicBezTo>
                    <a:pt x="152" y="85"/>
                    <a:pt x="160" y="87"/>
                    <a:pt x="167" y="81"/>
                  </a:cubicBezTo>
                  <a:cubicBezTo>
                    <a:pt x="175" y="76"/>
                    <a:pt x="183" y="79"/>
                    <a:pt x="189" y="74"/>
                  </a:cubicBezTo>
                  <a:cubicBezTo>
                    <a:pt x="195" y="69"/>
                    <a:pt x="199" y="73"/>
                    <a:pt x="203" y="73"/>
                  </a:cubicBezTo>
                  <a:cubicBezTo>
                    <a:pt x="201" y="69"/>
                    <a:pt x="194" y="67"/>
                    <a:pt x="193" y="64"/>
                  </a:cubicBezTo>
                  <a:cubicBezTo>
                    <a:pt x="191" y="61"/>
                    <a:pt x="199" y="54"/>
                    <a:pt x="202" y="50"/>
                  </a:cubicBezTo>
                  <a:cubicBezTo>
                    <a:pt x="204" y="45"/>
                    <a:pt x="192" y="40"/>
                    <a:pt x="189" y="39"/>
                  </a:cubicBezTo>
                  <a:cubicBezTo>
                    <a:pt x="186" y="38"/>
                    <a:pt x="180" y="42"/>
                    <a:pt x="177" y="40"/>
                  </a:cubicBezTo>
                  <a:cubicBezTo>
                    <a:pt x="174" y="38"/>
                    <a:pt x="169" y="39"/>
                    <a:pt x="167" y="41"/>
                  </a:cubicBezTo>
                  <a:cubicBezTo>
                    <a:pt x="164" y="43"/>
                    <a:pt x="146" y="44"/>
                    <a:pt x="147" y="39"/>
                  </a:cubicBezTo>
                  <a:cubicBezTo>
                    <a:pt x="147" y="33"/>
                    <a:pt x="139" y="31"/>
                    <a:pt x="140" y="27"/>
                  </a:cubicBezTo>
                  <a:cubicBezTo>
                    <a:pt x="140" y="24"/>
                    <a:pt x="136" y="17"/>
                    <a:pt x="129" y="16"/>
                  </a:cubicBezTo>
                  <a:cubicBezTo>
                    <a:pt x="122" y="16"/>
                    <a:pt x="123" y="5"/>
                    <a:pt x="118" y="2"/>
                  </a:cubicBezTo>
                  <a:cubicBezTo>
                    <a:pt x="116" y="0"/>
                    <a:pt x="109" y="1"/>
                    <a:pt x="103" y="2"/>
                  </a:cubicBezTo>
                  <a:cubicBezTo>
                    <a:pt x="109" y="9"/>
                    <a:pt x="111" y="12"/>
                    <a:pt x="107" y="15"/>
                  </a:cubicBezTo>
                  <a:cubicBezTo>
                    <a:pt x="102" y="19"/>
                    <a:pt x="107" y="20"/>
                    <a:pt x="97" y="33"/>
                  </a:cubicBezTo>
                  <a:cubicBezTo>
                    <a:pt x="88" y="46"/>
                    <a:pt x="71" y="49"/>
                    <a:pt x="63" y="51"/>
                  </a:cubicBezTo>
                  <a:cubicBezTo>
                    <a:pt x="55" y="54"/>
                    <a:pt x="51" y="69"/>
                    <a:pt x="47" y="80"/>
                  </a:cubicBezTo>
                  <a:cubicBezTo>
                    <a:pt x="42" y="90"/>
                    <a:pt x="39" y="86"/>
                    <a:pt x="34" y="80"/>
                  </a:cubicBezTo>
                  <a:cubicBezTo>
                    <a:pt x="30" y="74"/>
                    <a:pt x="26" y="82"/>
                    <a:pt x="21" y="77"/>
                  </a:cubicBezTo>
                  <a:cubicBezTo>
                    <a:pt x="16" y="72"/>
                    <a:pt x="18" y="72"/>
                    <a:pt x="21" y="68"/>
                  </a:cubicBezTo>
                  <a:cubicBezTo>
                    <a:pt x="22" y="66"/>
                    <a:pt x="21" y="62"/>
                    <a:pt x="17" y="59"/>
                  </a:cubicBezTo>
                  <a:cubicBezTo>
                    <a:pt x="12" y="60"/>
                    <a:pt x="6" y="68"/>
                    <a:pt x="3" y="74"/>
                  </a:cubicBezTo>
                  <a:cubicBezTo>
                    <a:pt x="0" y="81"/>
                    <a:pt x="8" y="94"/>
                    <a:pt x="9" y="98"/>
                  </a:cubicBezTo>
                  <a:cubicBezTo>
                    <a:pt x="11" y="103"/>
                    <a:pt x="5" y="99"/>
                    <a:pt x="4" y="103"/>
                  </a:cubicBezTo>
                  <a:cubicBezTo>
                    <a:pt x="3" y="107"/>
                    <a:pt x="17" y="114"/>
                    <a:pt x="23" y="118"/>
                  </a:cubicBezTo>
                  <a:cubicBezTo>
                    <a:pt x="29" y="123"/>
                    <a:pt x="35" y="136"/>
                    <a:pt x="41" y="143"/>
                  </a:cubicBezTo>
                  <a:cubicBezTo>
                    <a:pt x="47" y="149"/>
                    <a:pt x="47" y="154"/>
                    <a:pt x="53" y="169"/>
                  </a:cubicBezTo>
                  <a:cubicBezTo>
                    <a:pt x="60" y="185"/>
                    <a:pt x="72" y="211"/>
                    <a:pt x="81" y="222"/>
                  </a:cubicBezTo>
                  <a:cubicBezTo>
                    <a:pt x="89" y="232"/>
                    <a:pt x="93" y="241"/>
                    <a:pt x="91" y="244"/>
                  </a:cubicBezTo>
                  <a:cubicBezTo>
                    <a:pt x="89" y="247"/>
                    <a:pt x="92" y="256"/>
                    <a:pt x="98" y="260"/>
                  </a:cubicBezTo>
                  <a:cubicBezTo>
                    <a:pt x="104" y="265"/>
                    <a:pt x="109" y="272"/>
                    <a:pt x="126" y="280"/>
                  </a:cubicBezTo>
                  <a:cubicBezTo>
                    <a:pt x="142" y="288"/>
                    <a:pt x="172" y="304"/>
                    <a:pt x="176" y="311"/>
                  </a:cubicBezTo>
                  <a:cubicBezTo>
                    <a:pt x="181" y="319"/>
                    <a:pt x="195" y="326"/>
                    <a:pt x="198" y="327"/>
                  </a:cubicBezTo>
                  <a:cubicBezTo>
                    <a:pt x="198" y="328"/>
                    <a:pt x="199" y="329"/>
                    <a:pt x="199" y="330"/>
                  </a:cubicBezTo>
                  <a:cubicBezTo>
                    <a:pt x="200" y="329"/>
                    <a:pt x="202" y="328"/>
                    <a:pt x="202" y="328"/>
                  </a:cubicBezTo>
                  <a:cubicBezTo>
                    <a:pt x="208" y="325"/>
                    <a:pt x="208" y="316"/>
                    <a:pt x="210" y="3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7" name="Google Shape;2037;p133"/>
            <p:cNvSpPr/>
            <p:nvPr/>
          </p:nvSpPr>
          <p:spPr>
            <a:xfrm>
              <a:off x="3063983" y="3019526"/>
              <a:ext cx="314336" cy="257184"/>
            </a:xfrm>
            <a:custGeom>
              <a:rect b="b" l="l" r="r" t="t"/>
              <a:pathLst>
                <a:path extrusionOk="0" h="206" w="245">
                  <a:moveTo>
                    <a:pt x="25" y="13"/>
                  </a:moveTo>
                  <a:cubicBezTo>
                    <a:pt x="20" y="20"/>
                    <a:pt x="10" y="26"/>
                    <a:pt x="10" y="33"/>
                  </a:cubicBezTo>
                  <a:cubicBezTo>
                    <a:pt x="9" y="40"/>
                    <a:pt x="10" y="43"/>
                    <a:pt x="7" y="46"/>
                  </a:cubicBezTo>
                  <a:cubicBezTo>
                    <a:pt x="4" y="50"/>
                    <a:pt x="0" y="55"/>
                    <a:pt x="4" y="54"/>
                  </a:cubicBezTo>
                  <a:cubicBezTo>
                    <a:pt x="8" y="54"/>
                    <a:pt x="13" y="54"/>
                    <a:pt x="13" y="58"/>
                  </a:cubicBezTo>
                  <a:cubicBezTo>
                    <a:pt x="13" y="62"/>
                    <a:pt x="21" y="63"/>
                    <a:pt x="20" y="70"/>
                  </a:cubicBezTo>
                  <a:cubicBezTo>
                    <a:pt x="20" y="76"/>
                    <a:pt x="17" y="93"/>
                    <a:pt x="32" y="93"/>
                  </a:cubicBezTo>
                  <a:cubicBezTo>
                    <a:pt x="47" y="93"/>
                    <a:pt x="56" y="88"/>
                    <a:pt x="62" y="96"/>
                  </a:cubicBezTo>
                  <a:cubicBezTo>
                    <a:pt x="68" y="104"/>
                    <a:pt x="77" y="108"/>
                    <a:pt x="87" y="106"/>
                  </a:cubicBezTo>
                  <a:cubicBezTo>
                    <a:pt x="96" y="105"/>
                    <a:pt x="113" y="103"/>
                    <a:pt x="107" y="112"/>
                  </a:cubicBezTo>
                  <a:cubicBezTo>
                    <a:pt x="102" y="121"/>
                    <a:pt x="98" y="139"/>
                    <a:pt x="103" y="144"/>
                  </a:cubicBezTo>
                  <a:cubicBezTo>
                    <a:pt x="108" y="149"/>
                    <a:pt x="114" y="154"/>
                    <a:pt x="110" y="158"/>
                  </a:cubicBezTo>
                  <a:cubicBezTo>
                    <a:pt x="106" y="162"/>
                    <a:pt x="104" y="167"/>
                    <a:pt x="109" y="171"/>
                  </a:cubicBezTo>
                  <a:cubicBezTo>
                    <a:pt x="114" y="175"/>
                    <a:pt x="113" y="179"/>
                    <a:pt x="112" y="180"/>
                  </a:cubicBezTo>
                  <a:cubicBezTo>
                    <a:pt x="112" y="180"/>
                    <a:pt x="111" y="181"/>
                    <a:pt x="110" y="182"/>
                  </a:cubicBezTo>
                  <a:cubicBezTo>
                    <a:pt x="117" y="189"/>
                    <a:pt x="119" y="196"/>
                    <a:pt x="123" y="199"/>
                  </a:cubicBezTo>
                  <a:cubicBezTo>
                    <a:pt x="129" y="204"/>
                    <a:pt x="130" y="206"/>
                    <a:pt x="134" y="204"/>
                  </a:cubicBezTo>
                  <a:cubicBezTo>
                    <a:pt x="138" y="201"/>
                    <a:pt x="140" y="200"/>
                    <a:pt x="143" y="202"/>
                  </a:cubicBezTo>
                  <a:cubicBezTo>
                    <a:pt x="147" y="204"/>
                    <a:pt x="151" y="200"/>
                    <a:pt x="156" y="196"/>
                  </a:cubicBezTo>
                  <a:cubicBezTo>
                    <a:pt x="160" y="191"/>
                    <a:pt x="166" y="195"/>
                    <a:pt x="167" y="190"/>
                  </a:cubicBezTo>
                  <a:cubicBezTo>
                    <a:pt x="169" y="185"/>
                    <a:pt x="172" y="181"/>
                    <a:pt x="177" y="180"/>
                  </a:cubicBezTo>
                  <a:cubicBezTo>
                    <a:pt x="183" y="179"/>
                    <a:pt x="183" y="173"/>
                    <a:pt x="179" y="173"/>
                  </a:cubicBezTo>
                  <a:cubicBezTo>
                    <a:pt x="176" y="173"/>
                    <a:pt x="170" y="178"/>
                    <a:pt x="170" y="171"/>
                  </a:cubicBezTo>
                  <a:cubicBezTo>
                    <a:pt x="170" y="164"/>
                    <a:pt x="166" y="165"/>
                    <a:pt x="166" y="160"/>
                  </a:cubicBezTo>
                  <a:cubicBezTo>
                    <a:pt x="166" y="154"/>
                    <a:pt x="165" y="150"/>
                    <a:pt x="159" y="146"/>
                  </a:cubicBezTo>
                  <a:cubicBezTo>
                    <a:pt x="152" y="143"/>
                    <a:pt x="167" y="141"/>
                    <a:pt x="170" y="144"/>
                  </a:cubicBezTo>
                  <a:cubicBezTo>
                    <a:pt x="174" y="147"/>
                    <a:pt x="185" y="145"/>
                    <a:pt x="186" y="150"/>
                  </a:cubicBezTo>
                  <a:cubicBezTo>
                    <a:pt x="187" y="154"/>
                    <a:pt x="193" y="156"/>
                    <a:pt x="193" y="150"/>
                  </a:cubicBezTo>
                  <a:cubicBezTo>
                    <a:pt x="193" y="144"/>
                    <a:pt x="200" y="142"/>
                    <a:pt x="205" y="143"/>
                  </a:cubicBezTo>
                  <a:cubicBezTo>
                    <a:pt x="210" y="144"/>
                    <a:pt x="222" y="136"/>
                    <a:pt x="227" y="135"/>
                  </a:cubicBezTo>
                  <a:cubicBezTo>
                    <a:pt x="229" y="134"/>
                    <a:pt x="230" y="131"/>
                    <a:pt x="231" y="128"/>
                  </a:cubicBezTo>
                  <a:cubicBezTo>
                    <a:pt x="228" y="124"/>
                    <a:pt x="222" y="116"/>
                    <a:pt x="220" y="114"/>
                  </a:cubicBezTo>
                  <a:cubicBezTo>
                    <a:pt x="216" y="111"/>
                    <a:pt x="222" y="109"/>
                    <a:pt x="222" y="105"/>
                  </a:cubicBezTo>
                  <a:cubicBezTo>
                    <a:pt x="221" y="100"/>
                    <a:pt x="222" y="97"/>
                    <a:pt x="230" y="96"/>
                  </a:cubicBezTo>
                  <a:cubicBezTo>
                    <a:pt x="238" y="96"/>
                    <a:pt x="237" y="89"/>
                    <a:pt x="232" y="87"/>
                  </a:cubicBezTo>
                  <a:cubicBezTo>
                    <a:pt x="228" y="84"/>
                    <a:pt x="234" y="77"/>
                    <a:pt x="239" y="75"/>
                  </a:cubicBezTo>
                  <a:cubicBezTo>
                    <a:pt x="241" y="74"/>
                    <a:pt x="243" y="71"/>
                    <a:pt x="245" y="66"/>
                  </a:cubicBezTo>
                  <a:cubicBezTo>
                    <a:pt x="237" y="63"/>
                    <a:pt x="225" y="64"/>
                    <a:pt x="220" y="64"/>
                  </a:cubicBezTo>
                  <a:cubicBezTo>
                    <a:pt x="213" y="64"/>
                    <a:pt x="224" y="56"/>
                    <a:pt x="224" y="49"/>
                  </a:cubicBezTo>
                  <a:cubicBezTo>
                    <a:pt x="225" y="42"/>
                    <a:pt x="206" y="41"/>
                    <a:pt x="198" y="40"/>
                  </a:cubicBezTo>
                  <a:cubicBezTo>
                    <a:pt x="191" y="38"/>
                    <a:pt x="193" y="30"/>
                    <a:pt x="201" y="30"/>
                  </a:cubicBezTo>
                  <a:cubicBezTo>
                    <a:pt x="208" y="29"/>
                    <a:pt x="196" y="24"/>
                    <a:pt x="186" y="26"/>
                  </a:cubicBezTo>
                  <a:cubicBezTo>
                    <a:pt x="175" y="27"/>
                    <a:pt x="160" y="33"/>
                    <a:pt x="152" y="38"/>
                  </a:cubicBezTo>
                  <a:cubicBezTo>
                    <a:pt x="143" y="42"/>
                    <a:pt x="128" y="24"/>
                    <a:pt x="118" y="28"/>
                  </a:cubicBezTo>
                  <a:cubicBezTo>
                    <a:pt x="109" y="32"/>
                    <a:pt x="95" y="32"/>
                    <a:pt x="95" y="24"/>
                  </a:cubicBezTo>
                  <a:cubicBezTo>
                    <a:pt x="96" y="16"/>
                    <a:pt x="91" y="9"/>
                    <a:pt x="82" y="10"/>
                  </a:cubicBezTo>
                  <a:cubicBezTo>
                    <a:pt x="72" y="11"/>
                    <a:pt x="74" y="0"/>
                    <a:pt x="67" y="0"/>
                  </a:cubicBezTo>
                  <a:cubicBezTo>
                    <a:pt x="59" y="0"/>
                    <a:pt x="67" y="9"/>
                    <a:pt x="62" y="12"/>
                  </a:cubicBezTo>
                  <a:cubicBezTo>
                    <a:pt x="57" y="14"/>
                    <a:pt x="39" y="18"/>
                    <a:pt x="38" y="26"/>
                  </a:cubicBezTo>
                  <a:cubicBezTo>
                    <a:pt x="37" y="33"/>
                    <a:pt x="47" y="44"/>
                    <a:pt x="44" y="51"/>
                  </a:cubicBezTo>
                  <a:cubicBezTo>
                    <a:pt x="40" y="58"/>
                    <a:pt x="28" y="53"/>
                    <a:pt x="25" y="45"/>
                  </a:cubicBezTo>
                  <a:cubicBezTo>
                    <a:pt x="21" y="38"/>
                    <a:pt x="35" y="26"/>
                    <a:pt x="33" y="22"/>
                  </a:cubicBezTo>
                  <a:cubicBezTo>
                    <a:pt x="31" y="19"/>
                    <a:pt x="29" y="13"/>
                    <a:pt x="30" y="10"/>
                  </a:cubicBezTo>
                  <a:cubicBezTo>
                    <a:pt x="28" y="10"/>
                    <a:pt x="26" y="12"/>
                    <a:pt x="25" y="1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8" name="Google Shape;2038;p133"/>
            <p:cNvSpPr/>
            <p:nvPr/>
          </p:nvSpPr>
          <p:spPr>
            <a:xfrm>
              <a:off x="3416420" y="3151293"/>
              <a:ext cx="96841" cy="100016"/>
            </a:xfrm>
            <a:custGeom>
              <a:rect b="b" l="l" r="r" t="t"/>
              <a:pathLst>
                <a:path extrusionOk="0" h="80" w="76">
                  <a:moveTo>
                    <a:pt x="19" y="17"/>
                  </a:moveTo>
                  <a:cubicBezTo>
                    <a:pt x="21" y="22"/>
                    <a:pt x="16" y="24"/>
                    <a:pt x="10" y="25"/>
                  </a:cubicBezTo>
                  <a:cubicBezTo>
                    <a:pt x="5" y="26"/>
                    <a:pt x="7" y="37"/>
                    <a:pt x="3" y="40"/>
                  </a:cubicBezTo>
                  <a:cubicBezTo>
                    <a:pt x="0" y="43"/>
                    <a:pt x="16" y="52"/>
                    <a:pt x="18" y="59"/>
                  </a:cubicBezTo>
                  <a:cubicBezTo>
                    <a:pt x="20" y="63"/>
                    <a:pt x="25" y="72"/>
                    <a:pt x="28" y="78"/>
                  </a:cubicBezTo>
                  <a:cubicBezTo>
                    <a:pt x="32" y="79"/>
                    <a:pt x="35" y="80"/>
                    <a:pt x="37" y="79"/>
                  </a:cubicBezTo>
                  <a:cubicBezTo>
                    <a:pt x="42" y="76"/>
                    <a:pt x="38" y="67"/>
                    <a:pt x="45" y="68"/>
                  </a:cubicBezTo>
                  <a:cubicBezTo>
                    <a:pt x="52" y="68"/>
                    <a:pt x="62" y="64"/>
                    <a:pt x="64" y="68"/>
                  </a:cubicBezTo>
                  <a:cubicBezTo>
                    <a:pt x="65" y="69"/>
                    <a:pt x="65" y="70"/>
                    <a:pt x="66" y="71"/>
                  </a:cubicBezTo>
                  <a:cubicBezTo>
                    <a:pt x="68" y="67"/>
                    <a:pt x="71" y="64"/>
                    <a:pt x="71" y="62"/>
                  </a:cubicBezTo>
                  <a:cubicBezTo>
                    <a:pt x="73" y="60"/>
                    <a:pt x="73" y="47"/>
                    <a:pt x="69" y="39"/>
                  </a:cubicBezTo>
                  <a:cubicBezTo>
                    <a:pt x="66" y="31"/>
                    <a:pt x="69" y="21"/>
                    <a:pt x="73" y="18"/>
                  </a:cubicBezTo>
                  <a:cubicBezTo>
                    <a:pt x="73" y="17"/>
                    <a:pt x="75" y="14"/>
                    <a:pt x="76" y="9"/>
                  </a:cubicBezTo>
                  <a:cubicBezTo>
                    <a:pt x="70" y="7"/>
                    <a:pt x="64" y="4"/>
                    <a:pt x="58" y="5"/>
                  </a:cubicBezTo>
                  <a:cubicBezTo>
                    <a:pt x="49" y="6"/>
                    <a:pt x="39" y="10"/>
                    <a:pt x="36" y="5"/>
                  </a:cubicBezTo>
                  <a:cubicBezTo>
                    <a:pt x="32" y="0"/>
                    <a:pt x="27" y="1"/>
                    <a:pt x="22" y="5"/>
                  </a:cubicBezTo>
                  <a:cubicBezTo>
                    <a:pt x="22" y="5"/>
                    <a:pt x="21" y="6"/>
                    <a:pt x="21" y="6"/>
                  </a:cubicBezTo>
                  <a:cubicBezTo>
                    <a:pt x="19" y="10"/>
                    <a:pt x="17" y="14"/>
                    <a:pt x="19" y="1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39" name="Google Shape;2039;p133"/>
            <p:cNvSpPr/>
            <p:nvPr/>
          </p:nvSpPr>
          <p:spPr>
            <a:xfrm>
              <a:off x="3341805" y="3102078"/>
              <a:ext cx="109541" cy="161930"/>
            </a:xfrm>
            <a:custGeom>
              <a:rect b="b" l="l" r="r" t="t"/>
              <a:pathLst>
                <a:path extrusionOk="0" h="130" w="86">
                  <a:moveTo>
                    <a:pt x="23" y="9"/>
                  </a:moveTo>
                  <a:cubicBezTo>
                    <a:pt x="18" y="11"/>
                    <a:pt x="12" y="18"/>
                    <a:pt x="16" y="21"/>
                  </a:cubicBezTo>
                  <a:cubicBezTo>
                    <a:pt x="21" y="23"/>
                    <a:pt x="22" y="30"/>
                    <a:pt x="14" y="30"/>
                  </a:cubicBezTo>
                  <a:cubicBezTo>
                    <a:pt x="6" y="31"/>
                    <a:pt x="5" y="34"/>
                    <a:pt x="6" y="39"/>
                  </a:cubicBezTo>
                  <a:cubicBezTo>
                    <a:pt x="6" y="43"/>
                    <a:pt x="0" y="45"/>
                    <a:pt x="4" y="48"/>
                  </a:cubicBezTo>
                  <a:cubicBezTo>
                    <a:pt x="6" y="50"/>
                    <a:pt x="12" y="58"/>
                    <a:pt x="15" y="62"/>
                  </a:cubicBezTo>
                  <a:cubicBezTo>
                    <a:pt x="17" y="60"/>
                    <a:pt x="18" y="58"/>
                    <a:pt x="22" y="59"/>
                  </a:cubicBezTo>
                  <a:cubicBezTo>
                    <a:pt x="29" y="60"/>
                    <a:pt x="23" y="71"/>
                    <a:pt x="29" y="73"/>
                  </a:cubicBezTo>
                  <a:cubicBezTo>
                    <a:pt x="35" y="76"/>
                    <a:pt x="35" y="85"/>
                    <a:pt x="31" y="88"/>
                  </a:cubicBezTo>
                  <a:cubicBezTo>
                    <a:pt x="26" y="92"/>
                    <a:pt x="25" y="109"/>
                    <a:pt x="34" y="120"/>
                  </a:cubicBezTo>
                  <a:cubicBezTo>
                    <a:pt x="44" y="130"/>
                    <a:pt x="51" y="129"/>
                    <a:pt x="54" y="126"/>
                  </a:cubicBezTo>
                  <a:cubicBezTo>
                    <a:pt x="56" y="123"/>
                    <a:pt x="63" y="126"/>
                    <a:pt x="65" y="122"/>
                  </a:cubicBezTo>
                  <a:cubicBezTo>
                    <a:pt x="67" y="117"/>
                    <a:pt x="70" y="122"/>
                    <a:pt x="74" y="117"/>
                  </a:cubicBezTo>
                  <a:cubicBezTo>
                    <a:pt x="77" y="115"/>
                    <a:pt x="82" y="116"/>
                    <a:pt x="86" y="117"/>
                  </a:cubicBezTo>
                  <a:cubicBezTo>
                    <a:pt x="83" y="111"/>
                    <a:pt x="78" y="102"/>
                    <a:pt x="76" y="98"/>
                  </a:cubicBezTo>
                  <a:cubicBezTo>
                    <a:pt x="74" y="91"/>
                    <a:pt x="58" y="82"/>
                    <a:pt x="61" y="79"/>
                  </a:cubicBezTo>
                  <a:cubicBezTo>
                    <a:pt x="65" y="76"/>
                    <a:pt x="63" y="65"/>
                    <a:pt x="68" y="64"/>
                  </a:cubicBezTo>
                  <a:cubicBezTo>
                    <a:pt x="74" y="63"/>
                    <a:pt x="79" y="61"/>
                    <a:pt x="77" y="56"/>
                  </a:cubicBezTo>
                  <a:cubicBezTo>
                    <a:pt x="75" y="53"/>
                    <a:pt x="77" y="49"/>
                    <a:pt x="79" y="45"/>
                  </a:cubicBezTo>
                  <a:cubicBezTo>
                    <a:pt x="74" y="44"/>
                    <a:pt x="67" y="30"/>
                    <a:pt x="62" y="30"/>
                  </a:cubicBezTo>
                  <a:cubicBezTo>
                    <a:pt x="58" y="30"/>
                    <a:pt x="52" y="26"/>
                    <a:pt x="53" y="19"/>
                  </a:cubicBezTo>
                  <a:cubicBezTo>
                    <a:pt x="55" y="13"/>
                    <a:pt x="42" y="12"/>
                    <a:pt x="36" y="4"/>
                  </a:cubicBezTo>
                  <a:cubicBezTo>
                    <a:pt x="34" y="3"/>
                    <a:pt x="32" y="1"/>
                    <a:pt x="29" y="0"/>
                  </a:cubicBezTo>
                  <a:cubicBezTo>
                    <a:pt x="27" y="5"/>
                    <a:pt x="25" y="8"/>
                    <a:pt x="23" y="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0" name="Google Shape;2040;p133"/>
            <p:cNvSpPr/>
            <p:nvPr/>
          </p:nvSpPr>
          <p:spPr>
            <a:xfrm>
              <a:off x="3500561" y="3162405"/>
              <a:ext cx="71440" cy="84140"/>
            </a:xfrm>
            <a:custGeom>
              <a:rect b="b" l="l" r="r" t="t"/>
              <a:pathLst>
                <a:path extrusionOk="0" h="68" w="55">
                  <a:moveTo>
                    <a:pt x="3" y="30"/>
                  </a:moveTo>
                  <a:cubicBezTo>
                    <a:pt x="7" y="38"/>
                    <a:pt x="7" y="51"/>
                    <a:pt x="5" y="53"/>
                  </a:cubicBezTo>
                  <a:cubicBezTo>
                    <a:pt x="5" y="55"/>
                    <a:pt x="2" y="58"/>
                    <a:pt x="0" y="62"/>
                  </a:cubicBezTo>
                  <a:cubicBezTo>
                    <a:pt x="3" y="65"/>
                    <a:pt x="8" y="67"/>
                    <a:pt x="16" y="65"/>
                  </a:cubicBezTo>
                  <a:cubicBezTo>
                    <a:pt x="26" y="62"/>
                    <a:pt x="31" y="68"/>
                    <a:pt x="34" y="57"/>
                  </a:cubicBezTo>
                  <a:cubicBezTo>
                    <a:pt x="37" y="48"/>
                    <a:pt x="48" y="36"/>
                    <a:pt x="55" y="29"/>
                  </a:cubicBezTo>
                  <a:cubicBezTo>
                    <a:pt x="55" y="29"/>
                    <a:pt x="55" y="29"/>
                    <a:pt x="55" y="28"/>
                  </a:cubicBezTo>
                  <a:cubicBezTo>
                    <a:pt x="48" y="25"/>
                    <a:pt x="36" y="7"/>
                    <a:pt x="25" y="5"/>
                  </a:cubicBezTo>
                  <a:cubicBezTo>
                    <a:pt x="20" y="4"/>
                    <a:pt x="15" y="2"/>
                    <a:pt x="10" y="0"/>
                  </a:cubicBezTo>
                  <a:cubicBezTo>
                    <a:pt x="9" y="5"/>
                    <a:pt x="7" y="8"/>
                    <a:pt x="7" y="9"/>
                  </a:cubicBezTo>
                  <a:cubicBezTo>
                    <a:pt x="3" y="12"/>
                    <a:pt x="0" y="22"/>
                    <a:pt x="3" y="3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1" name="Google Shape;2041;p133"/>
            <p:cNvSpPr/>
            <p:nvPr/>
          </p:nvSpPr>
          <p:spPr>
            <a:xfrm>
              <a:off x="2648043" y="3257659"/>
              <a:ext cx="377838" cy="147642"/>
            </a:xfrm>
            <a:custGeom>
              <a:rect b="b" l="l" r="r" t="t"/>
              <a:pathLst>
                <a:path extrusionOk="0" h="119" w="295">
                  <a:moveTo>
                    <a:pt x="286" y="30"/>
                  </a:moveTo>
                  <a:cubicBezTo>
                    <a:pt x="280" y="23"/>
                    <a:pt x="275" y="18"/>
                    <a:pt x="274" y="20"/>
                  </a:cubicBezTo>
                  <a:cubicBezTo>
                    <a:pt x="272" y="23"/>
                    <a:pt x="265" y="23"/>
                    <a:pt x="260" y="20"/>
                  </a:cubicBezTo>
                  <a:cubicBezTo>
                    <a:pt x="255" y="18"/>
                    <a:pt x="253" y="12"/>
                    <a:pt x="249" y="12"/>
                  </a:cubicBezTo>
                  <a:cubicBezTo>
                    <a:pt x="246" y="12"/>
                    <a:pt x="234" y="6"/>
                    <a:pt x="228" y="0"/>
                  </a:cubicBezTo>
                  <a:cubicBezTo>
                    <a:pt x="227" y="1"/>
                    <a:pt x="227" y="2"/>
                    <a:pt x="228" y="3"/>
                  </a:cubicBezTo>
                  <a:cubicBezTo>
                    <a:pt x="228" y="6"/>
                    <a:pt x="222" y="8"/>
                    <a:pt x="215" y="9"/>
                  </a:cubicBezTo>
                  <a:cubicBezTo>
                    <a:pt x="209" y="9"/>
                    <a:pt x="209" y="17"/>
                    <a:pt x="209" y="22"/>
                  </a:cubicBezTo>
                  <a:cubicBezTo>
                    <a:pt x="209" y="27"/>
                    <a:pt x="204" y="27"/>
                    <a:pt x="202" y="32"/>
                  </a:cubicBezTo>
                  <a:cubicBezTo>
                    <a:pt x="199" y="38"/>
                    <a:pt x="202" y="39"/>
                    <a:pt x="197" y="42"/>
                  </a:cubicBezTo>
                  <a:cubicBezTo>
                    <a:pt x="192" y="44"/>
                    <a:pt x="190" y="49"/>
                    <a:pt x="193" y="54"/>
                  </a:cubicBezTo>
                  <a:cubicBezTo>
                    <a:pt x="196" y="58"/>
                    <a:pt x="193" y="63"/>
                    <a:pt x="192" y="66"/>
                  </a:cubicBezTo>
                  <a:cubicBezTo>
                    <a:pt x="191" y="68"/>
                    <a:pt x="197" y="69"/>
                    <a:pt x="202" y="75"/>
                  </a:cubicBezTo>
                  <a:cubicBezTo>
                    <a:pt x="208" y="80"/>
                    <a:pt x="208" y="73"/>
                    <a:pt x="211" y="76"/>
                  </a:cubicBezTo>
                  <a:cubicBezTo>
                    <a:pt x="213" y="80"/>
                    <a:pt x="209" y="87"/>
                    <a:pt x="203" y="87"/>
                  </a:cubicBezTo>
                  <a:cubicBezTo>
                    <a:pt x="202" y="87"/>
                    <a:pt x="202" y="88"/>
                    <a:pt x="201" y="88"/>
                  </a:cubicBezTo>
                  <a:cubicBezTo>
                    <a:pt x="205" y="91"/>
                    <a:pt x="206" y="95"/>
                    <a:pt x="205" y="97"/>
                  </a:cubicBezTo>
                  <a:cubicBezTo>
                    <a:pt x="202" y="101"/>
                    <a:pt x="200" y="101"/>
                    <a:pt x="205" y="106"/>
                  </a:cubicBezTo>
                  <a:cubicBezTo>
                    <a:pt x="210" y="111"/>
                    <a:pt x="214" y="103"/>
                    <a:pt x="218" y="109"/>
                  </a:cubicBezTo>
                  <a:cubicBezTo>
                    <a:pt x="223" y="115"/>
                    <a:pt x="226" y="119"/>
                    <a:pt x="231" y="109"/>
                  </a:cubicBezTo>
                  <a:cubicBezTo>
                    <a:pt x="235" y="98"/>
                    <a:pt x="239" y="83"/>
                    <a:pt x="247" y="80"/>
                  </a:cubicBezTo>
                  <a:cubicBezTo>
                    <a:pt x="255" y="78"/>
                    <a:pt x="272" y="75"/>
                    <a:pt x="281" y="62"/>
                  </a:cubicBezTo>
                  <a:cubicBezTo>
                    <a:pt x="291" y="49"/>
                    <a:pt x="286" y="48"/>
                    <a:pt x="291" y="44"/>
                  </a:cubicBezTo>
                  <a:cubicBezTo>
                    <a:pt x="295" y="40"/>
                    <a:pt x="293" y="38"/>
                    <a:pt x="286" y="30"/>
                  </a:cubicBezTo>
                  <a:close/>
                  <a:moveTo>
                    <a:pt x="8" y="25"/>
                  </a:moveTo>
                  <a:cubicBezTo>
                    <a:pt x="0" y="37"/>
                    <a:pt x="16" y="48"/>
                    <a:pt x="19" y="43"/>
                  </a:cubicBezTo>
                  <a:cubicBezTo>
                    <a:pt x="23" y="37"/>
                    <a:pt x="16" y="13"/>
                    <a:pt x="8" y="2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2" name="Google Shape;2042;p133"/>
            <p:cNvSpPr/>
            <p:nvPr/>
          </p:nvSpPr>
          <p:spPr>
            <a:xfrm>
              <a:off x="3327517" y="3046514"/>
              <a:ext cx="28576" cy="22226"/>
            </a:xfrm>
            <a:custGeom>
              <a:rect b="b" l="l" r="r" t="t"/>
              <a:pathLst>
                <a:path extrusionOk="0" h="18" w="22">
                  <a:moveTo>
                    <a:pt x="5" y="16"/>
                  </a:moveTo>
                  <a:cubicBezTo>
                    <a:pt x="2" y="13"/>
                    <a:pt x="8" y="9"/>
                    <a:pt x="4" y="7"/>
                  </a:cubicBezTo>
                  <a:cubicBezTo>
                    <a:pt x="0" y="6"/>
                    <a:pt x="13" y="0"/>
                    <a:pt x="17" y="4"/>
                  </a:cubicBezTo>
                  <a:cubicBezTo>
                    <a:pt x="21" y="7"/>
                    <a:pt x="22" y="12"/>
                    <a:pt x="18" y="14"/>
                  </a:cubicBezTo>
                  <a:cubicBezTo>
                    <a:pt x="15" y="15"/>
                    <a:pt x="7" y="18"/>
                    <a:pt x="5" y="1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3" name="Google Shape;2043;p133"/>
            <p:cNvSpPr/>
            <p:nvPr/>
          </p:nvSpPr>
          <p:spPr>
            <a:xfrm>
              <a:off x="5321488" y="2290839"/>
              <a:ext cx="425465" cy="163518"/>
            </a:xfrm>
            <a:custGeom>
              <a:rect b="b" l="l" r="r" t="t"/>
              <a:pathLst>
                <a:path extrusionOk="0" h="131" w="331">
                  <a:moveTo>
                    <a:pt x="322" y="91"/>
                  </a:moveTo>
                  <a:cubicBezTo>
                    <a:pt x="319" y="91"/>
                    <a:pt x="323" y="75"/>
                    <a:pt x="322" y="73"/>
                  </a:cubicBezTo>
                  <a:cubicBezTo>
                    <a:pt x="321" y="70"/>
                    <a:pt x="317" y="58"/>
                    <a:pt x="321" y="58"/>
                  </a:cubicBezTo>
                  <a:cubicBezTo>
                    <a:pt x="325" y="58"/>
                    <a:pt x="321" y="49"/>
                    <a:pt x="326" y="49"/>
                  </a:cubicBezTo>
                  <a:cubicBezTo>
                    <a:pt x="325" y="46"/>
                    <a:pt x="324" y="43"/>
                    <a:pt x="323" y="42"/>
                  </a:cubicBezTo>
                  <a:cubicBezTo>
                    <a:pt x="320" y="40"/>
                    <a:pt x="312" y="44"/>
                    <a:pt x="309" y="37"/>
                  </a:cubicBezTo>
                  <a:cubicBezTo>
                    <a:pt x="306" y="29"/>
                    <a:pt x="309" y="28"/>
                    <a:pt x="305" y="21"/>
                  </a:cubicBezTo>
                  <a:cubicBezTo>
                    <a:pt x="300" y="15"/>
                    <a:pt x="298" y="9"/>
                    <a:pt x="292" y="12"/>
                  </a:cubicBezTo>
                  <a:cubicBezTo>
                    <a:pt x="289" y="13"/>
                    <a:pt x="282" y="13"/>
                    <a:pt x="274" y="12"/>
                  </a:cubicBezTo>
                  <a:cubicBezTo>
                    <a:pt x="265" y="20"/>
                    <a:pt x="247" y="25"/>
                    <a:pt x="241" y="23"/>
                  </a:cubicBezTo>
                  <a:cubicBezTo>
                    <a:pt x="234" y="20"/>
                    <a:pt x="220" y="24"/>
                    <a:pt x="210" y="24"/>
                  </a:cubicBezTo>
                  <a:cubicBezTo>
                    <a:pt x="200" y="24"/>
                    <a:pt x="197" y="17"/>
                    <a:pt x="189" y="17"/>
                  </a:cubicBezTo>
                  <a:cubicBezTo>
                    <a:pt x="181" y="18"/>
                    <a:pt x="181" y="10"/>
                    <a:pt x="174" y="10"/>
                  </a:cubicBezTo>
                  <a:cubicBezTo>
                    <a:pt x="166" y="10"/>
                    <a:pt x="172" y="6"/>
                    <a:pt x="147" y="3"/>
                  </a:cubicBezTo>
                  <a:cubicBezTo>
                    <a:pt x="123" y="0"/>
                    <a:pt x="102" y="13"/>
                    <a:pt x="94" y="19"/>
                  </a:cubicBezTo>
                  <a:cubicBezTo>
                    <a:pt x="86" y="26"/>
                    <a:pt x="58" y="20"/>
                    <a:pt x="55" y="21"/>
                  </a:cubicBezTo>
                  <a:cubicBezTo>
                    <a:pt x="53" y="23"/>
                    <a:pt x="56" y="31"/>
                    <a:pt x="46" y="35"/>
                  </a:cubicBezTo>
                  <a:cubicBezTo>
                    <a:pt x="37" y="39"/>
                    <a:pt x="16" y="35"/>
                    <a:pt x="9" y="38"/>
                  </a:cubicBezTo>
                  <a:cubicBezTo>
                    <a:pt x="2" y="41"/>
                    <a:pt x="0" y="52"/>
                    <a:pt x="6" y="51"/>
                  </a:cubicBezTo>
                  <a:cubicBezTo>
                    <a:pt x="12" y="51"/>
                    <a:pt x="15" y="54"/>
                    <a:pt x="13" y="56"/>
                  </a:cubicBezTo>
                  <a:cubicBezTo>
                    <a:pt x="11" y="59"/>
                    <a:pt x="18" y="66"/>
                    <a:pt x="15" y="69"/>
                  </a:cubicBezTo>
                  <a:cubicBezTo>
                    <a:pt x="11" y="72"/>
                    <a:pt x="11" y="78"/>
                    <a:pt x="15" y="81"/>
                  </a:cubicBezTo>
                  <a:cubicBezTo>
                    <a:pt x="19" y="85"/>
                    <a:pt x="20" y="90"/>
                    <a:pt x="15" y="91"/>
                  </a:cubicBezTo>
                  <a:cubicBezTo>
                    <a:pt x="10" y="92"/>
                    <a:pt x="24" y="98"/>
                    <a:pt x="24" y="100"/>
                  </a:cubicBezTo>
                  <a:cubicBezTo>
                    <a:pt x="24" y="103"/>
                    <a:pt x="35" y="104"/>
                    <a:pt x="35" y="107"/>
                  </a:cubicBezTo>
                  <a:cubicBezTo>
                    <a:pt x="35" y="110"/>
                    <a:pt x="39" y="111"/>
                    <a:pt x="44" y="110"/>
                  </a:cubicBezTo>
                  <a:cubicBezTo>
                    <a:pt x="50" y="108"/>
                    <a:pt x="52" y="116"/>
                    <a:pt x="55" y="121"/>
                  </a:cubicBezTo>
                  <a:cubicBezTo>
                    <a:pt x="59" y="126"/>
                    <a:pt x="78" y="123"/>
                    <a:pt x="78" y="117"/>
                  </a:cubicBezTo>
                  <a:cubicBezTo>
                    <a:pt x="78" y="111"/>
                    <a:pt x="84" y="110"/>
                    <a:pt x="92" y="110"/>
                  </a:cubicBezTo>
                  <a:cubicBezTo>
                    <a:pt x="101" y="111"/>
                    <a:pt x="112" y="123"/>
                    <a:pt x="116" y="124"/>
                  </a:cubicBezTo>
                  <a:cubicBezTo>
                    <a:pt x="120" y="126"/>
                    <a:pt x="129" y="121"/>
                    <a:pt x="135" y="121"/>
                  </a:cubicBezTo>
                  <a:cubicBezTo>
                    <a:pt x="140" y="121"/>
                    <a:pt x="148" y="113"/>
                    <a:pt x="151" y="111"/>
                  </a:cubicBezTo>
                  <a:cubicBezTo>
                    <a:pt x="154" y="109"/>
                    <a:pt x="160" y="117"/>
                    <a:pt x="165" y="114"/>
                  </a:cubicBezTo>
                  <a:cubicBezTo>
                    <a:pt x="169" y="112"/>
                    <a:pt x="175" y="109"/>
                    <a:pt x="178" y="111"/>
                  </a:cubicBezTo>
                  <a:cubicBezTo>
                    <a:pt x="181" y="112"/>
                    <a:pt x="170" y="121"/>
                    <a:pt x="173" y="125"/>
                  </a:cubicBezTo>
                  <a:cubicBezTo>
                    <a:pt x="175" y="126"/>
                    <a:pt x="174" y="129"/>
                    <a:pt x="174" y="131"/>
                  </a:cubicBezTo>
                  <a:cubicBezTo>
                    <a:pt x="185" y="129"/>
                    <a:pt x="184" y="122"/>
                    <a:pt x="184" y="118"/>
                  </a:cubicBezTo>
                  <a:cubicBezTo>
                    <a:pt x="185" y="115"/>
                    <a:pt x="188" y="112"/>
                    <a:pt x="191" y="114"/>
                  </a:cubicBezTo>
                  <a:cubicBezTo>
                    <a:pt x="195" y="117"/>
                    <a:pt x="200" y="118"/>
                    <a:pt x="207" y="114"/>
                  </a:cubicBezTo>
                  <a:cubicBezTo>
                    <a:pt x="215" y="111"/>
                    <a:pt x="216" y="109"/>
                    <a:pt x="218" y="112"/>
                  </a:cubicBezTo>
                  <a:cubicBezTo>
                    <a:pt x="221" y="116"/>
                    <a:pt x="227" y="113"/>
                    <a:pt x="239" y="113"/>
                  </a:cubicBezTo>
                  <a:cubicBezTo>
                    <a:pt x="250" y="113"/>
                    <a:pt x="252" y="105"/>
                    <a:pt x="262" y="106"/>
                  </a:cubicBezTo>
                  <a:cubicBezTo>
                    <a:pt x="273" y="107"/>
                    <a:pt x="282" y="103"/>
                    <a:pt x="282" y="103"/>
                  </a:cubicBezTo>
                  <a:cubicBezTo>
                    <a:pt x="288" y="105"/>
                    <a:pt x="288" y="105"/>
                    <a:pt x="288" y="105"/>
                  </a:cubicBezTo>
                  <a:cubicBezTo>
                    <a:pt x="291" y="103"/>
                    <a:pt x="291" y="100"/>
                    <a:pt x="296" y="99"/>
                  </a:cubicBezTo>
                  <a:cubicBezTo>
                    <a:pt x="305" y="98"/>
                    <a:pt x="308" y="104"/>
                    <a:pt x="312" y="102"/>
                  </a:cubicBezTo>
                  <a:cubicBezTo>
                    <a:pt x="316" y="100"/>
                    <a:pt x="329" y="114"/>
                    <a:pt x="330" y="105"/>
                  </a:cubicBezTo>
                  <a:cubicBezTo>
                    <a:pt x="331" y="103"/>
                    <a:pt x="325" y="92"/>
                    <a:pt x="322" y="91"/>
                  </a:cubicBezTo>
                  <a:close/>
                  <a:moveTo>
                    <a:pt x="28" y="24"/>
                  </a:moveTo>
                  <a:cubicBezTo>
                    <a:pt x="35" y="22"/>
                    <a:pt x="49" y="25"/>
                    <a:pt x="52" y="22"/>
                  </a:cubicBezTo>
                  <a:cubicBezTo>
                    <a:pt x="56" y="19"/>
                    <a:pt x="43" y="15"/>
                    <a:pt x="39" y="11"/>
                  </a:cubicBezTo>
                  <a:cubicBezTo>
                    <a:pt x="36" y="9"/>
                    <a:pt x="35" y="5"/>
                    <a:pt x="34" y="2"/>
                  </a:cubicBezTo>
                  <a:cubicBezTo>
                    <a:pt x="32" y="3"/>
                    <a:pt x="30" y="4"/>
                    <a:pt x="27" y="3"/>
                  </a:cubicBezTo>
                  <a:cubicBezTo>
                    <a:pt x="23" y="1"/>
                    <a:pt x="11" y="2"/>
                    <a:pt x="9" y="3"/>
                  </a:cubicBezTo>
                  <a:cubicBezTo>
                    <a:pt x="7" y="4"/>
                    <a:pt x="11" y="11"/>
                    <a:pt x="11" y="15"/>
                  </a:cubicBezTo>
                  <a:cubicBezTo>
                    <a:pt x="11" y="19"/>
                    <a:pt x="6" y="20"/>
                    <a:pt x="6" y="23"/>
                  </a:cubicBezTo>
                  <a:cubicBezTo>
                    <a:pt x="6" y="25"/>
                    <a:pt x="4" y="27"/>
                    <a:pt x="2" y="29"/>
                  </a:cubicBezTo>
                  <a:cubicBezTo>
                    <a:pt x="5" y="32"/>
                    <a:pt x="8" y="34"/>
                    <a:pt x="12" y="34"/>
                  </a:cubicBezTo>
                  <a:cubicBezTo>
                    <a:pt x="19" y="34"/>
                    <a:pt x="22" y="26"/>
                    <a:pt x="28" y="2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4" name="Google Shape;2044;p133"/>
            <p:cNvSpPr/>
            <p:nvPr/>
          </p:nvSpPr>
          <p:spPr>
            <a:xfrm>
              <a:off x="5062717" y="1920939"/>
              <a:ext cx="219083" cy="174631"/>
            </a:xfrm>
            <a:custGeom>
              <a:rect b="b" l="l" r="r" t="t"/>
              <a:pathLst>
                <a:path extrusionOk="0" h="140" w="171">
                  <a:moveTo>
                    <a:pt x="3" y="30"/>
                  </a:moveTo>
                  <a:cubicBezTo>
                    <a:pt x="4" y="33"/>
                    <a:pt x="6" y="44"/>
                    <a:pt x="3" y="49"/>
                  </a:cubicBezTo>
                  <a:cubicBezTo>
                    <a:pt x="0" y="53"/>
                    <a:pt x="1" y="54"/>
                    <a:pt x="4" y="56"/>
                  </a:cubicBezTo>
                  <a:cubicBezTo>
                    <a:pt x="7" y="57"/>
                    <a:pt x="8" y="61"/>
                    <a:pt x="8" y="64"/>
                  </a:cubicBezTo>
                  <a:cubicBezTo>
                    <a:pt x="8" y="67"/>
                    <a:pt x="10" y="67"/>
                    <a:pt x="10" y="74"/>
                  </a:cubicBezTo>
                  <a:cubicBezTo>
                    <a:pt x="11" y="80"/>
                    <a:pt x="12" y="85"/>
                    <a:pt x="15" y="88"/>
                  </a:cubicBezTo>
                  <a:cubicBezTo>
                    <a:pt x="16" y="90"/>
                    <a:pt x="16" y="93"/>
                    <a:pt x="15" y="96"/>
                  </a:cubicBezTo>
                  <a:cubicBezTo>
                    <a:pt x="18" y="98"/>
                    <a:pt x="22" y="100"/>
                    <a:pt x="25" y="102"/>
                  </a:cubicBezTo>
                  <a:cubicBezTo>
                    <a:pt x="34" y="105"/>
                    <a:pt x="36" y="107"/>
                    <a:pt x="37" y="110"/>
                  </a:cubicBezTo>
                  <a:cubicBezTo>
                    <a:pt x="38" y="113"/>
                    <a:pt x="45" y="118"/>
                    <a:pt x="46" y="114"/>
                  </a:cubicBezTo>
                  <a:cubicBezTo>
                    <a:pt x="48" y="110"/>
                    <a:pt x="53" y="112"/>
                    <a:pt x="56" y="112"/>
                  </a:cubicBezTo>
                  <a:cubicBezTo>
                    <a:pt x="60" y="112"/>
                    <a:pt x="60" y="116"/>
                    <a:pt x="61" y="119"/>
                  </a:cubicBezTo>
                  <a:cubicBezTo>
                    <a:pt x="61" y="121"/>
                    <a:pt x="70" y="120"/>
                    <a:pt x="73" y="121"/>
                  </a:cubicBezTo>
                  <a:cubicBezTo>
                    <a:pt x="75" y="123"/>
                    <a:pt x="77" y="130"/>
                    <a:pt x="81" y="132"/>
                  </a:cubicBezTo>
                  <a:cubicBezTo>
                    <a:pt x="85" y="134"/>
                    <a:pt x="88" y="129"/>
                    <a:pt x="91" y="131"/>
                  </a:cubicBezTo>
                  <a:cubicBezTo>
                    <a:pt x="94" y="132"/>
                    <a:pt x="102" y="134"/>
                    <a:pt x="106" y="132"/>
                  </a:cubicBezTo>
                  <a:cubicBezTo>
                    <a:pt x="111" y="131"/>
                    <a:pt x="114" y="134"/>
                    <a:pt x="120" y="134"/>
                  </a:cubicBezTo>
                  <a:cubicBezTo>
                    <a:pt x="126" y="133"/>
                    <a:pt x="133" y="135"/>
                    <a:pt x="135" y="137"/>
                  </a:cubicBezTo>
                  <a:cubicBezTo>
                    <a:pt x="136" y="138"/>
                    <a:pt x="141" y="139"/>
                    <a:pt x="145" y="140"/>
                  </a:cubicBezTo>
                  <a:cubicBezTo>
                    <a:pt x="146" y="137"/>
                    <a:pt x="144" y="130"/>
                    <a:pt x="144" y="128"/>
                  </a:cubicBezTo>
                  <a:cubicBezTo>
                    <a:pt x="145" y="126"/>
                    <a:pt x="159" y="114"/>
                    <a:pt x="161" y="111"/>
                  </a:cubicBezTo>
                  <a:cubicBezTo>
                    <a:pt x="163" y="109"/>
                    <a:pt x="167" y="109"/>
                    <a:pt x="169" y="105"/>
                  </a:cubicBezTo>
                  <a:cubicBezTo>
                    <a:pt x="171" y="101"/>
                    <a:pt x="163" y="90"/>
                    <a:pt x="162" y="88"/>
                  </a:cubicBezTo>
                  <a:cubicBezTo>
                    <a:pt x="160" y="85"/>
                    <a:pt x="159" y="76"/>
                    <a:pt x="161" y="72"/>
                  </a:cubicBezTo>
                  <a:cubicBezTo>
                    <a:pt x="162" y="68"/>
                    <a:pt x="155" y="66"/>
                    <a:pt x="155" y="63"/>
                  </a:cubicBezTo>
                  <a:cubicBezTo>
                    <a:pt x="155" y="60"/>
                    <a:pt x="161" y="56"/>
                    <a:pt x="165" y="54"/>
                  </a:cubicBezTo>
                  <a:cubicBezTo>
                    <a:pt x="168" y="53"/>
                    <a:pt x="167" y="42"/>
                    <a:pt x="164" y="39"/>
                  </a:cubicBezTo>
                  <a:cubicBezTo>
                    <a:pt x="161" y="36"/>
                    <a:pt x="159" y="31"/>
                    <a:pt x="161" y="26"/>
                  </a:cubicBezTo>
                  <a:cubicBezTo>
                    <a:pt x="163" y="20"/>
                    <a:pt x="150" y="16"/>
                    <a:pt x="148" y="16"/>
                  </a:cubicBezTo>
                  <a:cubicBezTo>
                    <a:pt x="147" y="16"/>
                    <a:pt x="147" y="15"/>
                    <a:pt x="147" y="15"/>
                  </a:cubicBezTo>
                  <a:cubicBezTo>
                    <a:pt x="135" y="17"/>
                    <a:pt x="103" y="14"/>
                    <a:pt x="101" y="13"/>
                  </a:cubicBezTo>
                  <a:cubicBezTo>
                    <a:pt x="100" y="12"/>
                    <a:pt x="96" y="11"/>
                    <a:pt x="92" y="10"/>
                  </a:cubicBezTo>
                  <a:cubicBezTo>
                    <a:pt x="91" y="12"/>
                    <a:pt x="87" y="15"/>
                    <a:pt x="83" y="15"/>
                  </a:cubicBezTo>
                  <a:cubicBezTo>
                    <a:pt x="75" y="15"/>
                    <a:pt x="74" y="7"/>
                    <a:pt x="74" y="4"/>
                  </a:cubicBezTo>
                  <a:cubicBezTo>
                    <a:pt x="74" y="0"/>
                    <a:pt x="44" y="7"/>
                    <a:pt x="36" y="15"/>
                  </a:cubicBezTo>
                  <a:cubicBezTo>
                    <a:pt x="28" y="23"/>
                    <a:pt x="9" y="20"/>
                    <a:pt x="8" y="24"/>
                  </a:cubicBezTo>
                  <a:cubicBezTo>
                    <a:pt x="8" y="27"/>
                    <a:pt x="5" y="29"/>
                    <a:pt x="3" y="28"/>
                  </a:cubicBezTo>
                  <a:cubicBezTo>
                    <a:pt x="3" y="29"/>
                    <a:pt x="3" y="30"/>
                    <a:pt x="3" y="3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5" name="Google Shape;2045;p133"/>
            <p:cNvSpPr/>
            <p:nvPr/>
          </p:nvSpPr>
          <p:spPr>
            <a:xfrm>
              <a:off x="5094468" y="2203523"/>
              <a:ext cx="82553" cy="76203"/>
            </a:xfrm>
            <a:custGeom>
              <a:rect b="b" l="l" r="r" t="t"/>
              <a:pathLst>
                <a:path extrusionOk="0" h="61" w="64">
                  <a:moveTo>
                    <a:pt x="47" y="56"/>
                  </a:moveTo>
                  <a:cubicBezTo>
                    <a:pt x="47" y="52"/>
                    <a:pt x="58" y="36"/>
                    <a:pt x="61" y="36"/>
                  </a:cubicBezTo>
                  <a:cubicBezTo>
                    <a:pt x="63" y="36"/>
                    <a:pt x="64" y="21"/>
                    <a:pt x="63" y="13"/>
                  </a:cubicBezTo>
                  <a:cubicBezTo>
                    <a:pt x="54" y="7"/>
                    <a:pt x="47" y="5"/>
                    <a:pt x="47" y="5"/>
                  </a:cubicBezTo>
                  <a:cubicBezTo>
                    <a:pt x="47" y="5"/>
                    <a:pt x="24" y="4"/>
                    <a:pt x="20" y="2"/>
                  </a:cubicBezTo>
                  <a:cubicBezTo>
                    <a:pt x="16" y="0"/>
                    <a:pt x="12" y="7"/>
                    <a:pt x="8" y="4"/>
                  </a:cubicBezTo>
                  <a:cubicBezTo>
                    <a:pt x="5" y="2"/>
                    <a:pt x="0" y="5"/>
                    <a:pt x="1" y="9"/>
                  </a:cubicBezTo>
                  <a:cubicBezTo>
                    <a:pt x="1" y="13"/>
                    <a:pt x="9" y="15"/>
                    <a:pt x="9" y="21"/>
                  </a:cubicBezTo>
                  <a:cubicBezTo>
                    <a:pt x="9" y="27"/>
                    <a:pt x="24" y="35"/>
                    <a:pt x="23" y="39"/>
                  </a:cubicBezTo>
                  <a:cubicBezTo>
                    <a:pt x="23" y="41"/>
                    <a:pt x="32" y="47"/>
                    <a:pt x="38" y="55"/>
                  </a:cubicBezTo>
                  <a:cubicBezTo>
                    <a:pt x="40" y="57"/>
                    <a:pt x="44" y="59"/>
                    <a:pt x="47" y="61"/>
                  </a:cubicBezTo>
                  <a:cubicBezTo>
                    <a:pt x="47" y="59"/>
                    <a:pt x="48" y="57"/>
                    <a:pt x="47" y="5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6" name="Google Shape;2046;p133"/>
            <p:cNvSpPr/>
            <p:nvPr/>
          </p:nvSpPr>
          <p:spPr>
            <a:xfrm>
              <a:off x="5054779" y="2168597"/>
              <a:ext cx="120654" cy="103191"/>
            </a:xfrm>
            <a:custGeom>
              <a:rect b="b" l="l" r="r" t="t"/>
              <a:pathLst>
                <a:path extrusionOk="0" h="83" w="94">
                  <a:moveTo>
                    <a:pt x="54" y="67"/>
                  </a:moveTo>
                  <a:cubicBezTo>
                    <a:pt x="55" y="63"/>
                    <a:pt x="40" y="55"/>
                    <a:pt x="40" y="49"/>
                  </a:cubicBezTo>
                  <a:cubicBezTo>
                    <a:pt x="40" y="43"/>
                    <a:pt x="32" y="41"/>
                    <a:pt x="32" y="37"/>
                  </a:cubicBezTo>
                  <a:cubicBezTo>
                    <a:pt x="31" y="33"/>
                    <a:pt x="36" y="30"/>
                    <a:pt x="39" y="32"/>
                  </a:cubicBezTo>
                  <a:cubicBezTo>
                    <a:pt x="43" y="35"/>
                    <a:pt x="47" y="28"/>
                    <a:pt x="51" y="30"/>
                  </a:cubicBezTo>
                  <a:cubicBezTo>
                    <a:pt x="55" y="32"/>
                    <a:pt x="78" y="33"/>
                    <a:pt x="78" y="33"/>
                  </a:cubicBezTo>
                  <a:cubicBezTo>
                    <a:pt x="78" y="33"/>
                    <a:pt x="85" y="35"/>
                    <a:pt x="94" y="41"/>
                  </a:cubicBezTo>
                  <a:cubicBezTo>
                    <a:pt x="94" y="39"/>
                    <a:pt x="93" y="38"/>
                    <a:pt x="93" y="37"/>
                  </a:cubicBezTo>
                  <a:cubicBezTo>
                    <a:pt x="91" y="32"/>
                    <a:pt x="93" y="26"/>
                    <a:pt x="87" y="24"/>
                  </a:cubicBezTo>
                  <a:cubicBezTo>
                    <a:pt x="85" y="23"/>
                    <a:pt x="83" y="18"/>
                    <a:pt x="83" y="14"/>
                  </a:cubicBezTo>
                  <a:cubicBezTo>
                    <a:pt x="80" y="14"/>
                    <a:pt x="78" y="15"/>
                    <a:pt x="77" y="15"/>
                  </a:cubicBezTo>
                  <a:cubicBezTo>
                    <a:pt x="72" y="17"/>
                    <a:pt x="62" y="16"/>
                    <a:pt x="59" y="11"/>
                  </a:cubicBezTo>
                  <a:cubicBezTo>
                    <a:pt x="56" y="8"/>
                    <a:pt x="48" y="3"/>
                    <a:pt x="44" y="0"/>
                  </a:cubicBezTo>
                  <a:cubicBezTo>
                    <a:pt x="42" y="2"/>
                    <a:pt x="36" y="7"/>
                    <a:pt x="34" y="8"/>
                  </a:cubicBezTo>
                  <a:cubicBezTo>
                    <a:pt x="30" y="8"/>
                    <a:pt x="32" y="16"/>
                    <a:pt x="29" y="16"/>
                  </a:cubicBezTo>
                  <a:cubicBezTo>
                    <a:pt x="26" y="16"/>
                    <a:pt x="24" y="22"/>
                    <a:pt x="23" y="24"/>
                  </a:cubicBezTo>
                  <a:cubicBezTo>
                    <a:pt x="22" y="26"/>
                    <a:pt x="15" y="22"/>
                    <a:pt x="12" y="24"/>
                  </a:cubicBezTo>
                  <a:cubicBezTo>
                    <a:pt x="10" y="24"/>
                    <a:pt x="3" y="25"/>
                    <a:pt x="0" y="26"/>
                  </a:cubicBezTo>
                  <a:cubicBezTo>
                    <a:pt x="0" y="30"/>
                    <a:pt x="0" y="33"/>
                    <a:pt x="3" y="33"/>
                  </a:cubicBezTo>
                  <a:cubicBezTo>
                    <a:pt x="7" y="33"/>
                    <a:pt x="16" y="33"/>
                    <a:pt x="16" y="39"/>
                  </a:cubicBezTo>
                  <a:cubicBezTo>
                    <a:pt x="17" y="45"/>
                    <a:pt x="28" y="59"/>
                    <a:pt x="32" y="64"/>
                  </a:cubicBezTo>
                  <a:cubicBezTo>
                    <a:pt x="36" y="69"/>
                    <a:pt x="46" y="68"/>
                    <a:pt x="46" y="72"/>
                  </a:cubicBezTo>
                  <a:cubicBezTo>
                    <a:pt x="47" y="75"/>
                    <a:pt x="53" y="79"/>
                    <a:pt x="61" y="80"/>
                  </a:cubicBezTo>
                  <a:cubicBezTo>
                    <a:pt x="63" y="80"/>
                    <a:pt x="66" y="81"/>
                    <a:pt x="69" y="83"/>
                  </a:cubicBezTo>
                  <a:cubicBezTo>
                    <a:pt x="63" y="75"/>
                    <a:pt x="54" y="69"/>
                    <a:pt x="54" y="6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7" name="Google Shape;2047;p133"/>
            <p:cNvSpPr/>
            <p:nvPr/>
          </p:nvSpPr>
          <p:spPr>
            <a:xfrm>
              <a:off x="5170670" y="2278138"/>
              <a:ext cx="42864" cy="79378"/>
            </a:xfrm>
            <a:custGeom>
              <a:rect b="b" l="l" r="r" t="t"/>
              <a:pathLst>
                <a:path extrusionOk="0" h="64" w="33">
                  <a:moveTo>
                    <a:pt x="22" y="55"/>
                  </a:moveTo>
                  <a:cubicBezTo>
                    <a:pt x="26" y="54"/>
                    <a:pt x="24" y="51"/>
                    <a:pt x="26" y="48"/>
                  </a:cubicBezTo>
                  <a:cubicBezTo>
                    <a:pt x="29" y="45"/>
                    <a:pt x="32" y="40"/>
                    <a:pt x="33" y="38"/>
                  </a:cubicBezTo>
                  <a:cubicBezTo>
                    <a:pt x="33" y="38"/>
                    <a:pt x="33" y="38"/>
                    <a:pt x="33" y="37"/>
                  </a:cubicBezTo>
                  <a:cubicBezTo>
                    <a:pt x="28" y="33"/>
                    <a:pt x="24" y="31"/>
                    <a:pt x="23" y="26"/>
                  </a:cubicBezTo>
                  <a:cubicBezTo>
                    <a:pt x="22" y="22"/>
                    <a:pt x="23" y="14"/>
                    <a:pt x="25" y="8"/>
                  </a:cubicBezTo>
                  <a:cubicBezTo>
                    <a:pt x="22" y="6"/>
                    <a:pt x="12" y="0"/>
                    <a:pt x="10" y="0"/>
                  </a:cubicBezTo>
                  <a:cubicBezTo>
                    <a:pt x="7" y="0"/>
                    <a:pt x="2" y="6"/>
                    <a:pt x="1" y="12"/>
                  </a:cubicBezTo>
                  <a:cubicBezTo>
                    <a:pt x="8" y="16"/>
                    <a:pt x="11" y="18"/>
                    <a:pt x="6" y="23"/>
                  </a:cubicBezTo>
                  <a:cubicBezTo>
                    <a:pt x="1" y="28"/>
                    <a:pt x="0" y="45"/>
                    <a:pt x="5" y="49"/>
                  </a:cubicBezTo>
                  <a:cubicBezTo>
                    <a:pt x="11" y="53"/>
                    <a:pt x="12" y="62"/>
                    <a:pt x="17" y="64"/>
                  </a:cubicBezTo>
                  <a:cubicBezTo>
                    <a:pt x="19" y="60"/>
                    <a:pt x="20" y="55"/>
                    <a:pt x="22" y="5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8" name="Google Shape;2048;p133"/>
            <p:cNvSpPr/>
            <p:nvPr/>
          </p:nvSpPr>
          <p:spPr>
            <a:xfrm>
              <a:off x="4961113" y="2098745"/>
              <a:ext cx="168281" cy="73027"/>
            </a:xfrm>
            <a:custGeom>
              <a:rect b="b" l="l" r="r" t="t"/>
              <a:pathLst>
                <a:path extrusionOk="0" h="59" w="131">
                  <a:moveTo>
                    <a:pt x="111" y="5"/>
                  </a:moveTo>
                  <a:cubicBezTo>
                    <a:pt x="106" y="0"/>
                    <a:pt x="94" y="0"/>
                    <a:pt x="94" y="0"/>
                  </a:cubicBezTo>
                  <a:cubicBezTo>
                    <a:pt x="94" y="0"/>
                    <a:pt x="93" y="5"/>
                    <a:pt x="92" y="8"/>
                  </a:cubicBezTo>
                  <a:cubicBezTo>
                    <a:pt x="90" y="10"/>
                    <a:pt x="82" y="10"/>
                    <a:pt x="76" y="9"/>
                  </a:cubicBezTo>
                  <a:cubicBezTo>
                    <a:pt x="75" y="11"/>
                    <a:pt x="68" y="13"/>
                    <a:pt x="67" y="15"/>
                  </a:cubicBezTo>
                  <a:cubicBezTo>
                    <a:pt x="65" y="19"/>
                    <a:pt x="57" y="17"/>
                    <a:pt x="60" y="26"/>
                  </a:cubicBezTo>
                  <a:cubicBezTo>
                    <a:pt x="62" y="36"/>
                    <a:pt x="55" y="33"/>
                    <a:pt x="53" y="31"/>
                  </a:cubicBezTo>
                  <a:cubicBezTo>
                    <a:pt x="50" y="30"/>
                    <a:pt x="38" y="32"/>
                    <a:pt x="35" y="35"/>
                  </a:cubicBezTo>
                  <a:cubicBezTo>
                    <a:pt x="31" y="38"/>
                    <a:pt x="27" y="37"/>
                    <a:pt x="24" y="36"/>
                  </a:cubicBezTo>
                  <a:cubicBezTo>
                    <a:pt x="22" y="34"/>
                    <a:pt x="16" y="33"/>
                    <a:pt x="14" y="37"/>
                  </a:cubicBezTo>
                  <a:cubicBezTo>
                    <a:pt x="11" y="41"/>
                    <a:pt x="7" y="34"/>
                    <a:pt x="4" y="35"/>
                  </a:cubicBezTo>
                  <a:cubicBezTo>
                    <a:pt x="0" y="35"/>
                    <a:pt x="2" y="42"/>
                    <a:pt x="2" y="44"/>
                  </a:cubicBezTo>
                  <a:cubicBezTo>
                    <a:pt x="2" y="46"/>
                    <a:pt x="7" y="50"/>
                    <a:pt x="11" y="49"/>
                  </a:cubicBezTo>
                  <a:cubicBezTo>
                    <a:pt x="14" y="47"/>
                    <a:pt x="19" y="49"/>
                    <a:pt x="22" y="51"/>
                  </a:cubicBezTo>
                  <a:cubicBezTo>
                    <a:pt x="25" y="53"/>
                    <a:pt x="31" y="49"/>
                    <a:pt x="33" y="47"/>
                  </a:cubicBezTo>
                  <a:cubicBezTo>
                    <a:pt x="35" y="46"/>
                    <a:pt x="46" y="46"/>
                    <a:pt x="47" y="46"/>
                  </a:cubicBezTo>
                  <a:cubicBezTo>
                    <a:pt x="48" y="46"/>
                    <a:pt x="48" y="52"/>
                    <a:pt x="50" y="53"/>
                  </a:cubicBezTo>
                  <a:cubicBezTo>
                    <a:pt x="52" y="54"/>
                    <a:pt x="60" y="55"/>
                    <a:pt x="66" y="55"/>
                  </a:cubicBezTo>
                  <a:cubicBezTo>
                    <a:pt x="73" y="56"/>
                    <a:pt x="83" y="59"/>
                    <a:pt x="86" y="59"/>
                  </a:cubicBezTo>
                  <a:cubicBezTo>
                    <a:pt x="89" y="59"/>
                    <a:pt x="94" y="53"/>
                    <a:pt x="101" y="53"/>
                  </a:cubicBezTo>
                  <a:cubicBezTo>
                    <a:pt x="108" y="53"/>
                    <a:pt x="112" y="49"/>
                    <a:pt x="113" y="49"/>
                  </a:cubicBezTo>
                  <a:cubicBezTo>
                    <a:pt x="113" y="49"/>
                    <a:pt x="113" y="49"/>
                    <a:pt x="113" y="49"/>
                  </a:cubicBezTo>
                  <a:cubicBezTo>
                    <a:pt x="114" y="47"/>
                    <a:pt x="115" y="46"/>
                    <a:pt x="116" y="45"/>
                  </a:cubicBezTo>
                  <a:cubicBezTo>
                    <a:pt x="119" y="45"/>
                    <a:pt x="117" y="40"/>
                    <a:pt x="119" y="38"/>
                  </a:cubicBezTo>
                  <a:cubicBezTo>
                    <a:pt x="121" y="35"/>
                    <a:pt x="117" y="30"/>
                    <a:pt x="121" y="31"/>
                  </a:cubicBezTo>
                  <a:cubicBezTo>
                    <a:pt x="125" y="31"/>
                    <a:pt x="129" y="31"/>
                    <a:pt x="129" y="26"/>
                  </a:cubicBezTo>
                  <a:cubicBezTo>
                    <a:pt x="129" y="24"/>
                    <a:pt x="130" y="23"/>
                    <a:pt x="131" y="21"/>
                  </a:cubicBezTo>
                  <a:cubicBezTo>
                    <a:pt x="127" y="16"/>
                    <a:pt x="124" y="7"/>
                    <a:pt x="124" y="7"/>
                  </a:cubicBezTo>
                  <a:cubicBezTo>
                    <a:pt x="124" y="7"/>
                    <a:pt x="115" y="10"/>
                    <a:pt x="111"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49" name="Google Shape;2049;p133"/>
            <p:cNvSpPr/>
            <p:nvPr/>
          </p:nvSpPr>
          <p:spPr>
            <a:xfrm>
              <a:off x="5107168" y="2106682"/>
              <a:ext cx="147643" cy="82553"/>
            </a:xfrm>
            <a:custGeom>
              <a:rect b="b" l="l" r="r" t="t"/>
              <a:pathLst>
                <a:path extrusionOk="0" h="66" w="115">
                  <a:moveTo>
                    <a:pt x="111" y="13"/>
                  </a:moveTo>
                  <a:cubicBezTo>
                    <a:pt x="110" y="12"/>
                    <a:pt x="108" y="11"/>
                    <a:pt x="107" y="10"/>
                  </a:cubicBezTo>
                  <a:cubicBezTo>
                    <a:pt x="102" y="9"/>
                    <a:pt x="97" y="8"/>
                    <a:pt x="96" y="6"/>
                  </a:cubicBezTo>
                  <a:cubicBezTo>
                    <a:pt x="93" y="3"/>
                    <a:pt x="81" y="2"/>
                    <a:pt x="79" y="1"/>
                  </a:cubicBezTo>
                  <a:cubicBezTo>
                    <a:pt x="78" y="0"/>
                    <a:pt x="67" y="11"/>
                    <a:pt x="63" y="11"/>
                  </a:cubicBezTo>
                  <a:cubicBezTo>
                    <a:pt x="60" y="11"/>
                    <a:pt x="44" y="13"/>
                    <a:pt x="44" y="17"/>
                  </a:cubicBezTo>
                  <a:cubicBezTo>
                    <a:pt x="44" y="21"/>
                    <a:pt x="26" y="22"/>
                    <a:pt x="20" y="17"/>
                  </a:cubicBezTo>
                  <a:cubicBezTo>
                    <a:pt x="20" y="17"/>
                    <a:pt x="19" y="16"/>
                    <a:pt x="18" y="14"/>
                  </a:cubicBezTo>
                  <a:cubicBezTo>
                    <a:pt x="17" y="16"/>
                    <a:pt x="16" y="17"/>
                    <a:pt x="16" y="19"/>
                  </a:cubicBezTo>
                  <a:cubicBezTo>
                    <a:pt x="16" y="24"/>
                    <a:pt x="12" y="24"/>
                    <a:pt x="8" y="24"/>
                  </a:cubicBezTo>
                  <a:cubicBezTo>
                    <a:pt x="4" y="23"/>
                    <a:pt x="8" y="28"/>
                    <a:pt x="6" y="31"/>
                  </a:cubicBezTo>
                  <a:cubicBezTo>
                    <a:pt x="4" y="33"/>
                    <a:pt x="6" y="38"/>
                    <a:pt x="3" y="38"/>
                  </a:cubicBezTo>
                  <a:cubicBezTo>
                    <a:pt x="2" y="39"/>
                    <a:pt x="1" y="40"/>
                    <a:pt x="0" y="42"/>
                  </a:cubicBezTo>
                  <a:cubicBezTo>
                    <a:pt x="1" y="43"/>
                    <a:pt x="4" y="49"/>
                    <a:pt x="4" y="49"/>
                  </a:cubicBezTo>
                  <a:cubicBezTo>
                    <a:pt x="4" y="49"/>
                    <a:pt x="4" y="49"/>
                    <a:pt x="4" y="49"/>
                  </a:cubicBezTo>
                  <a:cubicBezTo>
                    <a:pt x="8" y="52"/>
                    <a:pt x="16" y="57"/>
                    <a:pt x="19" y="60"/>
                  </a:cubicBezTo>
                  <a:cubicBezTo>
                    <a:pt x="22" y="65"/>
                    <a:pt x="32" y="66"/>
                    <a:pt x="37" y="64"/>
                  </a:cubicBezTo>
                  <a:cubicBezTo>
                    <a:pt x="41" y="63"/>
                    <a:pt x="61" y="57"/>
                    <a:pt x="61" y="57"/>
                  </a:cubicBezTo>
                  <a:cubicBezTo>
                    <a:pt x="61" y="57"/>
                    <a:pt x="66" y="59"/>
                    <a:pt x="69" y="59"/>
                  </a:cubicBezTo>
                  <a:cubicBezTo>
                    <a:pt x="70" y="59"/>
                    <a:pt x="71" y="60"/>
                    <a:pt x="74" y="60"/>
                  </a:cubicBezTo>
                  <a:cubicBezTo>
                    <a:pt x="75" y="59"/>
                    <a:pt x="80" y="57"/>
                    <a:pt x="84" y="53"/>
                  </a:cubicBezTo>
                  <a:cubicBezTo>
                    <a:pt x="90" y="47"/>
                    <a:pt x="98" y="28"/>
                    <a:pt x="100" y="26"/>
                  </a:cubicBezTo>
                  <a:cubicBezTo>
                    <a:pt x="103" y="24"/>
                    <a:pt x="109" y="21"/>
                    <a:pt x="112" y="19"/>
                  </a:cubicBezTo>
                  <a:cubicBezTo>
                    <a:pt x="115" y="16"/>
                    <a:pt x="114" y="14"/>
                    <a:pt x="111" y="1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0" name="Google Shape;2050;p133"/>
            <p:cNvSpPr/>
            <p:nvPr/>
          </p:nvSpPr>
          <p:spPr>
            <a:xfrm>
              <a:off x="5021440" y="2041593"/>
              <a:ext cx="141293" cy="69852"/>
            </a:xfrm>
            <a:custGeom>
              <a:rect b="b" l="l" r="r" t="t"/>
              <a:pathLst>
                <a:path extrusionOk="0" h="56" w="111">
                  <a:moveTo>
                    <a:pt x="106" y="25"/>
                  </a:moveTo>
                  <a:cubicBezTo>
                    <a:pt x="103" y="24"/>
                    <a:pt x="94" y="25"/>
                    <a:pt x="94" y="23"/>
                  </a:cubicBezTo>
                  <a:cubicBezTo>
                    <a:pt x="93" y="20"/>
                    <a:pt x="93" y="16"/>
                    <a:pt x="89" y="16"/>
                  </a:cubicBezTo>
                  <a:cubicBezTo>
                    <a:pt x="86" y="16"/>
                    <a:pt x="81" y="14"/>
                    <a:pt x="79" y="18"/>
                  </a:cubicBezTo>
                  <a:cubicBezTo>
                    <a:pt x="78" y="22"/>
                    <a:pt x="71" y="17"/>
                    <a:pt x="70" y="14"/>
                  </a:cubicBezTo>
                  <a:cubicBezTo>
                    <a:pt x="69" y="11"/>
                    <a:pt x="67" y="9"/>
                    <a:pt x="58" y="6"/>
                  </a:cubicBezTo>
                  <a:cubicBezTo>
                    <a:pt x="55" y="4"/>
                    <a:pt x="51" y="2"/>
                    <a:pt x="48" y="0"/>
                  </a:cubicBezTo>
                  <a:cubicBezTo>
                    <a:pt x="48" y="0"/>
                    <a:pt x="48" y="1"/>
                    <a:pt x="47" y="2"/>
                  </a:cubicBezTo>
                  <a:cubicBezTo>
                    <a:pt x="46" y="4"/>
                    <a:pt x="40" y="0"/>
                    <a:pt x="38" y="2"/>
                  </a:cubicBezTo>
                  <a:cubicBezTo>
                    <a:pt x="35" y="4"/>
                    <a:pt x="28" y="5"/>
                    <a:pt x="23" y="9"/>
                  </a:cubicBezTo>
                  <a:cubicBezTo>
                    <a:pt x="19" y="13"/>
                    <a:pt x="10" y="14"/>
                    <a:pt x="5" y="16"/>
                  </a:cubicBezTo>
                  <a:cubicBezTo>
                    <a:pt x="0" y="17"/>
                    <a:pt x="4" y="22"/>
                    <a:pt x="6" y="25"/>
                  </a:cubicBezTo>
                  <a:cubicBezTo>
                    <a:pt x="8" y="29"/>
                    <a:pt x="8" y="37"/>
                    <a:pt x="12" y="40"/>
                  </a:cubicBezTo>
                  <a:cubicBezTo>
                    <a:pt x="16" y="43"/>
                    <a:pt x="29" y="51"/>
                    <a:pt x="30" y="54"/>
                  </a:cubicBezTo>
                  <a:cubicBezTo>
                    <a:pt x="31" y="54"/>
                    <a:pt x="31" y="54"/>
                    <a:pt x="30" y="55"/>
                  </a:cubicBezTo>
                  <a:cubicBezTo>
                    <a:pt x="36" y="56"/>
                    <a:pt x="44" y="56"/>
                    <a:pt x="46" y="54"/>
                  </a:cubicBezTo>
                  <a:cubicBezTo>
                    <a:pt x="47" y="51"/>
                    <a:pt x="48" y="46"/>
                    <a:pt x="48" y="46"/>
                  </a:cubicBezTo>
                  <a:cubicBezTo>
                    <a:pt x="48" y="46"/>
                    <a:pt x="60" y="46"/>
                    <a:pt x="65" y="51"/>
                  </a:cubicBezTo>
                  <a:cubicBezTo>
                    <a:pt x="69" y="56"/>
                    <a:pt x="78" y="53"/>
                    <a:pt x="78" y="53"/>
                  </a:cubicBezTo>
                  <a:cubicBezTo>
                    <a:pt x="78" y="53"/>
                    <a:pt x="79" y="54"/>
                    <a:pt x="79" y="56"/>
                  </a:cubicBezTo>
                  <a:cubicBezTo>
                    <a:pt x="81" y="53"/>
                    <a:pt x="82" y="51"/>
                    <a:pt x="84" y="51"/>
                  </a:cubicBezTo>
                  <a:cubicBezTo>
                    <a:pt x="89" y="50"/>
                    <a:pt x="96" y="49"/>
                    <a:pt x="101" y="42"/>
                  </a:cubicBezTo>
                  <a:cubicBezTo>
                    <a:pt x="104" y="39"/>
                    <a:pt x="108" y="36"/>
                    <a:pt x="111" y="34"/>
                  </a:cubicBezTo>
                  <a:cubicBezTo>
                    <a:pt x="109" y="31"/>
                    <a:pt x="108" y="27"/>
                    <a:pt x="106" y="2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1" name="Google Shape;2051;p133"/>
            <p:cNvSpPr/>
            <p:nvPr/>
          </p:nvSpPr>
          <p:spPr>
            <a:xfrm>
              <a:off x="5121456" y="2082869"/>
              <a:ext cx="127005" cy="52389"/>
            </a:xfrm>
            <a:custGeom>
              <a:rect b="b" l="l" r="r" t="t"/>
              <a:pathLst>
                <a:path extrusionOk="0" h="42" w="99">
                  <a:moveTo>
                    <a:pt x="74" y="5"/>
                  </a:moveTo>
                  <a:cubicBezTo>
                    <a:pt x="68" y="5"/>
                    <a:pt x="65" y="2"/>
                    <a:pt x="60" y="3"/>
                  </a:cubicBezTo>
                  <a:cubicBezTo>
                    <a:pt x="56" y="5"/>
                    <a:pt x="48" y="3"/>
                    <a:pt x="45" y="2"/>
                  </a:cubicBezTo>
                  <a:cubicBezTo>
                    <a:pt x="42" y="0"/>
                    <a:pt x="39" y="5"/>
                    <a:pt x="35" y="3"/>
                  </a:cubicBezTo>
                  <a:cubicBezTo>
                    <a:pt x="34" y="2"/>
                    <a:pt x="33" y="2"/>
                    <a:pt x="32" y="1"/>
                  </a:cubicBezTo>
                  <a:cubicBezTo>
                    <a:pt x="29" y="3"/>
                    <a:pt x="25" y="6"/>
                    <a:pt x="22" y="9"/>
                  </a:cubicBezTo>
                  <a:cubicBezTo>
                    <a:pt x="17" y="16"/>
                    <a:pt x="10" y="17"/>
                    <a:pt x="5" y="18"/>
                  </a:cubicBezTo>
                  <a:cubicBezTo>
                    <a:pt x="3" y="18"/>
                    <a:pt x="2" y="20"/>
                    <a:pt x="0" y="23"/>
                  </a:cubicBezTo>
                  <a:cubicBezTo>
                    <a:pt x="2" y="27"/>
                    <a:pt x="5" y="34"/>
                    <a:pt x="8" y="37"/>
                  </a:cubicBezTo>
                  <a:cubicBezTo>
                    <a:pt x="14" y="42"/>
                    <a:pt x="32" y="41"/>
                    <a:pt x="32" y="37"/>
                  </a:cubicBezTo>
                  <a:cubicBezTo>
                    <a:pt x="32" y="33"/>
                    <a:pt x="48" y="31"/>
                    <a:pt x="51" y="31"/>
                  </a:cubicBezTo>
                  <a:cubicBezTo>
                    <a:pt x="55" y="31"/>
                    <a:pt x="66" y="20"/>
                    <a:pt x="67" y="21"/>
                  </a:cubicBezTo>
                  <a:cubicBezTo>
                    <a:pt x="69" y="22"/>
                    <a:pt x="81" y="23"/>
                    <a:pt x="84" y="26"/>
                  </a:cubicBezTo>
                  <a:cubicBezTo>
                    <a:pt x="85" y="28"/>
                    <a:pt x="90" y="29"/>
                    <a:pt x="95" y="30"/>
                  </a:cubicBezTo>
                  <a:cubicBezTo>
                    <a:pt x="93" y="28"/>
                    <a:pt x="91" y="26"/>
                    <a:pt x="91" y="24"/>
                  </a:cubicBezTo>
                  <a:cubicBezTo>
                    <a:pt x="91" y="21"/>
                    <a:pt x="97" y="13"/>
                    <a:pt x="99" y="11"/>
                  </a:cubicBezTo>
                  <a:cubicBezTo>
                    <a:pt x="99" y="11"/>
                    <a:pt x="99" y="11"/>
                    <a:pt x="99" y="11"/>
                  </a:cubicBezTo>
                  <a:cubicBezTo>
                    <a:pt x="95" y="10"/>
                    <a:pt x="90" y="9"/>
                    <a:pt x="89" y="8"/>
                  </a:cubicBezTo>
                  <a:cubicBezTo>
                    <a:pt x="87" y="6"/>
                    <a:pt x="80" y="4"/>
                    <a:pt x="74"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2" name="Google Shape;2052;p133"/>
            <p:cNvSpPr/>
            <p:nvPr/>
          </p:nvSpPr>
          <p:spPr>
            <a:xfrm>
              <a:off x="4816645" y="1968565"/>
              <a:ext cx="93666" cy="77790"/>
            </a:xfrm>
            <a:custGeom>
              <a:rect b="b" l="l" r="r" t="t"/>
              <a:pathLst>
                <a:path extrusionOk="0" h="63" w="73">
                  <a:moveTo>
                    <a:pt x="23" y="49"/>
                  </a:moveTo>
                  <a:cubicBezTo>
                    <a:pt x="26" y="46"/>
                    <a:pt x="32" y="47"/>
                    <a:pt x="35" y="50"/>
                  </a:cubicBezTo>
                  <a:cubicBezTo>
                    <a:pt x="38" y="54"/>
                    <a:pt x="43" y="54"/>
                    <a:pt x="48" y="59"/>
                  </a:cubicBezTo>
                  <a:cubicBezTo>
                    <a:pt x="49" y="60"/>
                    <a:pt x="50" y="62"/>
                    <a:pt x="51" y="63"/>
                  </a:cubicBezTo>
                  <a:cubicBezTo>
                    <a:pt x="52" y="59"/>
                    <a:pt x="52" y="52"/>
                    <a:pt x="53" y="49"/>
                  </a:cubicBezTo>
                  <a:cubicBezTo>
                    <a:pt x="55" y="45"/>
                    <a:pt x="52" y="41"/>
                    <a:pt x="54" y="41"/>
                  </a:cubicBezTo>
                  <a:cubicBezTo>
                    <a:pt x="57" y="41"/>
                    <a:pt x="64" y="41"/>
                    <a:pt x="64" y="36"/>
                  </a:cubicBezTo>
                  <a:cubicBezTo>
                    <a:pt x="64" y="31"/>
                    <a:pt x="66" y="33"/>
                    <a:pt x="68" y="30"/>
                  </a:cubicBezTo>
                  <a:cubicBezTo>
                    <a:pt x="70" y="28"/>
                    <a:pt x="63" y="22"/>
                    <a:pt x="62" y="21"/>
                  </a:cubicBezTo>
                  <a:cubicBezTo>
                    <a:pt x="61" y="19"/>
                    <a:pt x="67" y="19"/>
                    <a:pt x="71" y="13"/>
                  </a:cubicBezTo>
                  <a:cubicBezTo>
                    <a:pt x="73" y="10"/>
                    <a:pt x="72" y="6"/>
                    <a:pt x="71" y="1"/>
                  </a:cubicBezTo>
                  <a:cubicBezTo>
                    <a:pt x="70" y="2"/>
                    <a:pt x="69" y="4"/>
                    <a:pt x="66" y="2"/>
                  </a:cubicBezTo>
                  <a:cubicBezTo>
                    <a:pt x="62" y="0"/>
                    <a:pt x="56" y="1"/>
                    <a:pt x="48" y="3"/>
                  </a:cubicBezTo>
                  <a:cubicBezTo>
                    <a:pt x="41" y="4"/>
                    <a:pt x="38" y="12"/>
                    <a:pt x="41" y="15"/>
                  </a:cubicBezTo>
                  <a:cubicBezTo>
                    <a:pt x="44" y="18"/>
                    <a:pt x="34" y="20"/>
                    <a:pt x="33" y="16"/>
                  </a:cubicBezTo>
                  <a:cubicBezTo>
                    <a:pt x="32" y="11"/>
                    <a:pt x="24" y="14"/>
                    <a:pt x="25" y="20"/>
                  </a:cubicBezTo>
                  <a:cubicBezTo>
                    <a:pt x="25" y="25"/>
                    <a:pt x="16" y="27"/>
                    <a:pt x="17" y="34"/>
                  </a:cubicBezTo>
                  <a:cubicBezTo>
                    <a:pt x="17" y="41"/>
                    <a:pt x="8" y="47"/>
                    <a:pt x="3" y="51"/>
                  </a:cubicBezTo>
                  <a:cubicBezTo>
                    <a:pt x="2" y="51"/>
                    <a:pt x="1" y="52"/>
                    <a:pt x="0" y="52"/>
                  </a:cubicBezTo>
                  <a:cubicBezTo>
                    <a:pt x="3" y="54"/>
                    <a:pt x="5" y="54"/>
                    <a:pt x="6" y="54"/>
                  </a:cubicBezTo>
                  <a:cubicBezTo>
                    <a:pt x="11" y="54"/>
                    <a:pt x="20" y="52"/>
                    <a:pt x="23" y="4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3" name="Google Shape;2053;p133"/>
            <p:cNvSpPr/>
            <p:nvPr/>
          </p:nvSpPr>
          <p:spPr>
            <a:xfrm>
              <a:off x="4875385" y="2066994"/>
              <a:ext cx="15876" cy="20638"/>
            </a:xfrm>
            <a:custGeom>
              <a:rect b="b" l="l" r="r" t="t"/>
              <a:pathLst>
                <a:path extrusionOk="0" h="16" w="12">
                  <a:moveTo>
                    <a:pt x="7" y="0"/>
                  </a:moveTo>
                  <a:cubicBezTo>
                    <a:pt x="3" y="2"/>
                    <a:pt x="0" y="6"/>
                    <a:pt x="0" y="15"/>
                  </a:cubicBezTo>
                  <a:cubicBezTo>
                    <a:pt x="4" y="15"/>
                    <a:pt x="9" y="15"/>
                    <a:pt x="12" y="16"/>
                  </a:cubicBezTo>
                  <a:cubicBezTo>
                    <a:pt x="11" y="7"/>
                    <a:pt x="7" y="4"/>
                    <a:pt x="6" y="2"/>
                  </a:cubicBezTo>
                  <a:cubicBezTo>
                    <a:pt x="6" y="1"/>
                    <a:pt x="6" y="1"/>
                    <a:pt x="7"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4" name="Google Shape;2054;p133"/>
            <p:cNvSpPr/>
            <p:nvPr/>
          </p:nvSpPr>
          <p:spPr>
            <a:xfrm>
              <a:off x="4800770" y="2025717"/>
              <a:ext cx="88903" cy="61915"/>
            </a:xfrm>
            <a:custGeom>
              <a:rect b="b" l="l" r="r" t="t"/>
              <a:pathLst>
                <a:path extrusionOk="0" h="49" w="69">
                  <a:moveTo>
                    <a:pt x="2" y="14"/>
                  </a:moveTo>
                  <a:cubicBezTo>
                    <a:pt x="3" y="16"/>
                    <a:pt x="7" y="23"/>
                    <a:pt x="9" y="20"/>
                  </a:cubicBezTo>
                  <a:cubicBezTo>
                    <a:pt x="10" y="17"/>
                    <a:pt x="14" y="24"/>
                    <a:pt x="18" y="26"/>
                  </a:cubicBezTo>
                  <a:cubicBezTo>
                    <a:pt x="21" y="28"/>
                    <a:pt x="28" y="30"/>
                    <a:pt x="29" y="32"/>
                  </a:cubicBezTo>
                  <a:cubicBezTo>
                    <a:pt x="29" y="35"/>
                    <a:pt x="30" y="40"/>
                    <a:pt x="34" y="38"/>
                  </a:cubicBezTo>
                  <a:cubicBezTo>
                    <a:pt x="37" y="37"/>
                    <a:pt x="41" y="31"/>
                    <a:pt x="41" y="34"/>
                  </a:cubicBezTo>
                  <a:cubicBezTo>
                    <a:pt x="41" y="37"/>
                    <a:pt x="43" y="43"/>
                    <a:pt x="47" y="43"/>
                  </a:cubicBezTo>
                  <a:cubicBezTo>
                    <a:pt x="50" y="42"/>
                    <a:pt x="52" y="49"/>
                    <a:pt x="56" y="48"/>
                  </a:cubicBezTo>
                  <a:cubicBezTo>
                    <a:pt x="56" y="48"/>
                    <a:pt x="57" y="48"/>
                    <a:pt x="58" y="48"/>
                  </a:cubicBezTo>
                  <a:cubicBezTo>
                    <a:pt x="58" y="39"/>
                    <a:pt x="61" y="35"/>
                    <a:pt x="65" y="33"/>
                  </a:cubicBezTo>
                  <a:cubicBezTo>
                    <a:pt x="65" y="32"/>
                    <a:pt x="68" y="30"/>
                    <a:pt x="68" y="28"/>
                  </a:cubicBezTo>
                  <a:cubicBezTo>
                    <a:pt x="69" y="25"/>
                    <a:pt x="63" y="20"/>
                    <a:pt x="63" y="17"/>
                  </a:cubicBezTo>
                  <a:cubicBezTo>
                    <a:pt x="63" y="17"/>
                    <a:pt x="63" y="17"/>
                    <a:pt x="63" y="17"/>
                  </a:cubicBezTo>
                  <a:cubicBezTo>
                    <a:pt x="62" y="16"/>
                    <a:pt x="61" y="14"/>
                    <a:pt x="60" y="13"/>
                  </a:cubicBezTo>
                  <a:cubicBezTo>
                    <a:pt x="55" y="8"/>
                    <a:pt x="50" y="8"/>
                    <a:pt x="47" y="4"/>
                  </a:cubicBezTo>
                  <a:cubicBezTo>
                    <a:pt x="44" y="1"/>
                    <a:pt x="38" y="0"/>
                    <a:pt x="35" y="3"/>
                  </a:cubicBezTo>
                  <a:cubicBezTo>
                    <a:pt x="32" y="6"/>
                    <a:pt x="23" y="8"/>
                    <a:pt x="18" y="8"/>
                  </a:cubicBezTo>
                  <a:cubicBezTo>
                    <a:pt x="17" y="8"/>
                    <a:pt x="15" y="8"/>
                    <a:pt x="12" y="6"/>
                  </a:cubicBezTo>
                  <a:cubicBezTo>
                    <a:pt x="8" y="8"/>
                    <a:pt x="4" y="10"/>
                    <a:pt x="0" y="11"/>
                  </a:cubicBezTo>
                  <a:cubicBezTo>
                    <a:pt x="1" y="12"/>
                    <a:pt x="2" y="12"/>
                    <a:pt x="2" y="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5" name="Google Shape;2055;p133"/>
            <p:cNvSpPr/>
            <p:nvPr/>
          </p:nvSpPr>
          <p:spPr>
            <a:xfrm>
              <a:off x="5200834" y="2117795"/>
              <a:ext cx="204795" cy="130179"/>
            </a:xfrm>
            <a:custGeom>
              <a:rect b="b" l="l" r="r" t="t"/>
              <a:pathLst>
                <a:path extrusionOk="0" h="104" w="160">
                  <a:moveTo>
                    <a:pt x="143" y="69"/>
                  </a:moveTo>
                  <a:cubicBezTo>
                    <a:pt x="139" y="69"/>
                    <a:pt x="135" y="67"/>
                    <a:pt x="136" y="65"/>
                  </a:cubicBezTo>
                  <a:cubicBezTo>
                    <a:pt x="136" y="65"/>
                    <a:pt x="136" y="65"/>
                    <a:pt x="137" y="64"/>
                  </a:cubicBezTo>
                  <a:cubicBezTo>
                    <a:pt x="132" y="61"/>
                    <a:pt x="130" y="48"/>
                    <a:pt x="134" y="45"/>
                  </a:cubicBezTo>
                  <a:cubicBezTo>
                    <a:pt x="138" y="41"/>
                    <a:pt x="127" y="25"/>
                    <a:pt x="122" y="20"/>
                  </a:cubicBezTo>
                  <a:cubicBezTo>
                    <a:pt x="120" y="17"/>
                    <a:pt x="115" y="9"/>
                    <a:pt x="111" y="0"/>
                  </a:cubicBezTo>
                  <a:cubicBezTo>
                    <a:pt x="107" y="1"/>
                    <a:pt x="103" y="3"/>
                    <a:pt x="102" y="4"/>
                  </a:cubicBezTo>
                  <a:cubicBezTo>
                    <a:pt x="101" y="7"/>
                    <a:pt x="95" y="9"/>
                    <a:pt x="92" y="9"/>
                  </a:cubicBezTo>
                  <a:cubicBezTo>
                    <a:pt x="89" y="9"/>
                    <a:pt x="86" y="8"/>
                    <a:pt x="84" y="10"/>
                  </a:cubicBezTo>
                  <a:cubicBezTo>
                    <a:pt x="81" y="13"/>
                    <a:pt x="77" y="14"/>
                    <a:pt x="76" y="12"/>
                  </a:cubicBezTo>
                  <a:cubicBezTo>
                    <a:pt x="74" y="11"/>
                    <a:pt x="69" y="9"/>
                    <a:pt x="65" y="9"/>
                  </a:cubicBezTo>
                  <a:cubicBezTo>
                    <a:pt x="62" y="9"/>
                    <a:pt x="50" y="6"/>
                    <a:pt x="48" y="6"/>
                  </a:cubicBezTo>
                  <a:cubicBezTo>
                    <a:pt x="46" y="6"/>
                    <a:pt x="43" y="6"/>
                    <a:pt x="41" y="7"/>
                  </a:cubicBezTo>
                  <a:cubicBezTo>
                    <a:pt x="41" y="8"/>
                    <a:pt x="41" y="9"/>
                    <a:pt x="39" y="11"/>
                  </a:cubicBezTo>
                  <a:cubicBezTo>
                    <a:pt x="36" y="13"/>
                    <a:pt x="30" y="16"/>
                    <a:pt x="27" y="18"/>
                  </a:cubicBezTo>
                  <a:cubicBezTo>
                    <a:pt x="25" y="20"/>
                    <a:pt x="17" y="39"/>
                    <a:pt x="11" y="45"/>
                  </a:cubicBezTo>
                  <a:cubicBezTo>
                    <a:pt x="6" y="50"/>
                    <a:pt x="1" y="51"/>
                    <a:pt x="0" y="53"/>
                  </a:cubicBezTo>
                  <a:cubicBezTo>
                    <a:pt x="0" y="55"/>
                    <a:pt x="7" y="60"/>
                    <a:pt x="7" y="63"/>
                  </a:cubicBezTo>
                  <a:cubicBezTo>
                    <a:pt x="7" y="66"/>
                    <a:pt x="8" y="69"/>
                    <a:pt x="12" y="69"/>
                  </a:cubicBezTo>
                  <a:cubicBezTo>
                    <a:pt x="17" y="69"/>
                    <a:pt x="12" y="79"/>
                    <a:pt x="15" y="80"/>
                  </a:cubicBezTo>
                  <a:cubicBezTo>
                    <a:pt x="18" y="81"/>
                    <a:pt x="34" y="82"/>
                    <a:pt x="34" y="86"/>
                  </a:cubicBezTo>
                  <a:cubicBezTo>
                    <a:pt x="34" y="89"/>
                    <a:pt x="36" y="92"/>
                    <a:pt x="35" y="94"/>
                  </a:cubicBezTo>
                  <a:cubicBezTo>
                    <a:pt x="40" y="95"/>
                    <a:pt x="44" y="101"/>
                    <a:pt x="45" y="101"/>
                  </a:cubicBezTo>
                  <a:cubicBezTo>
                    <a:pt x="48" y="100"/>
                    <a:pt x="62" y="103"/>
                    <a:pt x="64" y="103"/>
                  </a:cubicBezTo>
                  <a:cubicBezTo>
                    <a:pt x="67" y="102"/>
                    <a:pt x="79" y="103"/>
                    <a:pt x="83" y="103"/>
                  </a:cubicBezTo>
                  <a:cubicBezTo>
                    <a:pt x="87" y="104"/>
                    <a:pt x="92" y="102"/>
                    <a:pt x="95" y="98"/>
                  </a:cubicBezTo>
                  <a:cubicBezTo>
                    <a:pt x="99" y="94"/>
                    <a:pt x="112" y="94"/>
                    <a:pt x="116" y="94"/>
                  </a:cubicBezTo>
                  <a:cubicBezTo>
                    <a:pt x="121" y="95"/>
                    <a:pt x="129" y="96"/>
                    <a:pt x="130" y="98"/>
                  </a:cubicBezTo>
                  <a:cubicBezTo>
                    <a:pt x="131" y="100"/>
                    <a:pt x="136" y="102"/>
                    <a:pt x="141" y="104"/>
                  </a:cubicBezTo>
                  <a:cubicBezTo>
                    <a:pt x="142" y="101"/>
                    <a:pt x="141" y="98"/>
                    <a:pt x="141" y="94"/>
                  </a:cubicBezTo>
                  <a:cubicBezTo>
                    <a:pt x="141" y="89"/>
                    <a:pt x="145" y="80"/>
                    <a:pt x="150" y="80"/>
                  </a:cubicBezTo>
                  <a:cubicBezTo>
                    <a:pt x="155" y="79"/>
                    <a:pt x="160" y="79"/>
                    <a:pt x="159" y="70"/>
                  </a:cubicBezTo>
                  <a:cubicBezTo>
                    <a:pt x="159" y="70"/>
                    <a:pt x="159" y="70"/>
                    <a:pt x="159" y="69"/>
                  </a:cubicBezTo>
                  <a:cubicBezTo>
                    <a:pt x="156" y="67"/>
                    <a:pt x="154" y="65"/>
                    <a:pt x="153" y="65"/>
                  </a:cubicBezTo>
                  <a:cubicBezTo>
                    <a:pt x="151" y="65"/>
                    <a:pt x="145" y="69"/>
                    <a:pt x="143" y="6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6" name="Google Shape;2056;p133"/>
            <p:cNvSpPr/>
            <p:nvPr/>
          </p:nvSpPr>
          <p:spPr>
            <a:xfrm>
              <a:off x="5342127" y="2113033"/>
              <a:ext cx="69852" cy="84140"/>
            </a:xfrm>
            <a:custGeom>
              <a:rect b="b" l="l" r="r" t="t"/>
              <a:pathLst>
                <a:path extrusionOk="0" h="68" w="54">
                  <a:moveTo>
                    <a:pt x="39" y="18"/>
                  </a:moveTo>
                  <a:cubicBezTo>
                    <a:pt x="37" y="11"/>
                    <a:pt x="30" y="9"/>
                    <a:pt x="27" y="9"/>
                  </a:cubicBezTo>
                  <a:cubicBezTo>
                    <a:pt x="23" y="9"/>
                    <a:pt x="17" y="0"/>
                    <a:pt x="13" y="1"/>
                  </a:cubicBezTo>
                  <a:cubicBezTo>
                    <a:pt x="10" y="1"/>
                    <a:pt x="5" y="2"/>
                    <a:pt x="0" y="4"/>
                  </a:cubicBezTo>
                  <a:cubicBezTo>
                    <a:pt x="4" y="13"/>
                    <a:pt x="9" y="21"/>
                    <a:pt x="11" y="24"/>
                  </a:cubicBezTo>
                  <a:cubicBezTo>
                    <a:pt x="16" y="29"/>
                    <a:pt x="27" y="45"/>
                    <a:pt x="23" y="49"/>
                  </a:cubicBezTo>
                  <a:cubicBezTo>
                    <a:pt x="19" y="52"/>
                    <a:pt x="21" y="65"/>
                    <a:pt x="26" y="68"/>
                  </a:cubicBezTo>
                  <a:cubicBezTo>
                    <a:pt x="28" y="66"/>
                    <a:pt x="36" y="56"/>
                    <a:pt x="36" y="53"/>
                  </a:cubicBezTo>
                  <a:cubicBezTo>
                    <a:pt x="36" y="50"/>
                    <a:pt x="36" y="44"/>
                    <a:pt x="42" y="45"/>
                  </a:cubicBezTo>
                  <a:cubicBezTo>
                    <a:pt x="49" y="47"/>
                    <a:pt x="54" y="49"/>
                    <a:pt x="54" y="47"/>
                  </a:cubicBezTo>
                  <a:cubicBezTo>
                    <a:pt x="54" y="45"/>
                    <a:pt x="53" y="38"/>
                    <a:pt x="50" y="36"/>
                  </a:cubicBezTo>
                  <a:cubicBezTo>
                    <a:pt x="48" y="33"/>
                    <a:pt x="41" y="25"/>
                    <a:pt x="39" y="1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7" name="Google Shape;2057;p133"/>
            <p:cNvSpPr/>
            <p:nvPr/>
          </p:nvSpPr>
          <p:spPr>
            <a:xfrm>
              <a:off x="5238935" y="2235274"/>
              <a:ext cx="142880" cy="74615"/>
            </a:xfrm>
            <a:custGeom>
              <a:rect b="b" l="l" r="r" t="t"/>
              <a:pathLst>
                <a:path extrusionOk="0" h="60" w="111">
                  <a:moveTo>
                    <a:pt x="86" y="0"/>
                  </a:moveTo>
                  <a:cubicBezTo>
                    <a:pt x="82" y="0"/>
                    <a:pt x="69" y="0"/>
                    <a:pt x="65" y="4"/>
                  </a:cubicBezTo>
                  <a:cubicBezTo>
                    <a:pt x="62" y="8"/>
                    <a:pt x="57" y="10"/>
                    <a:pt x="53" y="9"/>
                  </a:cubicBezTo>
                  <a:cubicBezTo>
                    <a:pt x="49" y="9"/>
                    <a:pt x="37" y="8"/>
                    <a:pt x="34" y="9"/>
                  </a:cubicBezTo>
                  <a:cubicBezTo>
                    <a:pt x="32" y="9"/>
                    <a:pt x="18" y="6"/>
                    <a:pt x="15" y="7"/>
                  </a:cubicBezTo>
                  <a:cubicBezTo>
                    <a:pt x="14" y="7"/>
                    <a:pt x="10" y="1"/>
                    <a:pt x="5" y="0"/>
                  </a:cubicBezTo>
                  <a:cubicBezTo>
                    <a:pt x="5" y="0"/>
                    <a:pt x="5" y="1"/>
                    <a:pt x="4" y="1"/>
                  </a:cubicBezTo>
                  <a:cubicBezTo>
                    <a:pt x="0" y="4"/>
                    <a:pt x="0" y="10"/>
                    <a:pt x="4" y="14"/>
                  </a:cubicBezTo>
                  <a:cubicBezTo>
                    <a:pt x="8" y="17"/>
                    <a:pt x="13" y="25"/>
                    <a:pt x="9" y="25"/>
                  </a:cubicBezTo>
                  <a:cubicBezTo>
                    <a:pt x="6" y="25"/>
                    <a:pt x="3" y="30"/>
                    <a:pt x="4" y="32"/>
                  </a:cubicBezTo>
                  <a:cubicBezTo>
                    <a:pt x="4" y="34"/>
                    <a:pt x="2" y="39"/>
                    <a:pt x="4" y="41"/>
                  </a:cubicBezTo>
                  <a:cubicBezTo>
                    <a:pt x="5" y="42"/>
                    <a:pt x="13" y="50"/>
                    <a:pt x="13" y="52"/>
                  </a:cubicBezTo>
                  <a:cubicBezTo>
                    <a:pt x="14" y="54"/>
                    <a:pt x="17" y="55"/>
                    <a:pt x="17" y="57"/>
                  </a:cubicBezTo>
                  <a:cubicBezTo>
                    <a:pt x="23" y="56"/>
                    <a:pt x="37" y="56"/>
                    <a:pt x="40" y="57"/>
                  </a:cubicBezTo>
                  <a:cubicBezTo>
                    <a:pt x="45" y="59"/>
                    <a:pt x="59" y="60"/>
                    <a:pt x="59" y="60"/>
                  </a:cubicBezTo>
                  <a:cubicBezTo>
                    <a:pt x="63" y="60"/>
                    <a:pt x="67" y="59"/>
                    <a:pt x="66" y="56"/>
                  </a:cubicBezTo>
                  <a:cubicBezTo>
                    <a:pt x="65" y="54"/>
                    <a:pt x="71" y="52"/>
                    <a:pt x="74" y="52"/>
                  </a:cubicBezTo>
                  <a:cubicBezTo>
                    <a:pt x="74" y="50"/>
                    <a:pt x="73" y="48"/>
                    <a:pt x="74" y="47"/>
                  </a:cubicBezTo>
                  <a:cubicBezTo>
                    <a:pt x="76" y="46"/>
                    <a:pt x="88" y="45"/>
                    <a:pt x="92" y="47"/>
                  </a:cubicBezTo>
                  <a:cubicBezTo>
                    <a:pt x="95" y="48"/>
                    <a:pt x="97" y="47"/>
                    <a:pt x="99" y="46"/>
                  </a:cubicBezTo>
                  <a:cubicBezTo>
                    <a:pt x="99" y="44"/>
                    <a:pt x="98" y="42"/>
                    <a:pt x="97" y="42"/>
                  </a:cubicBezTo>
                  <a:cubicBezTo>
                    <a:pt x="94" y="41"/>
                    <a:pt x="90" y="29"/>
                    <a:pt x="93" y="28"/>
                  </a:cubicBezTo>
                  <a:cubicBezTo>
                    <a:pt x="97" y="28"/>
                    <a:pt x="102" y="15"/>
                    <a:pt x="107" y="13"/>
                  </a:cubicBezTo>
                  <a:cubicBezTo>
                    <a:pt x="110" y="13"/>
                    <a:pt x="111" y="11"/>
                    <a:pt x="111" y="10"/>
                  </a:cubicBezTo>
                  <a:cubicBezTo>
                    <a:pt x="106" y="8"/>
                    <a:pt x="101" y="6"/>
                    <a:pt x="100" y="4"/>
                  </a:cubicBezTo>
                  <a:cubicBezTo>
                    <a:pt x="99" y="2"/>
                    <a:pt x="91" y="1"/>
                    <a:pt x="86"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8" name="Google Shape;2058;p133"/>
            <p:cNvSpPr/>
            <p:nvPr/>
          </p:nvSpPr>
          <p:spPr>
            <a:xfrm>
              <a:off x="5199246" y="2281313"/>
              <a:ext cx="61915" cy="42864"/>
            </a:xfrm>
            <a:custGeom>
              <a:rect b="b" l="l" r="r" t="t"/>
              <a:pathLst>
                <a:path extrusionOk="0" h="34" w="48">
                  <a:moveTo>
                    <a:pt x="11" y="34"/>
                  </a:moveTo>
                  <a:cubicBezTo>
                    <a:pt x="11" y="34"/>
                    <a:pt x="11" y="34"/>
                    <a:pt x="11" y="34"/>
                  </a:cubicBezTo>
                  <a:cubicBezTo>
                    <a:pt x="11" y="34"/>
                    <a:pt x="11" y="34"/>
                    <a:pt x="12" y="34"/>
                  </a:cubicBezTo>
                  <a:cubicBezTo>
                    <a:pt x="12" y="34"/>
                    <a:pt x="12" y="34"/>
                    <a:pt x="12" y="34"/>
                  </a:cubicBezTo>
                  <a:cubicBezTo>
                    <a:pt x="12" y="34"/>
                    <a:pt x="13" y="34"/>
                    <a:pt x="13" y="34"/>
                  </a:cubicBezTo>
                  <a:cubicBezTo>
                    <a:pt x="13" y="34"/>
                    <a:pt x="13" y="34"/>
                    <a:pt x="13" y="34"/>
                  </a:cubicBezTo>
                  <a:cubicBezTo>
                    <a:pt x="15" y="34"/>
                    <a:pt x="17" y="34"/>
                    <a:pt x="19" y="34"/>
                  </a:cubicBezTo>
                  <a:cubicBezTo>
                    <a:pt x="19" y="34"/>
                    <a:pt x="19" y="34"/>
                    <a:pt x="19" y="34"/>
                  </a:cubicBezTo>
                  <a:cubicBezTo>
                    <a:pt x="20" y="34"/>
                    <a:pt x="20" y="34"/>
                    <a:pt x="21" y="34"/>
                  </a:cubicBezTo>
                  <a:cubicBezTo>
                    <a:pt x="21" y="34"/>
                    <a:pt x="21" y="34"/>
                    <a:pt x="21" y="34"/>
                  </a:cubicBezTo>
                  <a:cubicBezTo>
                    <a:pt x="22" y="34"/>
                    <a:pt x="22" y="33"/>
                    <a:pt x="23" y="33"/>
                  </a:cubicBezTo>
                  <a:cubicBezTo>
                    <a:pt x="28" y="32"/>
                    <a:pt x="29" y="27"/>
                    <a:pt x="31" y="28"/>
                  </a:cubicBezTo>
                  <a:cubicBezTo>
                    <a:pt x="33" y="29"/>
                    <a:pt x="46" y="23"/>
                    <a:pt x="47" y="21"/>
                  </a:cubicBezTo>
                  <a:cubicBezTo>
                    <a:pt x="48" y="20"/>
                    <a:pt x="48" y="20"/>
                    <a:pt x="48" y="20"/>
                  </a:cubicBezTo>
                  <a:cubicBezTo>
                    <a:pt x="48" y="18"/>
                    <a:pt x="45" y="17"/>
                    <a:pt x="44" y="15"/>
                  </a:cubicBezTo>
                  <a:cubicBezTo>
                    <a:pt x="44" y="13"/>
                    <a:pt x="36" y="5"/>
                    <a:pt x="35" y="4"/>
                  </a:cubicBezTo>
                  <a:cubicBezTo>
                    <a:pt x="34" y="3"/>
                    <a:pt x="34" y="3"/>
                    <a:pt x="34" y="2"/>
                  </a:cubicBezTo>
                  <a:cubicBezTo>
                    <a:pt x="34" y="2"/>
                    <a:pt x="34" y="2"/>
                    <a:pt x="34" y="2"/>
                  </a:cubicBezTo>
                  <a:cubicBezTo>
                    <a:pt x="34" y="2"/>
                    <a:pt x="34" y="1"/>
                    <a:pt x="34" y="0"/>
                  </a:cubicBezTo>
                  <a:cubicBezTo>
                    <a:pt x="22" y="2"/>
                    <a:pt x="4" y="6"/>
                    <a:pt x="4" y="6"/>
                  </a:cubicBezTo>
                  <a:cubicBezTo>
                    <a:pt x="4" y="6"/>
                    <a:pt x="3" y="6"/>
                    <a:pt x="3" y="5"/>
                  </a:cubicBezTo>
                  <a:cubicBezTo>
                    <a:pt x="1" y="11"/>
                    <a:pt x="0" y="19"/>
                    <a:pt x="1" y="23"/>
                  </a:cubicBezTo>
                  <a:cubicBezTo>
                    <a:pt x="2" y="28"/>
                    <a:pt x="6" y="30"/>
                    <a:pt x="11" y="3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59" name="Google Shape;2059;p133"/>
            <p:cNvSpPr/>
            <p:nvPr/>
          </p:nvSpPr>
          <p:spPr>
            <a:xfrm>
              <a:off x="5238935" y="1998729"/>
              <a:ext cx="403239" cy="230195"/>
            </a:xfrm>
            <a:custGeom>
              <a:rect b="b" l="l" r="r" t="t"/>
              <a:pathLst>
                <a:path extrusionOk="0" h="183" w="315">
                  <a:moveTo>
                    <a:pt x="280" y="114"/>
                  </a:moveTo>
                  <a:cubicBezTo>
                    <a:pt x="282" y="113"/>
                    <a:pt x="291" y="104"/>
                    <a:pt x="293" y="104"/>
                  </a:cubicBezTo>
                  <a:cubicBezTo>
                    <a:pt x="296" y="104"/>
                    <a:pt x="308" y="107"/>
                    <a:pt x="308" y="105"/>
                  </a:cubicBezTo>
                  <a:cubicBezTo>
                    <a:pt x="308" y="103"/>
                    <a:pt x="312" y="96"/>
                    <a:pt x="311" y="94"/>
                  </a:cubicBezTo>
                  <a:cubicBezTo>
                    <a:pt x="310" y="92"/>
                    <a:pt x="306" y="89"/>
                    <a:pt x="307" y="87"/>
                  </a:cubicBezTo>
                  <a:cubicBezTo>
                    <a:pt x="308" y="85"/>
                    <a:pt x="313" y="85"/>
                    <a:pt x="313" y="83"/>
                  </a:cubicBezTo>
                  <a:cubicBezTo>
                    <a:pt x="313" y="81"/>
                    <a:pt x="309" y="80"/>
                    <a:pt x="309" y="78"/>
                  </a:cubicBezTo>
                  <a:cubicBezTo>
                    <a:pt x="309" y="76"/>
                    <a:pt x="315" y="74"/>
                    <a:pt x="314" y="71"/>
                  </a:cubicBezTo>
                  <a:cubicBezTo>
                    <a:pt x="314" y="67"/>
                    <a:pt x="309" y="67"/>
                    <a:pt x="304" y="64"/>
                  </a:cubicBezTo>
                  <a:cubicBezTo>
                    <a:pt x="299" y="62"/>
                    <a:pt x="294" y="63"/>
                    <a:pt x="289" y="60"/>
                  </a:cubicBezTo>
                  <a:cubicBezTo>
                    <a:pt x="284" y="58"/>
                    <a:pt x="275" y="60"/>
                    <a:pt x="275" y="58"/>
                  </a:cubicBezTo>
                  <a:cubicBezTo>
                    <a:pt x="275" y="56"/>
                    <a:pt x="268" y="51"/>
                    <a:pt x="267" y="49"/>
                  </a:cubicBezTo>
                  <a:cubicBezTo>
                    <a:pt x="265" y="46"/>
                    <a:pt x="260" y="47"/>
                    <a:pt x="257" y="49"/>
                  </a:cubicBezTo>
                  <a:cubicBezTo>
                    <a:pt x="254" y="51"/>
                    <a:pt x="251" y="52"/>
                    <a:pt x="248" y="50"/>
                  </a:cubicBezTo>
                  <a:cubicBezTo>
                    <a:pt x="245" y="48"/>
                    <a:pt x="242" y="45"/>
                    <a:pt x="239" y="46"/>
                  </a:cubicBezTo>
                  <a:cubicBezTo>
                    <a:pt x="237" y="47"/>
                    <a:pt x="232" y="47"/>
                    <a:pt x="233" y="43"/>
                  </a:cubicBezTo>
                  <a:cubicBezTo>
                    <a:pt x="234" y="39"/>
                    <a:pt x="228" y="30"/>
                    <a:pt x="225" y="29"/>
                  </a:cubicBezTo>
                  <a:cubicBezTo>
                    <a:pt x="222" y="28"/>
                    <a:pt x="214" y="30"/>
                    <a:pt x="212" y="26"/>
                  </a:cubicBezTo>
                  <a:cubicBezTo>
                    <a:pt x="210" y="22"/>
                    <a:pt x="207" y="19"/>
                    <a:pt x="208" y="16"/>
                  </a:cubicBezTo>
                  <a:cubicBezTo>
                    <a:pt x="210" y="13"/>
                    <a:pt x="208" y="6"/>
                    <a:pt x="206" y="3"/>
                  </a:cubicBezTo>
                  <a:cubicBezTo>
                    <a:pt x="204" y="0"/>
                    <a:pt x="194" y="0"/>
                    <a:pt x="191" y="1"/>
                  </a:cubicBezTo>
                  <a:cubicBezTo>
                    <a:pt x="189" y="2"/>
                    <a:pt x="182" y="0"/>
                    <a:pt x="180" y="2"/>
                  </a:cubicBezTo>
                  <a:cubicBezTo>
                    <a:pt x="177" y="3"/>
                    <a:pt x="175" y="6"/>
                    <a:pt x="171" y="6"/>
                  </a:cubicBezTo>
                  <a:cubicBezTo>
                    <a:pt x="169" y="6"/>
                    <a:pt x="168" y="6"/>
                    <a:pt x="167" y="4"/>
                  </a:cubicBezTo>
                  <a:cubicBezTo>
                    <a:pt x="162" y="6"/>
                    <a:pt x="155" y="6"/>
                    <a:pt x="155" y="6"/>
                  </a:cubicBezTo>
                  <a:cubicBezTo>
                    <a:pt x="155" y="6"/>
                    <a:pt x="145" y="15"/>
                    <a:pt x="145" y="18"/>
                  </a:cubicBezTo>
                  <a:cubicBezTo>
                    <a:pt x="145" y="21"/>
                    <a:pt x="144" y="26"/>
                    <a:pt x="142" y="24"/>
                  </a:cubicBezTo>
                  <a:cubicBezTo>
                    <a:pt x="139" y="21"/>
                    <a:pt x="128" y="21"/>
                    <a:pt x="125" y="22"/>
                  </a:cubicBezTo>
                  <a:cubicBezTo>
                    <a:pt x="123" y="24"/>
                    <a:pt x="119" y="16"/>
                    <a:pt x="114" y="19"/>
                  </a:cubicBezTo>
                  <a:cubicBezTo>
                    <a:pt x="109" y="21"/>
                    <a:pt x="103" y="15"/>
                    <a:pt x="103" y="18"/>
                  </a:cubicBezTo>
                  <a:cubicBezTo>
                    <a:pt x="102" y="20"/>
                    <a:pt x="95" y="18"/>
                    <a:pt x="91" y="16"/>
                  </a:cubicBezTo>
                  <a:cubicBezTo>
                    <a:pt x="86" y="14"/>
                    <a:pt x="77" y="17"/>
                    <a:pt x="74" y="14"/>
                  </a:cubicBezTo>
                  <a:cubicBezTo>
                    <a:pt x="71" y="10"/>
                    <a:pt x="51" y="10"/>
                    <a:pt x="44" y="10"/>
                  </a:cubicBezTo>
                  <a:cubicBezTo>
                    <a:pt x="37" y="10"/>
                    <a:pt x="36" y="14"/>
                    <a:pt x="33" y="17"/>
                  </a:cubicBezTo>
                  <a:cubicBezTo>
                    <a:pt x="30" y="20"/>
                    <a:pt x="27" y="19"/>
                    <a:pt x="23" y="19"/>
                  </a:cubicBezTo>
                  <a:cubicBezTo>
                    <a:pt x="24" y="21"/>
                    <a:pt x="24" y="24"/>
                    <a:pt x="25" y="25"/>
                  </a:cubicBezTo>
                  <a:cubicBezTo>
                    <a:pt x="26" y="27"/>
                    <a:pt x="34" y="38"/>
                    <a:pt x="32" y="42"/>
                  </a:cubicBezTo>
                  <a:cubicBezTo>
                    <a:pt x="30" y="46"/>
                    <a:pt x="26" y="46"/>
                    <a:pt x="24" y="48"/>
                  </a:cubicBezTo>
                  <a:cubicBezTo>
                    <a:pt x="22" y="51"/>
                    <a:pt x="8" y="63"/>
                    <a:pt x="7" y="65"/>
                  </a:cubicBezTo>
                  <a:cubicBezTo>
                    <a:pt x="7" y="67"/>
                    <a:pt x="10" y="76"/>
                    <a:pt x="8" y="77"/>
                  </a:cubicBezTo>
                  <a:cubicBezTo>
                    <a:pt x="6" y="79"/>
                    <a:pt x="0" y="87"/>
                    <a:pt x="0" y="90"/>
                  </a:cubicBezTo>
                  <a:cubicBezTo>
                    <a:pt x="0" y="93"/>
                    <a:pt x="4" y="98"/>
                    <a:pt x="8" y="99"/>
                  </a:cubicBezTo>
                  <a:cubicBezTo>
                    <a:pt x="9" y="99"/>
                    <a:pt x="10" y="100"/>
                    <a:pt x="11" y="101"/>
                  </a:cubicBezTo>
                  <a:cubicBezTo>
                    <a:pt x="13" y="100"/>
                    <a:pt x="16" y="100"/>
                    <a:pt x="18" y="100"/>
                  </a:cubicBezTo>
                  <a:cubicBezTo>
                    <a:pt x="20" y="100"/>
                    <a:pt x="32" y="103"/>
                    <a:pt x="35" y="103"/>
                  </a:cubicBezTo>
                  <a:cubicBezTo>
                    <a:pt x="39" y="103"/>
                    <a:pt x="44" y="105"/>
                    <a:pt x="46" y="106"/>
                  </a:cubicBezTo>
                  <a:cubicBezTo>
                    <a:pt x="47" y="108"/>
                    <a:pt x="51" y="107"/>
                    <a:pt x="54" y="104"/>
                  </a:cubicBezTo>
                  <a:cubicBezTo>
                    <a:pt x="56" y="102"/>
                    <a:pt x="59" y="103"/>
                    <a:pt x="62" y="103"/>
                  </a:cubicBezTo>
                  <a:cubicBezTo>
                    <a:pt x="65" y="103"/>
                    <a:pt x="71" y="101"/>
                    <a:pt x="72" y="98"/>
                  </a:cubicBezTo>
                  <a:cubicBezTo>
                    <a:pt x="74" y="95"/>
                    <a:pt x="89" y="91"/>
                    <a:pt x="94" y="91"/>
                  </a:cubicBezTo>
                  <a:cubicBezTo>
                    <a:pt x="98" y="90"/>
                    <a:pt x="104" y="99"/>
                    <a:pt x="108" y="99"/>
                  </a:cubicBezTo>
                  <a:cubicBezTo>
                    <a:pt x="111" y="99"/>
                    <a:pt x="118" y="101"/>
                    <a:pt x="120" y="108"/>
                  </a:cubicBezTo>
                  <a:cubicBezTo>
                    <a:pt x="122" y="115"/>
                    <a:pt x="129" y="123"/>
                    <a:pt x="131" y="126"/>
                  </a:cubicBezTo>
                  <a:cubicBezTo>
                    <a:pt x="134" y="128"/>
                    <a:pt x="135" y="135"/>
                    <a:pt x="135" y="137"/>
                  </a:cubicBezTo>
                  <a:cubicBezTo>
                    <a:pt x="135" y="139"/>
                    <a:pt x="130" y="137"/>
                    <a:pt x="123" y="135"/>
                  </a:cubicBezTo>
                  <a:cubicBezTo>
                    <a:pt x="117" y="134"/>
                    <a:pt x="117" y="140"/>
                    <a:pt x="117" y="143"/>
                  </a:cubicBezTo>
                  <a:cubicBezTo>
                    <a:pt x="117" y="146"/>
                    <a:pt x="108" y="157"/>
                    <a:pt x="106" y="159"/>
                  </a:cubicBezTo>
                  <a:cubicBezTo>
                    <a:pt x="105" y="161"/>
                    <a:pt x="109" y="163"/>
                    <a:pt x="113" y="163"/>
                  </a:cubicBezTo>
                  <a:cubicBezTo>
                    <a:pt x="115" y="163"/>
                    <a:pt x="121" y="159"/>
                    <a:pt x="123" y="159"/>
                  </a:cubicBezTo>
                  <a:cubicBezTo>
                    <a:pt x="124" y="159"/>
                    <a:pt x="126" y="161"/>
                    <a:pt x="129" y="163"/>
                  </a:cubicBezTo>
                  <a:cubicBezTo>
                    <a:pt x="128" y="155"/>
                    <a:pt x="130" y="156"/>
                    <a:pt x="137" y="150"/>
                  </a:cubicBezTo>
                  <a:cubicBezTo>
                    <a:pt x="145" y="144"/>
                    <a:pt x="146" y="134"/>
                    <a:pt x="153" y="132"/>
                  </a:cubicBezTo>
                  <a:cubicBezTo>
                    <a:pt x="159" y="131"/>
                    <a:pt x="162" y="128"/>
                    <a:pt x="172" y="130"/>
                  </a:cubicBezTo>
                  <a:cubicBezTo>
                    <a:pt x="182" y="131"/>
                    <a:pt x="167" y="137"/>
                    <a:pt x="174" y="141"/>
                  </a:cubicBezTo>
                  <a:cubicBezTo>
                    <a:pt x="181" y="145"/>
                    <a:pt x="202" y="140"/>
                    <a:pt x="203" y="145"/>
                  </a:cubicBezTo>
                  <a:cubicBezTo>
                    <a:pt x="204" y="150"/>
                    <a:pt x="179" y="156"/>
                    <a:pt x="179" y="158"/>
                  </a:cubicBezTo>
                  <a:cubicBezTo>
                    <a:pt x="180" y="161"/>
                    <a:pt x="192" y="164"/>
                    <a:pt x="197" y="166"/>
                  </a:cubicBezTo>
                  <a:cubicBezTo>
                    <a:pt x="201" y="169"/>
                    <a:pt x="196" y="177"/>
                    <a:pt x="198" y="180"/>
                  </a:cubicBezTo>
                  <a:cubicBezTo>
                    <a:pt x="200" y="183"/>
                    <a:pt x="207" y="180"/>
                    <a:pt x="212" y="177"/>
                  </a:cubicBezTo>
                  <a:cubicBezTo>
                    <a:pt x="218" y="173"/>
                    <a:pt x="222" y="174"/>
                    <a:pt x="229" y="169"/>
                  </a:cubicBezTo>
                  <a:cubicBezTo>
                    <a:pt x="236" y="165"/>
                    <a:pt x="251" y="169"/>
                    <a:pt x="252" y="166"/>
                  </a:cubicBezTo>
                  <a:cubicBezTo>
                    <a:pt x="254" y="163"/>
                    <a:pt x="248" y="160"/>
                    <a:pt x="235" y="161"/>
                  </a:cubicBezTo>
                  <a:cubicBezTo>
                    <a:pt x="221" y="162"/>
                    <a:pt x="220" y="149"/>
                    <a:pt x="220" y="147"/>
                  </a:cubicBezTo>
                  <a:cubicBezTo>
                    <a:pt x="220" y="144"/>
                    <a:pt x="234" y="134"/>
                    <a:pt x="243" y="133"/>
                  </a:cubicBezTo>
                  <a:cubicBezTo>
                    <a:pt x="251" y="132"/>
                    <a:pt x="257" y="130"/>
                    <a:pt x="265" y="126"/>
                  </a:cubicBezTo>
                  <a:cubicBezTo>
                    <a:pt x="268" y="125"/>
                    <a:pt x="274" y="123"/>
                    <a:pt x="279" y="122"/>
                  </a:cubicBezTo>
                  <a:cubicBezTo>
                    <a:pt x="278" y="118"/>
                    <a:pt x="277" y="114"/>
                    <a:pt x="280" y="1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0" name="Google Shape;2060;p133"/>
            <p:cNvSpPr/>
            <p:nvPr/>
          </p:nvSpPr>
          <p:spPr>
            <a:xfrm>
              <a:off x="5261161" y="1882837"/>
              <a:ext cx="212733" cy="149230"/>
            </a:xfrm>
            <a:custGeom>
              <a:rect b="b" l="l" r="r" t="t"/>
              <a:pathLst>
                <a:path extrusionOk="0" h="119" w="165">
                  <a:moveTo>
                    <a:pt x="155" y="58"/>
                  </a:moveTo>
                  <a:cubicBezTo>
                    <a:pt x="152" y="57"/>
                    <a:pt x="150" y="50"/>
                    <a:pt x="145" y="48"/>
                  </a:cubicBezTo>
                  <a:cubicBezTo>
                    <a:pt x="140" y="46"/>
                    <a:pt x="141" y="40"/>
                    <a:pt x="137" y="37"/>
                  </a:cubicBezTo>
                  <a:cubicBezTo>
                    <a:pt x="132" y="34"/>
                    <a:pt x="135" y="29"/>
                    <a:pt x="135" y="25"/>
                  </a:cubicBezTo>
                  <a:cubicBezTo>
                    <a:pt x="134" y="20"/>
                    <a:pt x="135" y="14"/>
                    <a:pt x="133" y="13"/>
                  </a:cubicBezTo>
                  <a:cubicBezTo>
                    <a:pt x="131" y="11"/>
                    <a:pt x="121" y="6"/>
                    <a:pt x="117" y="8"/>
                  </a:cubicBezTo>
                  <a:cubicBezTo>
                    <a:pt x="112" y="10"/>
                    <a:pt x="109" y="11"/>
                    <a:pt x="107" y="8"/>
                  </a:cubicBezTo>
                  <a:cubicBezTo>
                    <a:pt x="105" y="4"/>
                    <a:pt x="103" y="2"/>
                    <a:pt x="98" y="4"/>
                  </a:cubicBezTo>
                  <a:cubicBezTo>
                    <a:pt x="94" y="5"/>
                    <a:pt x="91" y="3"/>
                    <a:pt x="89" y="1"/>
                  </a:cubicBezTo>
                  <a:cubicBezTo>
                    <a:pt x="88" y="1"/>
                    <a:pt x="88" y="0"/>
                    <a:pt x="88" y="0"/>
                  </a:cubicBezTo>
                  <a:cubicBezTo>
                    <a:pt x="86" y="0"/>
                    <a:pt x="84" y="1"/>
                    <a:pt x="82" y="2"/>
                  </a:cubicBezTo>
                  <a:cubicBezTo>
                    <a:pt x="80" y="4"/>
                    <a:pt x="79" y="8"/>
                    <a:pt x="76" y="8"/>
                  </a:cubicBezTo>
                  <a:cubicBezTo>
                    <a:pt x="72" y="8"/>
                    <a:pt x="68" y="6"/>
                    <a:pt x="64" y="10"/>
                  </a:cubicBezTo>
                  <a:cubicBezTo>
                    <a:pt x="59" y="13"/>
                    <a:pt x="58" y="16"/>
                    <a:pt x="59" y="19"/>
                  </a:cubicBezTo>
                  <a:cubicBezTo>
                    <a:pt x="59" y="22"/>
                    <a:pt x="60" y="26"/>
                    <a:pt x="57" y="26"/>
                  </a:cubicBezTo>
                  <a:cubicBezTo>
                    <a:pt x="54" y="26"/>
                    <a:pt x="54" y="29"/>
                    <a:pt x="51" y="30"/>
                  </a:cubicBezTo>
                  <a:cubicBezTo>
                    <a:pt x="48" y="31"/>
                    <a:pt x="43" y="36"/>
                    <a:pt x="42" y="39"/>
                  </a:cubicBezTo>
                  <a:cubicBezTo>
                    <a:pt x="42" y="41"/>
                    <a:pt x="42" y="47"/>
                    <a:pt x="40" y="47"/>
                  </a:cubicBezTo>
                  <a:cubicBezTo>
                    <a:pt x="38" y="47"/>
                    <a:pt x="30" y="48"/>
                    <a:pt x="28" y="51"/>
                  </a:cubicBezTo>
                  <a:cubicBezTo>
                    <a:pt x="26" y="53"/>
                    <a:pt x="24" y="56"/>
                    <a:pt x="19" y="55"/>
                  </a:cubicBezTo>
                  <a:cubicBezTo>
                    <a:pt x="17" y="54"/>
                    <a:pt x="11" y="54"/>
                    <a:pt x="6" y="54"/>
                  </a:cubicBezTo>
                  <a:cubicBezTo>
                    <a:pt x="6" y="55"/>
                    <a:pt x="6" y="55"/>
                    <a:pt x="6" y="56"/>
                  </a:cubicBezTo>
                  <a:cubicBezTo>
                    <a:pt x="4" y="61"/>
                    <a:pt x="6" y="66"/>
                    <a:pt x="9" y="69"/>
                  </a:cubicBezTo>
                  <a:cubicBezTo>
                    <a:pt x="12" y="72"/>
                    <a:pt x="13" y="83"/>
                    <a:pt x="10" y="84"/>
                  </a:cubicBezTo>
                  <a:cubicBezTo>
                    <a:pt x="6" y="86"/>
                    <a:pt x="0" y="90"/>
                    <a:pt x="0" y="93"/>
                  </a:cubicBezTo>
                  <a:cubicBezTo>
                    <a:pt x="0" y="96"/>
                    <a:pt x="7" y="98"/>
                    <a:pt x="6" y="102"/>
                  </a:cubicBezTo>
                  <a:cubicBezTo>
                    <a:pt x="5" y="104"/>
                    <a:pt x="5" y="108"/>
                    <a:pt x="5" y="112"/>
                  </a:cubicBezTo>
                  <a:cubicBezTo>
                    <a:pt x="9" y="112"/>
                    <a:pt x="12" y="113"/>
                    <a:pt x="15" y="110"/>
                  </a:cubicBezTo>
                  <a:cubicBezTo>
                    <a:pt x="18" y="107"/>
                    <a:pt x="19" y="103"/>
                    <a:pt x="26" y="103"/>
                  </a:cubicBezTo>
                  <a:cubicBezTo>
                    <a:pt x="33" y="103"/>
                    <a:pt x="53" y="103"/>
                    <a:pt x="56" y="107"/>
                  </a:cubicBezTo>
                  <a:cubicBezTo>
                    <a:pt x="59" y="110"/>
                    <a:pt x="68" y="107"/>
                    <a:pt x="73" y="109"/>
                  </a:cubicBezTo>
                  <a:cubicBezTo>
                    <a:pt x="77" y="111"/>
                    <a:pt x="84" y="113"/>
                    <a:pt x="85" y="111"/>
                  </a:cubicBezTo>
                  <a:cubicBezTo>
                    <a:pt x="85" y="108"/>
                    <a:pt x="91" y="114"/>
                    <a:pt x="96" y="112"/>
                  </a:cubicBezTo>
                  <a:cubicBezTo>
                    <a:pt x="101" y="109"/>
                    <a:pt x="105" y="117"/>
                    <a:pt x="107" y="115"/>
                  </a:cubicBezTo>
                  <a:cubicBezTo>
                    <a:pt x="110" y="114"/>
                    <a:pt x="121" y="114"/>
                    <a:pt x="124" y="117"/>
                  </a:cubicBezTo>
                  <a:cubicBezTo>
                    <a:pt x="126" y="119"/>
                    <a:pt x="127" y="114"/>
                    <a:pt x="127" y="111"/>
                  </a:cubicBezTo>
                  <a:cubicBezTo>
                    <a:pt x="127" y="108"/>
                    <a:pt x="137" y="99"/>
                    <a:pt x="137" y="99"/>
                  </a:cubicBezTo>
                  <a:cubicBezTo>
                    <a:pt x="137" y="99"/>
                    <a:pt x="144" y="99"/>
                    <a:pt x="149" y="97"/>
                  </a:cubicBezTo>
                  <a:cubicBezTo>
                    <a:pt x="148" y="96"/>
                    <a:pt x="147" y="93"/>
                    <a:pt x="146" y="90"/>
                  </a:cubicBezTo>
                  <a:cubicBezTo>
                    <a:pt x="144" y="81"/>
                    <a:pt x="141" y="76"/>
                    <a:pt x="143" y="73"/>
                  </a:cubicBezTo>
                  <a:cubicBezTo>
                    <a:pt x="146" y="70"/>
                    <a:pt x="152" y="77"/>
                    <a:pt x="156" y="75"/>
                  </a:cubicBezTo>
                  <a:cubicBezTo>
                    <a:pt x="159" y="74"/>
                    <a:pt x="165" y="70"/>
                    <a:pt x="165" y="67"/>
                  </a:cubicBezTo>
                  <a:cubicBezTo>
                    <a:pt x="164" y="63"/>
                    <a:pt x="158" y="59"/>
                    <a:pt x="155" y="5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1" name="Google Shape;2061;p133"/>
            <p:cNvSpPr/>
            <p:nvPr/>
          </p:nvSpPr>
          <p:spPr>
            <a:xfrm>
              <a:off x="5208772" y="1822510"/>
              <a:ext cx="166693" cy="76203"/>
            </a:xfrm>
            <a:custGeom>
              <a:rect b="b" l="l" r="r" t="t"/>
              <a:pathLst>
                <a:path extrusionOk="0" h="61" w="130">
                  <a:moveTo>
                    <a:pt x="44" y="43"/>
                  </a:moveTo>
                  <a:cubicBezTo>
                    <a:pt x="49" y="43"/>
                    <a:pt x="60" y="45"/>
                    <a:pt x="66" y="43"/>
                  </a:cubicBezTo>
                  <a:cubicBezTo>
                    <a:pt x="73" y="40"/>
                    <a:pt x="73" y="48"/>
                    <a:pt x="77" y="47"/>
                  </a:cubicBezTo>
                  <a:cubicBezTo>
                    <a:pt x="81" y="46"/>
                    <a:pt x="89" y="52"/>
                    <a:pt x="93" y="56"/>
                  </a:cubicBezTo>
                  <a:cubicBezTo>
                    <a:pt x="96" y="58"/>
                    <a:pt x="99" y="59"/>
                    <a:pt x="102" y="61"/>
                  </a:cubicBezTo>
                  <a:cubicBezTo>
                    <a:pt x="103" y="60"/>
                    <a:pt x="104" y="59"/>
                    <a:pt x="106" y="58"/>
                  </a:cubicBezTo>
                  <a:cubicBezTo>
                    <a:pt x="110" y="54"/>
                    <a:pt x="114" y="56"/>
                    <a:pt x="118" y="56"/>
                  </a:cubicBezTo>
                  <a:cubicBezTo>
                    <a:pt x="121" y="56"/>
                    <a:pt x="122" y="52"/>
                    <a:pt x="124" y="50"/>
                  </a:cubicBezTo>
                  <a:cubicBezTo>
                    <a:pt x="126" y="49"/>
                    <a:pt x="128" y="48"/>
                    <a:pt x="130" y="48"/>
                  </a:cubicBezTo>
                  <a:cubicBezTo>
                    <a:pt x="129" y="45"/>
                    <a:pt x="128" y="39"/>
                    <a:pt x="126" y="37"/>
                  </a:cubicBezTo>
                  <a:cubicBezTo>
                    <a:pt x="123" y="34"/>
                    <a:pt x="119" y="29"/>
                    <a:pt x="121" y="27"/>
                  </a:cubicBezTo>
                  <a:cubicBezTo>
                    <a:pt x="122" y="24"/>
                    <a:pt x="122" y="20"/>
                    <a:pt x="119" y="17"/>
                  </a:cubicBezTo>
                  <a:cubicBezTo>
                    <a:pt x="117" y="15"/>
                    <a:pt x="116" y="14"/>
                    <a:pt x="116" y="12"/>
                  </a:cubicBezTo>
                  <a:cubicBezTo>
                    <a:pt x="109" y="11"/>
                    <a:pt x="101" y="11"/>
                    <a:pt x="99" y="11"/>
                  </a:cubicBezTo>
                  <a:cubicBezTo>
                    <a:pt x="96" y="12"/>
                    <a:pt x="83" y="2"/>
                    <a:pt x="81" y="1"/>
                  </a:cubicBezTo>
                  <a:cubicBezTo>
                    <a:pt x="80" y="0"/>
                    <a:pt x="70" y="0"/>
                    <a:pt x="62" y="1"/>
                  </a:cubicBezTo>
                  <a:cubicBezTo>
                    <a:pt x="57" y="6"/>
                    <a:pt x="61" y="10"/>
                    <a:pt x="61" y="18"/>
                  </a:cubicBezTo>
                  <a:cubicBezTo>
                    <a:pt x="60" y="27"/>
                    <a:pt x="51" y="25"/>
                    <a:pt x="46" y="25"/>
                  </a:cubicBezTo>
                  <a:cubicBezTo>
                    <a:pt x="41" y="25"/>
                    <a:pt x="33" y="10"/>
                    <a:pt x="31" y="7"/>
                  </a:cubicBezTo>
                  <a:cubicBezTo>
                    <a:pt x="28" y="4"/>
                    <a:pt x="20" y="11"/>
                    <a:pt x="14" y="15"/>
                  </a:cubicBezTo>
                  <a:cubicBezTo>
                    <a:pt x="8" y="18"/>
                    <a:pt x="11" y="26"/>
                    <a:pt x="7" y="29"/>
                  </a:cubicBezTo>
                  <a:cubicBezTo>
                    <a:pt x="2" y="32"/>
                    <a:pt x="0" y="38"/>
                    <a:pt x="4" y="46"/>
                  </a:cubicBezTo>
                  <a:cubicBezTo>
                    <a:pt x="4" y="46"/>
                    <a:pt x="4" y="46"/>
                    <a:pt x="4" y="47"/>
                  </a:cubicBezTo>
                  <a:cubicBezTo>
                    <a:pt x="10" y="46"/>
                    <a:pt x="15" y="45"/>
                    <a:pt x="18" y="43"/>
                  </a:cubicBezTo>
                  <a:cubicBezTo>
                    <a:pt x="24" y="39"/>
                    <a:pt x="39" y="43"/>
                    <a:pt x="44" y="4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2" name="Google Shape;2062;p133"/>
            <p:cNvSpPr/>
            <p:nvPr/>
          </p:nvSpPr>
          <p:spPr>
            <a:xfrm>
              <a:off x="5208772" y="1871725"/>
              <a:ext cx="130180" cy="80965"/>
            </a:xfrm>
            <a:custGeom>
              <a:rect b="b" l="l" r="r" t="t"/>
              <a:pathLst>
                <a:path extrusionOk="0" h="65" w="102">
                  <a:moveTo>
                    <a:pt x="14" y="33"/>
                  </a:moveTo>
                  <a:cubicBezTo>
                    <a:pt x="16" y="35"/>
                    <a:pt x="22" y="38"/>
                    <a:pt x="25" y="36"/>
                  </a:cubicBezTo>
                  <a:cubicBezTo>
                    <a:pt x="27" y="35"/>
                    <a:pt x="35" y="39"/>
                    <a:pt x="35" y="42"/>
                  </a:cubicBezTo>
                  <a:cubicBezTo>
                    <a:pt x="35" y="45"/>
                    <a:pt x="33" y="55"/>
                    <a:pt x="35" y="55"/>
                  </a:cubicBezTo>
                  <a:cubicBezTo>
                    <a:pt x="36" y="55"/>
                    <a:pt x="48" y="58"/>
                    <a:pt x="48" y="63"/>
                  </a:cubicBezTo>
                  <a:cubicBezTo>
                    <a:pt x="53" y="63"/>
                    <a:pt x="59" y="63"/>
                    <a:pt x="61" y="64"/>
                  </a:cubicBezTo>
                  <a:cubicBezTo>
                    <a:pt x="66" y="65"/>
                    <a:pt x="68" y="62"/>
                    <a:pt x="70" y="60"/>
                  </a:cubicBezTo>
                  <a:cubicBezTo>
                    <a:pt x="72" y="57"/>
                    <a:pt x="80" y="56"/>
                    <a:pt x="82" y="56"/>
                  </a:cubicBezTo>
                  <a:cubicBezTo>
                    <a:pt x="84" y="56"/>
                    <a:pt x="84" y="50"/>
                    <a:pt x="84" y="48"/>
                  </a:cubicBezTo>
                  <a:cubicBezTo>
                    <a:pt x="85" y="45"/>
                    <a:pt x="90" y="40"/>
                    <a:pt x="93" y="39"/>
                  </a:cubicBezTo>
                  <a:cubicBezTo>
                    <a:pt x="96" y="38"/>
                    <a:pt x="96" y="35"/>
                    <a:pt x="99" y="35"/>
                  </a:cubicBezTo>
                  <a:cubicBezTo>
                    <a:pt x="102" y="35"/>
                    <a:pt x="101" y="31"/>
                    <a:pt x="101" y="28"/>
                  </a:cubicBezTo>
                  <a:cubicBezTo>
                    <a:pt x="101" y="26"/>
                    <a:pt x="101" y="24"/>
                    <a:pt x="102" y="22"/>
                  </a:cubicBezTo>
                  <a:cubicBezTo>
                    <a:pt x="99" y="20"/>
                    <a:pt x="96" y="19"/>
                    <a:pt x="93" y="17"/>
                  </a:cubicBezTo>
                  <a:cubicBezTo>
                    <a:pt x="89" y="13"/>
                    <a:pt x="81" y="7"/>
                    <a:pt x="77" y="8"/>
                  </a:cubicBezTo>
                  <a:cubicBezTo>
                    <a:pt x="73" y="9"/>
                    <a:pt x="73" y="1"/>
                    <a:pt x="66" y="4"/>
                  </a:cubicBezTo>
                  <a:cubicBezTo>
                    <a:pt x="60" y="6"/>
                    <a:pt x="49" y="4"/>
                    <a:pt x="44" y="4"/>
                  </a:cubicBezTo>
                  <a:cubicBezTo>
                    <a:pt x="39" y="4"/>
                    <a:pt x="24" y="0"/>
                    <a:pt x="18" y="4"/>
                  </a:cubicBezTo>
                  <a:cubicBezTo>
                    <a:pt x="15" y="6"/>
                    <a:pt x="10" y="7"/>
                    <a:pt x="4" y="8"/>
                  </a:cubicBezTo>
                  <a:cubicBezTo>
                    <a:pt x="8" y="15"/>
                    <a:pt x="7" y="22"/>
                    <a:pt x="3" y="27"/>
                  </a:cubicBezTo>
                  <a:cubicBezTo>
                    <a:pt x="0" y="30"/>
                    <a:pt x="1" y="30"/>
                    <a:pt x="4" y="32"/>
                  </a:cubicBezTo>
                  <a:cubicBezTo>
                    <a:pt x="8" y="31"/>
                    <a:pt x="13" y="30"/>
                    <a:pt x="14" y="3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3" name="Google Shape;2063;p133"/>
            <p:cNvSpPr/>
            <p:nvPr/>
          </p:nvSpPr>
          <p:spPr>
            <a:xfrm>
              <a:off x="4884910" y="2136846"/>
              <a:ext cx="101604" cy="55564"/>
            </a:xfrm>
            <a:custGeom>
              <a:rect b="b" l="l" r="r" t="t"/>
              <a:pathLst>
                <a:path extrusionOk="0" h="44" w="79">
                  <a:moveTo>
                    <a:pt x="71" y="18"/>
                  </a:moveTo>
                  <a:cubicBezTo>
                    <a:pt x="67" y="19"/>
                    <a:pt x="62" y="15"/>
                    <a:pt x="62" y="13"/>
                  </a:cubicBezTo>
                  <a:cubicBezTo>
                    <a:pt x="62" y="12"/>
                    <a:pt x="61" y="8"/>
                    <a:pt x="62" y="6"/>
                  </a:cubicBezTo>
                  <a:cubicBezTo>
                    <a:pt x="59" y="4"/>
                    <a:pt x="55" y="2"/>
                    <a:pt x="52" y="1"/>
                  </a:cubicBezTo>
                  <a:cubicBezTo>
                    <a:pt x="46" y="0"/>
                    <a:pt x="44" y="0"/>
                    <a:pt x="40" y="2"/>
                  </a:cubicBezTo>
                  <a:cubicBezTo>
                    <a:pt x="37" y="3"/>
                    <a:pt x="30" y="3"/>
                    <a:pt x="25" y="2"/>
                  </a:cubicBezTo>
                  <a:cubicBezTo>
                    <a:pt x="24" y="4"/>
                    <a:pt x="23" y="5"/>
                    <a:pt x="22" y="5"/>
                  </a:cubicBezTo>
                  <a:cubicBezTo>
                    <a:pt x="19" y="5"/>
                    <a:pt x="14" y="8"/>
                    <a:pt x="13" y="12"/>
                  </a:cubicBezTo>
                  <a:cubicBezTo>
                    <a:pt x="12" y="16"/>
                    <a:pt x="4" y="19"/>
                    <a:pt x="2" y="26"/>
                  </a:cubicBezTo>
                  <a:cubicBezTo>
                    <a:pt x="0" y="33"/>
                    <a:pt x="1" y="36"/>
                    <a:pt x="4" y="32"/>
                  </a:cubicBezTo>
                  <a:cubicBezTo>
                    <a:pt x="8" y="28"/>
                    <a:pt x="12" y="29"/>
                    <a:pt x="12" y="33"/>
                  </a:cubicBezTo>
                  <a:cubicBezTo>
                    <a:pt x="12" y="36"/>
                    <a:pt x="17" y="37"/>
                    <a:pt x="15" y="42"/>
                  </a:cubicBezTo>
                  <a:cubicBezTo>
                    <a:pt x="15" y="42"/>
                    <a:pt x="15" y="42"/>
                    <a:pt x="15" y="42"/>
                  </a:cubicBezTo>
                  <a:cubicBezTo>
                    <a:pt x="20" y="41"/>
                    <a:pt x="28" y="41"/>
                    <a:pt x="30" y="41"/>
                  </a:cubicBezTo>
                  <a:cubicBezTo>
                    <a:pt x="34" y="41"/>
                    <a:pt x="37" y="29"/>
                    <a:pt x="39" y="28"/>
                  </a:cubicBezTo>
                  <a:cubicBezTo>
                    <a:pt x="41" y="27"/>
                    <a:pt x="45" y="37"/>
                    <a:pt x="49" y="40"/>
                  </a:cubicBezTo>
                  <a:cubicBezTo>
                    <a:pt x="53" y="44"/>
                    <a:pt x="54" y="37"/>
                    <a:pt x="54" y="34"/>
                  </a:cubicBezTo>
                  <a:cubicBezTo>
                    <a:pt x="54" y="31"/>
                    <a:pt x="57" y="30"/>
                    <a:pt x="60" y="30"/>
                  </a:cubicBezTo>
                  <a:cubicBezTo>
                    <a:pt x="62" y="31"/>
                    <a:pt x="68" y="32"/>
                    <a:pt x="68" y="28"/>
                  </a:cubicBezTo>
                  <a:cubicBezTo>
                    <a:pt x="68" y="25"/>
                    <a:pt x="71" y="26"/>
                    <a:pt x="73" y="26"/>
                  </a:cubicBezTo>
                  <a:cubicBezTo>
                    <a:pt x="76" y="26"/>
                    <a:pt x="76" y="22"/>
                    <a:pt x="76" y="22"/>
                  </a:cubicBezTo>
                  <a:cubicBezTo>
                    <a:pt x="79" y="19"/>
                    <a:pt x="79" y="19"/>
                    <a:pt x="79" y="19"/>
                  </a:cubicBezTo>
                  <a:cubicBezTo>
                    <a:pt x="77" y="17"/>
                    <a:pt x="73" y="16"/>
                    <a:pt x="71" y="1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4" name="Google Shape;2064;p133"/>
            <p:cNvSpPr/>
            <p:nvPr/>
          </p:nvSpPr>
          <p:spPr>
            <a:xfrm>
              <a:off x="4881735" y="1925701"/>
              <a:ext cx="203207" cy="223845"/>
            </a:xfrm>
            <a:custGeom>
              <a:rect b="b" l="l" r="r" t="t"/>
              <a:pathLst>
                <a:path extrusionOk="0" h="179" w="158">
                  <a:moveTo>
                    <a:pt x="20" y="47"/>
                  </a:moveTo>
                  <a:cubicBezTo>
                    <a:pt x="16" y="53"/>
                    <a:pt x="10" y="53"/>
                    <a:pt x="11" y="55"/>
                  </a:cubicBezTo>
                  <a:cubicBezTo>
                    <a:pt x="12" y="56"/>
                    <a:pt x="19" y="62"/>
                    <a:pt x="17" y="64"/>
                  </a:cubicBezTo>
                  <a:cubicBezTo>
                    <a:pt x="15" y="67"/>
                    <a:pt x="13" y="65"/>
                    <a:pt x="13" y="70"/>
                  </a:cubicBezTo>
                  <a:cubicBezTo>
                    <a:pt x="13" y="75"/>
                    <a:pt x="6" y="75"/>
                    <a:pt x="3" y="75"/>
                  </a:cubicBezTo>
                  <a:cubicBezTo>
                    <a:pt x="1" y="75"/>
                    <a:pt x="4" y="79"/>
                    <a:pt x="2" y="83"/>
                  </a:cubicBezTo>
                  <a:cubicBezTo>
                    <a:pt x="1" y="87"/>
                    <a:pt x="1" y="94"/>
                    <a:pt x="0" y="97"/>
                  </a:cubicBezTo>
                  <a:cubicBezTo>
                    <a:pt x="0" y="100"/>
                    <a:pt x="6" y="105"/>
                    <a:pt x="5" y="108"/>
                  </a:cubicBezTo>
                  <a:cubicBezTo>
                    <a:pt x="5" y="111"/>
                    <a:pt x="0" y="113"/>
                    <a:pt x="1" y="115"/>
                  </a:cubicBezTo>
                  <a:cubicBezTo>
                    <a:pt x="2" y="117"/>
                    <a:pt x="6" y="120"/>
                    <a:pt x="7" y="129"/>
                  </a:cubicBezTo>
                  <a:cubicBezTo>
                    <a:pt x="9" y="130"/>
                    <a:pt x="10" y="131"/>
                    <a:pt x="11" y="132"/>
                  </a:cubicBezTo>
                  <a:cubicBezTo>
                    <a:pt x="13" y="135"/>
                    <a:pt x="17" y="137"/>
                    <a:pt x="22" y="137"/>
                  </a:cubicBezTo>
                  <a:cubicBezTo>
                    <a:pt x="27" y="137"/>
                    <a:pt x="29" y="140"/>
                    <a:pt x="32" y="140"/>
                  </a:cubicBezTo>
                  <a:cubicBezTo>
                    <a:pt x="34" y="140"/>
                    <a:pt x="40" y="142"/>
                    <a:pt x="35" y="146"/>
                  </a:cubicBezTo>
                  <a:cubicBezTo>
                    <a:pt x="30" y="150"/>
                    <a:pt x="29" y="155"/>
                    <a:pt x="28" y="160"/>
                  </a:cubicBezTo>
                  <a:cubicBezTo>
                    <a:pt x="27" y="164"/>
                    <a:pt x="27" y="168"/>
                    <a:pt x="27" y="171"/>
                  </a:cubicBezTo>
                  <a:cubicBezTo>
                    <a:pt x="32" y="172"/>
                    <a:pt x="39" y="172"/>
                    <a:pt x="42" y="171"/>
                  </a:cubicBezTo>
                  <a:cubicBezTo>
                    <a:pt x="46" y="169"/>
                    <a:pt x="48" y="169"/>
                    <a:pt x="54" y="170"/>
                  </a:cubicBezTo>
                  <a:cubicBezTo>
                    <a:pt x="57" y="171"/>
                    <a:pt x="61" y="173"/>
                    <a:pt x="64" y="175"/>
                  </a:cubicBezTo>
                  <a:cubicBezTo>
                    <a:pt x="64" y="173"/>
                    <a:pt x="65" y="173"/>
                    <a:pt x="66" y="173"/>
                  </a:cubicBezTo>
                  <a:cubicBezTo>
                    <a:pt x="69" y="172"/>
                    <a:pt x="73" y="179"/>
                    <a:pt x="76" y="175"/>
                  </a:cubicBezTo>
                  <a:cubicBezTo>
                    <a:pt x="78" y="171"/>
                    <a:pt x="84" y="172"/>
                    <a:pt x="86" y="174"/>
                  </a:cubicBezTo>
                  <a:cubicBezTo>
                    <a:pt x="89" y="175"/>
                    <a:pt x="93" y="176"/>
                    <a:pt x="97" y="173"/>
                  </a:cubicBezTo>
                  <a:cubicBezTo>
                    <a:pt x="100" y="170"/>
                    <a:pt x="112" y="168"/>
                    <a:pt x="115" y="169"/>
                  </a:cubicBezTo>
                  <a:cubicBezTo>
                    <a:pt x="117" y="171"/>
                    <a:pt x="124" y="174"/>
                    <a:pt x="122" y="164"/>
                  </a:cubicBezTo>
                  <a:cubicBezTo>
                    <a:pt x="119" y="155"/>
                    <a:pt x="127" y="157"/>
                    <a:pt x="129" y="153"/>
                  </a:cubicBezTo>
                  <a:cubicBezTo>
                    <a:pt x="130" y="150"/>
                    <a:pt x="140" y="148"/>
                    <a:pt x="138" y="146"/>
                  </a:cubicBezTo>
                  <a:cubicBezTo>
                    <a:pt x="137" y="143"/>
                    <a:pt x="124" y="135"/>
                    <a:pt x="120" y="132"/>
                  </a:cubicBezTo>
                  <a:cubicBezTo>
                    <a:pt x="116" y="129"/>
                    <a:pt x="116" y="121"/>
                    <a:pt x="114" y="117"/>
                  </a:cubicBezTo>
                  <a:cubicBezTo>
                    <a:pt x="112" y="114"/>
                    <a:pt x="108" y="109"/>
                    <a:pt x="113" y="108"/>
                  </a:cubicBezTo>
                  <a:cubicBezTo>
                    <a:pt x="118" y="106"/>
                    <a:pt x="127" y="105"/>
                    <a:pt x="131" y="101"/>
                  </a:cubicBezTo>
                  <a:cubicBezTo>
                    <a:pt x="136" y="97"/>
                    <a:pt x="143" y="96"/>
                    <a:pt x="146" y="94"/>
                  </a:cubicBezTo>
                  <a:cubicBezTo>
                    <a:pt x="148" y="92"/>
                    <a:pt x="154" y="96"/>
                    <a:pt x="155" y="94"/>
                  </a:cubicBezTo>
                  <a:cubicBezTo>
                    <a:pt x="157" y="91"/>
                    <a:pt x="158" y="87"/>
                    <a:pt x="156" y="84"/>
                  </a:cubicBezTo>
                  <a:cubicBezTo>
                    <a:pt x="153" y="81"/>
                    <a:pt x="152" y="76"/>
                    <a:pt x="151" y="70"/>
                  </a:cubicBezTo>
                  <a:cubicBezTo>
                    <a:pt x="151" y="63"/>
                    <a:pt x="149" y="63"/>
                    <a:pt x="149" y="60"/>
                  </a:cubicBezTo>
                  <a:cubicBezTo>
                    <a:pt x="149" y="57"/>
                    <a:pt x="148" y="53"/>
                    <a:pt x="145" y="52"/>
                  </a:cubicBezTo>
                  <a:cubicBezTo>
                    <a:pt x="142" y="50"/>
                    <a:pt x="141" y="49"/>
                    <a:pt x="144" y="45"/>
                  </a:cubicBezTo>
                  <a:cubicBezTo>
                    <a:pt x="147" y="40"/>
                    <a:pt x="145" y="29"/>
                    <a:pt x="144" y="26"/>
                  </a:cubicBezTo>
                  <a:cubicBezTo>
                    <a:pt x="144" y="26"/>
                    <a:pt x="144" y="25"/>
                    <a:pt x="144" y="24"/>
                  </a:cubicBezTo>
                  <a:cubicBezTo>
                    <a:pt x="143" y="24"/>
                    <a:pt x="143" y="23"/>
                    <a:pt x="143" y="22"/>
                  </a:cubicBezTo>
                  <a:cubicBezTo>
                    <a:pt x="142" y="18"/>
                    <a:pt x="139" y="16"/>
                    <a:pt x="132" y="16"/>
                  </a:cubicBezTo>
                  <a:cubicBezTo>
                    <a:pt x="126" y="16"/>
                    <a:pt x="136" y="9"/>
                    <a:pt x="134" y="6"/>
                  </a:cubicBezTo>
                  <a:cubicBezTo>
                    <a:pt x="131" y="3"/>
                    <a:pt x="124" y="12"/>
                    <a:pt x="118" y="10"/>
                  </a:cubicBezTo>
                  <a:cubicBezTo>
                    <a:pt x="112" y="8"/>
                    <a:pt x="104" y="18"/>
                    <a:pt x="98" y="22"/>
                  </a:cubicBezTo>
                  <a:cubicBezTo>
                    <a:pt x="93" y="26"/>
                    <a:pt x="85" y="21"/>
                    <a:pt x="89" y="15"/>
                  </a:cubicBezTo>
                  <a:cubicBezTo>
                    <a:pt x="93" y="9"/>
                    <a:pt x="89" y="9"/>
                    <a:pt x="83" y="12"/>
                  </a:cubicBezTo>
                  <a:cubicBezTo>
                    <a:pt x="77" y="14"/>
                    <a:pt x="69" y="11"/>
                    <a:pt x="70" y="6"/>
                  </a:cubicBezTo>
                  <a:cubicBezTo>
                    <a:pt x="70" y="4"/>
                    <a:pt x="70" y="3"/>
                    <a:pt x="69" y="2"/>
                  </a:cubicBezTo>
                  <a:cubicBezTo>
                    <a:pt x="66" y="2"/>
                    <a:pt x="64" y="2"/>
                    <a:pt x="62" y="2"/>
                  </a:cubicBezTo>
                  <a:cubicBezTo>
                    <a:pt x="60" y="1"/>
                    <a:pt x="53" y="0"/>
                    <a:pt x="46" y="0"/>
                  </a:cubicBezTo>
                  <a:cubicBezTo>
                    <a:pt x="48" y="3"/>
                    <a:pt x="51" y="6"/>
                    <a:pt x="49" y="8"/>
                  </a:cubicBezTo>
                  <a:cubicBezTo>
                    <a:pt x="47" y="13"/>
                    <a:pt x="51" y="17"/>
                    <a:pt x="54" y="24"/>
                  </a:cubicBezTo>
                  <a:cubicBezTo>
                    <a:pt x="57" y="30"/>
                    <a:pt x="47" y="26"/>
                    <a:pt x="46" y="31"/>
                  </a:cubicBezTo>
                  <a:cubicBezTo>
                    <a:pt x="46" y="35"/>
                    <a:pt x="37" y="30"/>
                    <a:pt x="33" y="29"/>
                  </a:cubicBezTo>
                  <a:cubicBezTo>
                    <a:pt x="30" y="27"/>
                    <a:pt x="20" y="28"/>
                    <a:pt x="20" y="31"/>
                  </a:cubicBezTo>
                  <a:cubicBezTo>
                    <a:pt x="20" y="32"/>
                    <a:pt x="20" y="33"/>
                    <a:pt x="20" y="35"/>
                  </a:cubicBezTo>
                  <a:cubicBezTo>
                    <a:pt x="21" y="40"/>
                    <a:pt x="22" y="44"/>
                    <a:pt x="20" y="4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5" name="Google Shape;2065;p133"/>
            <p:cNvSpPr/>
            <p:nvPr/>
          </p:nvSpPr>
          <p:spPr>
            <a:xfrm>
              <a:off x="5211947" y="1389108"/>
              <a:ext cx="238133" cy="369900"/>
            </a:xfrm>
            <a:custGeom>
              <a:rect b="b" l="l" r="r" t="t"/>
              <a:pathLst>
                <a:path extrusionOk="0" h="295" w="186">
                  <a:moveTo>
                    <a:pt x="158" y="248"/>
                  </a:moveTo>
                  <a:cubicBezTo>
                    <a:pt x="162" y="238"/>
                    <a:pt x="181" y="231"/>
                    <a:pt x="184" y="223"/>
                  </a:cubicBezTo>
                  <a:cubicBezTo>
                    <a:pt x="186" y="218"/>
                    <a:pt x="186" y="216"/>
                    <a:pt x="179" y="209"/>
                  </a:cubicBezTo>
                  <a:cubicBezTo>
                    <a:pt x="173" y="201"/>
                    <a:pt x="157" y="195"/>
                    <a:pt x="157" y="191"/>
                  </a:cubicBezTo>
                  <a:cubicBezTo>
                    <a:pt x="156" y="187"/>
                    <a:pt x="168" y="187"/>
                    <a:pt x="168" y="181"/>
                  </a:cubicBezTo>
                  <a:cubicBezTo>
                    <a:pt x="167" y="176"/>
                    <a:pt x="161" y="176"/>
                    <a:pt x="158" y="172"/>
                  </a:cubicBezTo>
                  <a:cubicBezTo>
                    <a:pt x="156" y="168"/>
                    <a:pt x="162" y="165"/>
                    <a:pt x="161" y="163"/>
                  </a:cubicBezTo>
                  <a:cubicBezTo>
                    <a:pt x="161" y="161"/>
                    <a:pt x="153" y="160"/>
                    <a:pt x="152" y="157"/>
                  </a:cubicBezTo>
                  <a:cubicBezTo>
                    <a:pt x="152" y="155"/>
                    <a:pt x="157" y="155"/>
                    <a:pt x="156" y="152"/>
                  </a:cubicBezTo>
                  <a:cubicBezTo>
                    <a:pt x="155" y="149"/>
                    <a:pt x="150" y="143"/>
                    <a:pt x="154" y="139"/>
                  </a:cubicBezTo>
                  <a:cubicBezTo>
                    <a:pt x="157" y="134"/>
                    <a:pt x="165" y="139"/>
                    <a:pt x="160" y="128"/>
                  </a:cubicBezTo>
                  <a:cubicBezTo>
                    <a:pt x="154" y="118"/>
                    <a:pt x="145" y="105"/>
                    <a:pt x="143" y="102"/>
                  </a:cubicBezTo>
                  <a:cubicBezTo>
                    <a:pt x="141" y="99"/>
                    <a:pt x="145" y="93"/>
                    <a:pt x="148" y="91"/>
                  </a:cubicBezTo>
                  <a:cubicBezTo>
                    <a:pt x="151" y="89"/>
                    <a:pt x="159" y="81"/>
                    <a:pt x="159" y="78"/>
                  </a:cubicBezTo>
                  <a:cubicBezTo>
                    <a:pt x="159" y="75"/>
                    <a:pt x="149" y="67"/>
                    <a:pt x="146" y="65"/>
                  </a:cubicBezTo>
                  <a:cubicBezTo>
                    <a:pt x="144" y="64"/>
                    <a:pt x="138" y="64"/>
                    <a:pt x="136" y="59"/>
                  </a:cubicBezTo>
                  <a:cubicBezTo>
                    <a:pt x="133" y="54"/>
                    <a:pt x="130" y="52"/>
                    <a:pt x="133" y="49"/>
                  </a:cubicBezTo>
                  <a:cubicBezTo>
                    <a:pt x="136" y="46"/>
                    <a:pt x="136" y="43"/>
                    <a:pt x="136" y="40"/>
                  </a:cubicBezTo>
                  <a:cubicBezTo>
                    <a:pt x="136" y="36"/>
                    <a:pt x="141" y="39"/>
                    <a:pt x="142" y="34"/>
                  </a:cubicBezTo>
                  <a:cubicBezTo>
                    <a:pt x="143" y="32"/>
                    <a:pt x="144" y="30"/>
                    <a:pt x="146" y="28"/>
                  </a:cubicBezTo>
                  <a:cubicBezTo>
                    <a:pt x="146" y="24"/>
                    <a:pt x="147" y="21"/>
                    <a:pt x="146" y="18"/>
                  </a:cubicBezTo>
                  <a:cubicBezTo>
                    <a:pt x="145" y="13"/>
                    <a:pt x="131" y="11"/>
                    <a:pt x="128" y="6"/>
                  </a:cubicBezTo>
                  <a:cubicBezTo>
                    <a:pt x="124" y="0"/>
                    <a:pt x="116" y="2"/>
                    <a:pt x="114" y="6"/>
                  </a:cubicBezTo>
                  <a:cubicBezTo>
                    <a:pt x="111" y="9"/>
                    <a:pt x="96" y="5"/>
                    <a:pt x="96" y="10"/>
                  </a:cubicBezTo>
                  <a:cubicBezTo>
                    <a:pt x="96" y="15"/>
                    <a:pt x="85" y="16"/>
                    <a:pt x="85" y="21"/>
                  </a:cubicBezTo>
                  <a:cubicBezTo>
                    <a:pt x="85" y="27"/>
                    <a:pt x="90" y="37"/>
                    <a:pt x="82" y="37"/>
                  </a:cubicBezTo>
                  <a:cubicBezTo>
                    <a:pt x="73" y="36"/>
                    <a:pt x="79" y="40"/>
                    <a:pt x="74" y="47"/>
                  </a:cubicBezTo>
                  <a:cubicBezTo>
                    <a:pt x="69" y="53"/>
                    <a:pt x="69" y="42"/>
                    <a:pt x="64" y="44"/>
                  </a:cubicBezTo>
                  <a:cubicBezTo>
                    <a:pt x="59" y="46"/>
                    <a:pt x="53" y="39"/>
                    <a:pt x="51" y="43"/>
                  </a:cubicBezTo>
                  <a:cubicBezTo>
                    <a:pt x="48" y="47"/>
                    <a:pt x="40" y="44"/>
                    <a:pt x="31" y="42"/>
                  </a:cubicBezTo>
                  <a:cubicBezTo>
                    <a:pt x="23" y="41"/>
                    <a:pt x="19" y="29"/>
                    <a:pt x="12" y="28"/>
                  </a:cubicBezTo>
                  <a:cubicBezTo>
                    <a:pt x="8" y="28"/>
                    <a:pt x="3" y="31"/>
                    <a:pt x="0" y="37"/>
                  </a:cubicBezTo>
                  <a:cubicBezTo>
                    <a:pt x="7" y="41"/>
                    <a:pt x="11" y="47"/>
                    <a:pt x="20" y="51"/>
                  </a:cubicBezTo>
                  <a:cubicBezTo>
                    <a:pt x="29" y="55"/>
                    <a:pt x="46" y="60"/>
                    <a:pt x="45" y="66"/>
                  </a:cubicBezTo>
                  <a:cubicBezTo>
                    <a:pt x="44" y="72"/>
                    <a:pt x="41" y="80"/>
                    <a:pt x="46" y="83"/>
                  </a:cubicBezTo>
                  <a:cubicBezTo>
                    <a:pt x="50" y="85"/>
                    <a:pt x="45" y="96"/>
                    <a:pt x="50" y="99"/>
                  </a:cubicBezTo>
                  <a:cubicBezTo>
                    <a:pt x="55" y="101"/>
                    <a:pt x="53" y="114"/>
                    <a:pt x="49" y="114"/>
                  </a:cubicBezTo>
                  <a:cubicBezTo>
                    <a:pt x="45" y="114"/>
                    <a:pt x="50" y="120"/>
                    <a:pt x="52" y="123"/>
                  </a:cubicBezTo>
                  <a:cubicBezTo>
                    <a:pt x="53" y="124"/>
                    <a:pt x="54" y="127"/>
                    <a:pt x="55" y="132"/>
                  </a:cubicBezTo>
                  <a:cubicBezTo>
                    <a:pt x="60" y="133"/>
                    <a:pt x="65" y="135"/>
                    <a:pt x="69" y="137"/>
                  </a:cubicBezTo>
                  <a:cubicBezTo>
                    <a:pt x="76" y="140"/>
                    <a:pt x="75" y="145"/>
                    <a:pt x="75" y="151"/>
                  </a:cubicBezTo>
                  <a:cubicBezTo>
                    <a:pt x="76" y="156"/>
                    <a:pt x="76" y="160"/>
                    <a:pt x="72" y="157"/>
                  </a:cubicBezTo>
                  <a:cubicBezTo>
                    <a:pt x="69" y="155"/>
                    <a:pt x="65" y="157"/>
                    <a:pt x="63" y="165"/>
                  </a:cubicBezTo>
                  <a:cubicBezTo>
                    <a:pt x="60" y="173"/>
                    <a:pt x="51" y="182"/>
                    <a:pt x="45" y="183"/>
                  </a:cubicBezTo>
                  <a:cubicBezTo>
                    <a:pt x="39" y="183"/>
                    <a:pt x="39" y="190"/>
                    <a:pt x="34" y="191"/>
                  </a:cubicBezTo>
                  <a:cubicBezTo>
                    <a:pt x="29" y="192"/>
                    <a:pt x="24" y="195"/>
                    <a:pt x="25" y="200"/>
                  </a:cubicBezTo>
                  <a:cubicBezTo>
                    <a:pt x="25" y="206"/>
                    <a:pt x="17" y="206"/>
                    <a:pt x="12" y="206"/>
                  </a:cubicBezTo>
                  <a:cubicBezTo>
                    <a:pt x="7" y="206"/>
                    <a:pt x="9" y="215"/>
                    <a:pt x="5" y="218"/>
                  </a:cubicBezTo>
                  <a:cubicBezTo>
                    <a:pt x="1" y="220"/>
                    <a:pt x="1" y="223"/>
                    <a:pt x="5" y="228"/>
                  </a:cubicBezTo>
                  <a:cubicBezTo>
                    <a:pt x="9" y="233"/>
                    <a:pt x="6" y="237"/>
                    <a:pt x="7" y="240"/>
                  </a:cubicBezTo>
                  <a:cubicBezTo>
                    <a:pt x="8" y="243"/>
                    <a:pt x="14" y="251"/>
                    <a:pt x="10" y="260"/>
                  </a:cubicBezTo>
                  <a:cubicBezTo>
                    <a:pt x="6" y="269"/>
                    <a:pt x="2" y="279"/>
                    <a:pt x="5" y="278"/>
                  </a:cubicBezTo>
                  <a:cubicBezTo>
                    <a:pt x="9" y="277"/>
                    <a:pt x="17" y="285"/>
                    <a:pt x="22" y="285"/>
                  </a:cubicBezTo>
                  <a:cubicBezTo>
                    <a:pt x="27" y="284"/>
                    <a:pt x="28" y="292"/>
                    <a:pt x="33" y="290"/>
                  </a:cubicBezTo>
                  <a:cubicBezTo>
                    <a:pt x="37" y="289"/>
                    <a:pt x="37" y="295"/>
                    <a:pt x="52" y="295"/>
                  </a:cubicBezTo>
                  <a:cubicBezTo>
                    <a:pt x="66" y="294"/>
                    <a:pt x="95" y="282"/>
                    <a:pt x="107" y="282"/>
                  </a:cubicBezTo>
                  <a:cubicBezTo>
                    <a:pt x="113" y="282"/>
                    <a:pt x="118" y="281"/>
                    <a:pt x="122" y="280"/>
                  </a:cubicBezTo>
                  <a:cubicBezTo>
                    <a:pt x="125" y="277"/>
                    <a:pt x="128" y="273"/>
                    <a:pt x="131" y="270"/>
                  </a:cubicBezTo>
                  <a:cubicBezTo>
                    <a:pt x="138" y="262"/>
                    <a:pt x="154" y="257"/>
                    <a:pt x="158" y="24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6" name="Google Shape;2066;p133"/>
            <p:cNvSpPr/>
            <p:nvPr/>
          </p:nvSpPr>
          <p:spPr>
            <a:xfrm>
              <a:off x="4632489" y="2040005"/>
              <a:ext cx="330212" cy="269884"/>
            </a:xfrm>
            <a:custGeom>
              <a:rect b="b" l="l" r="r" t="t"/>
              <a:pathLst>
                <a:path extrusionOk="0" h="216" w="258">
                  <a:moveTo>
                    <a:pt x="227" y="49"/>
                  </a:moveTo>
                  <a:cubicBezTo>
                    <a:pt x="224" y="49"/>
                    <a:pt x="222" y="46"/>
                    <a:pt x="217" y="46"/>
                  </a:cubicBezTo>
                  <a:cubicBezTo>
                    <a:pt x="212" y="46"/>
                    <a:pt x="208" y="44"/>
                    <a:pt x="206" y="41"/>
                  </a:cubicBezTo>
                  <a:cubicBezTo>
                    <a:pt x="204" y="37"/>
                    <a:pt x="191" y="37"/>
                    <a:pt x="188" y="37"/>
                  </a:cubicBezTo>
                  <a:cubicBezTo>
                    <a:pt x="184" y="38"/>
                    <a:pt x="182" y="31"/>
                    <a:pt x="179" y="32"/>
                  </a:cubicBezTo>
                  <a:cubicBezTo>
                    <a:pt x="175" y="32"/>
                    <a:pt x="173" y="26"/>
                    <a:pt x="173" y="23"/>
                  </a:cubicBezTo>
                  <a:cubicBezTo>
                    <a:pt x="173" y="20"/>
                    <a:pt x="169" y="26"/>
                    <a:pt x="166" y="27"/>
                  </a:cubicBezTo>
                  <a:cubicBezTo>
                    <a:pt x="162" y="29"/>
                    <a:pt x="161" y="24"/>
                    <a:pt x="161" y="21"/>
                  </a:cubicBezTo>
                  <a:cubicBezTo>
                    <a:pt x="160" y="19"/>
                    <a:pt x="153" y="17"/>
                    <a:pt x="150" y="15"/>
                  </a:cubicBezTo>
                  <a:cubicBezTo>
                    <a:pt x="146" y="13"/>
                    <a:pt x="142" y="6"/>
                    <a:pt x="141" y="9"/>
                  </a:cubicBezTo>
                  <a:cubicBezTo>
                    <a:pt x="139" y="12"/>
                    <a:pt x="135" y="5"/>
                    <a:pt x="134" y="3"/>
                  </a:cubicBezTo>
                  <a:cubicBezTo>
                    <a:pt x="134" y="1"/>
                    <a:pt x="133" y="1"/>
                    <a:pt x="132" y="0"/>
                  </a:cubicBezTo>
                  <a:cubicBezTo>
                    <a:pt x="131" y="0"/>
                    <a:pt x="129" y="1"/>
                    <a:pt x="128" y="1"/>
                  </a:cubicBezTo>
                  <a:cubicBezTo>
                    <a:pt x="122" y="0"/>
                    <a:pt x="116" y="5"/>
                    <a:pt x="117" y="16"/>
                  </a:cubicBezTo>
                  <a:cubicBezTo>
                    <a:pt x="118" y="26"/>
                    <a:pt x="110" y="27"/>
                    <a:pt x="99" y="28"/>
                  </a:cubicBezTo>
                  <a:cubicBezTo>
                    <a:pt x="88" y="29"/>
                    <a:pt x="92" y="37"/>
                    <a:pt x="88" y="41"/>
                  </a:cubicBezTo>
                  <a:cubicBezTo>
                    <a:pt x="83" y="44"/>
                    <a:pt x="68" y="39"/>
                    <a:pt x="65" y="33"/>
                  </a:cubicBezTo>
                  <a:cubicBezTo>
                    <a:pt x="63" y="27"/>
                    <a:pt x="49" y="33"/>
                    <a:pt x="55" y="40"/>
                  </a:cubicBezTo>
                  <a:cubicBezTo>
                    <a:pt x="61" y="47"/>
                    <a:pt x="61" y="56"/>
                    <a:pt x="58" y="59"/>
                  </a:cubicBezTo>
                  <a:cubicBezTo>
                    <a:pt x="54" y="61"/>
                    <a:pt x="47" y="54"/>
                    <a:pt x="42" y="58"/>
                  </a:cubicBezTo>
                  <a:cubicBezTo>
                    <a:pt x="38" y="61"/>
                    <a:pt x="37" y="55"/>
                    <a:pt x="32" y="53"/>
                  </a:cubicBezTo>
                  <a:cubicBezTo>
                    <a:pt x="26" y="50"/>
                    <a:pt x="23" y="55"/>
                    <a:pt x="14" y="54"/>
                  </a:cubicBezTo>
                  <a:cubicBezTo>
                    <a:pt x="5" y="54"/>
                    <a:pt x="0" y="59"/>
                    <a:pt x="3" y="63"/>
                  </a:cubicBezTo>
                  <a:cubicBezTo>
                    <a:pt x="7" y="67"/>
                    <a:pt x="3" y="70"/>
                    <a:pt x="6" y="74"/>
                  </a:cubicBezTo>
                  <a:cubicBezTo>
                    <a:pt x="8" y="77"/>
                    <a:pt x="20" y="76"/>
                    <a:pt x="29" y="81"/>
                  </a:cubicBezTo>
                  <a:cubicBezTo>
                    <a:pt x="38" y="86"/>
                    <a:pt x="40" y="82"/>
                    <a:pt x="44" y="85"/>
                  </a:cubicBezTo>
                  <a:cubicBezTo>
                    <a:pt x="49" y="89"/>
                    <a:pt x="50" y="87"/>
                    <a:pt x="50" y="93"/>
                  </a:cubicBezTo>
                  <a:cubicBezTo>
                    <a:pt x="50" y="100"/>
                    <a:pt x="55" y="106"/>
                    <a:pt x="64" y="108"/>
                  </a:cubicBezTo>
                  <a:cubicBezTo>
                    <a:pt x="73" y="111"/>
                    <a:pt x="66" y="116"/>
                    <a:pt x="69" y="122"/>
                  </a:cubicBezTo>
                  <a:cubicBezTo>
                    <a:pt x="71" y="128"/>
                    <a:pt x="65" y="136"/>
                    <a:pt x="66" y="143"/>
                  </a:cubicBezTo>
                  <a:cubicBezTo>
                    <a:pt x="67" y="150"/>
                    <a:pt x="62" y="173"/>
                    <a:pt x="58" y="175"/>
                  </a:cubicBezTo>
                  <a:cubicBezTo>
                    <a:pt x="57" y="175"/>
                    <a:pt x="57" y="175"/>
                    <a:pt x="57" y="175"/>
                  </a:cubicBezTo>
                  <a:cubicBezTo>
                    <a:pt x="61" y="177"/>
                    <a:pt x="65" y="179"/>
                    <a:pt x="67" y="180"/>
                  </a:cubicBezTo>
                  <a:cubicBezTo>
                    <a:pt x="70" y="183"/>
                    <a:pt x="79" y="185"/>
                    <a:pt x="84" y="188"/>
                  </a:cubicBezTo>
                  <a:cubicBezTo>
                    <a:pt x="89" y="192"/>
                    <a:pt x="98" y="191"/>
                    <a:pt x="98" y="187"/>
                  </a:cubicBezTo>
                  <a:cubicBezTo>
                    <a:pt x="98" y="183"/>
                    <a:pt x="103" y="186"/>
                    <a:pt x="106" y="189"/>
                  </a:cubicBezTo>
                  <a:cubicBezTo>
                    <a:pt x="109" y="192"/>
                    <a:pt x="121" y="193"/>
                    <a:pt x="127" y="194"/>
                  </a:cubicBezTo>
                  <a:cubicBezTo>
                    <a:pt x="132" y="195"/>
                    <a:pt x="139" y="195"/>
                    <a:pt x="145" y="195"/>
                  </a:cubicBezTo>
                  <a:cubicBezTo>
                    <a:pt x="145" y="193"/>
                    <a:pt x="144" y="192"/>
                    <a:pt x="144" y="190"/>
                  </a:cubicBezTo>
                  <a:cubicBezTo>
                    <a:pt x="141" y="180"/>
                    <a:pt x="150" y="174"/>
                    <a:pt x="159" y="173"/>
                  </a:cubicBezTo>
                  <a:cubicBezTo>
                    <a:pt x="167" y="171"/>
                    <a:pt x="186" y="177"/>
                    <a:pt x="191" y="180"/>
                  </a:cubicBezTo>
                  <a:cubicBezTo>
                    <a:pt x="196" y="183"/>
                    <a:pt x="203" y="182"/>
                    <a:pt x="211" y="173"/>
                  </a:cubicBezTo>
                  <a:cubicBezTo>
                    <a:pt x="216" y="168"/>
                    <a:pt x="219" y="167"/>
                    <a:pt x="222" y="166"/>
                  </a:cubicBezTo>
                  <a:cubicBezTo>
                    <a:pt x="223" y="164"/>
                    <a:pt x="224" y="162"/>
                    <a:pt x="224" y="160"/>
                  </a:cubicBezTo>
                  <a:cubicBezTo>
                    <a:pt x="225" y="157"/>
                    <a:pt x="220" y="157"/>
                    <a:pt x="216" y="157"/>
                  </a:cubicBezTo>
                  <a:cubicBezTo>
                    <a:pt x="212" y="157"/>
                    <a:pt x="209" y="153"/>
                    <a:pt x="212" y="148"/>
                  </a:cubicBezTo>
                  <a:cubicBezTo>
                    <a:pt x="215" y="144"/>
                    <a:pt x="210" y="144"/>
                    <a:pt x="207" y="139"/>
                  </a:cubicBezTo>
                  <a:cubicBezTo>
                    <a:pt x="204" y="135"/>
                    <a:pt x="208" y="136"/>
                    <a:pt x="211" y="135"/>
                  </a:cubicBezTo>
                  <a:cubicBezTo>
                    <a:pt x="213" y="134"/>
                    <a:pt x="216" y="129"/>
                    <a:pt x="214" y="128"/>
                  </a:cubicBezTo>
                  <a:cubicBezTo>
                    <a:pt x="212" y="127"/>
                    <a:pt x="211" y="124"/>
                    <a:pt x="212" y="120"/>
                  </a:cubicBezTo>
                  <a:cubicBezTo>
                    <a:pt x="214" y="115"/>
                    <a:pt x="209" y="114"/>
                    <a:pt x="209" y="111"/>
                  </a:cubicBezTo>
                  <a:cubicBezTo>
                    <a:pt x="209" y="107"/>
                    <a:pt x="205" y="106"/>
                    <a:pt x="201" y="110"/>
                  </a:cubicBezTo>
                  <a:cubicBezTo>
                    <a:pt x="198" y="114"/>
                    <a:pt x="197" y="111"/>
                    <a:pt x="199" y="104"/>
                  </a:cubicBezTo>
                  <a:cubicBezTo>
                    <a:pt x="201" y="97"/>
                    <a:pt x="209" y="94"/>
                    <a:pt x="210" y="90"/>
                  </a:cubicBezTo>
                  <a:cubicBezTo>
                    <a:pt x="211" y="86"/>
                    <a:pt x="216" y="83"/>
                    <a:pt x="219" y="83"/>
                  </a:cubicBezTo>
                  <a:cubicBezTo>
                    <a:pt x="223" y="83"/>
                    <a:pt x="222" y="75"/>
                    <a:pt x="223" y="69"/>
                  </a:cubicBezTo>
                  <a:cubicBezTo>
                    <a:pt x="224" y="64"/>
                    <a:pt x="225" y="59"/>
                    <a:pt x="230" y="55"/>
                  </a:cubicBezTo>
                  <a:cubicBezTo>
                    <a:pt x="235" y="51"/>
                    <a:pt x="229" y="49"/>
                    <a:pt x="227" y="49"/>
                  </a:cubicBezTo>
                  <a:close/>
                  <a:moveTo>
                    <a:pt x="255" y="182"/>
                  </a:moveTo>
                  <a:cubicBezTo>
                    <a:pt x="252" y="182"/>
                    <a:pt x="251" y="187"/>
                    <a:pt x="244" y="191"/>
                  </a:cubicBezTo>
                  <a:cubicBezTo>
                    <a:pt x="236" y="196"/>
                    <a:pt x="244" y="216"/>
                    <a:pt x="251" y="215"/>
                  </a:cubicBezTo>
                  <a:cubicBezTo>
                    <a:pt x="258" y="214"/>
                    <a:pt x="257" y="182"/>
                    <a:pt x="255" y="18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7" name="Google Shape;2067;p133"/>
            <p:cNvSpPr/>
            <p:nvPr/>
          </p:nvSpPr>
          <p:spPr>
            <a:xfrm>
              <a:off x="4530885" y="2247975"/>
              <a:ext cx="290523" cy="203207"/>
            </a:xfrm>
            <a:custGeom>
              <a:rect b="b" l="l" r="r" t="t"/>
              <a:pathLst>
                <a:path extrusionOk="0" h="162" w="227">
                  <a:moveTo>
                    <a:pt x="224" y="29"/>
                  </a:moveTo>
                  <a:cubicBezTo>
                    <a:pt x="218" y="29"/>
                    <a:pt x="211" y="29"/>
                    <a:pt x="206" y="28"/>
                  </a:cubicBezTo>
                  <a:cubicBezTo>
                    <a:pt x="200" y="27"/>
                    <a:pt x="188" y="26"/>
                    <a:pt x="185" y="23"/>
                  </a:cubicBezTo>
                  <a:cubicBezTo>
                    <a:pt x="182" y="20"/>
                    <a:pt x="177" y="17"/>
                    <a:pt x="177" y="21"/>
                  </a:cubicBezTo>
                  <a:cubicBezTo>
                    <a:pt x="177" y="25"/>
                    <a:pt x="168" y="26"/>
                    <a:pt x="163" y="22"/>
                  </a:cubicBezTo>
                  <a:cubicBezTo>
                    <a:pt x="158" y="19"/>
                    <a:pt x="149" y="17"/>
                    <a:pt x="146" y="14"/>
                  </a:cubicBezTo>
                  <a:cubicBezTo>
                    <a:pt x="144" y="13"/>
                    <a:pt x="140" y="11"/>
                    <a:pt x="136" y="9"/>
                  </a:cubicBezTo>
                  <a:cubicBezTo>
                    <a:pt x="130" y="10"/>
                    <a:pt x="115" y="5"/>
                    <a:pt x="105" y="6"/>
                  </a:cubicBezTo>
                  <a:cubicBezTo>
                    <a:pt x="94" y="7"/>
                    <a:pt x="60" y="4"/>
                    <a:pt x="47" y="5"/>
                  </a:cubicBezTo>
                  <a:cubicBezTo>
                    <a:pt x="34" y="6"/>
                    <a:pt x="33" y="0"/>
                    <a:pt x="26" y="0"/>
                  </a:cubicBezTo>
                  <a:cubicBezTo>
                    <a:pt x="18" y="0"/>
                    <a:pt x="21" y="9"/>
                    <a:pt x="11" y="9"/>
                  </a:cubicBezTo>
                  <a:cubicBezTo>
                    <a:pt x="1" y="9"/>
                    <a:pt x="0" y="16"/>
                    <a:pt x="7" y="22"/>
                  </a:cubicBezTo>
                  <a:cubicBezTo>
                    <a:pt x="11" y="25"/>
                    <a:pt x="11" y="32"/>
                    <a:pt x="10" y="39"/>
                  </a:cubicBezTo>
                  <a:cubicBezTo>
                    <a:pt x="12" y="39"/>
                    <a:pt x="14" y="38"/>
                    <a:pt x="15" y="37"/>
                  </a:cubicBezTo>
                  <a:cubicBezTo>
                    <a:pt x="18" y="33"/>
                    <a:pt x="21" y="34"/>
                    <a:pt x="21" y="38"/>
                  </a:cubicBezTo>
                  <a:cubicBezTo>
                    <a:pt x="21" y="42"/>
                    <a:pt x="28" y="40"/>
                    <a:pt x="32" y="40"/>
                  </a:cubicBezTo>
                  <a:cubicBezTo>
                    <a:pt x="36" y="40"/>
                    <a:pt x="35" y="43"/>
                    <a:pt x="39" y="40"/>
                  </a:cubicBezTo>
                  <a:cubicBezTo>
                    <a:pt x="43" y="37"/>
                    <a:pt x="50" y="38"/>
                    <a:pt x="50" y="42"/>
                  </a:cubicBezTo>
                  <a:cubicBezTo>
                    <a:pt x="50" y="46"/>
                    <a:pt x="59" y="44"/>
                    <a:pt x="54" y="49"/>
                  </a:cubicBezTo>
                  <a:cubicBezTo>
                    <a:pt x="49" y="54"/>
                    <a:pt x="43" y="55"/>
                    <a:pt x="43" y="59"/>
                  </a:cubicBezTo>
                  <a:cubicBezTo>
                    <a:pt x="43" y="63"/>
                    <a:pt x="49" y="71"/>
                    <a:pt x="44" y="76"/>
                  </a:cubicBezTo>
                  <a:cubicBezTo>
                    <a:pt x="40" y="80"/>
                    <a:pt x="45" y="88"/>
                    <a:pt x="41" y="88"/>
                  </a:cubicBezTo>
                  <a:cubicBezTo>
                    <a:pt x="37" y="88"/>
                    <a:pt x="31" y="90"/>
                    <a:pt x="37" y="95"/>
                  </a:cubicBezTo>
                  <a:cubicBezTo>
                    <a:pt x="42" y="100"/>
                    <a:pt x="45" y="104"/>
                    <a:pt x="42" y="104"/>
                  </a:cubicBezTo>
                  <a:cubicBezTo>
                    <a:pt x="38" y="104"/>
                    <a:pt x="35" y="112"/>
                    <a:pt x="37" y="114"/>
                  </a:cubicBezTo>
                  <a:cubicBezTo>
                    <a:pt x="39" y="116"/>
                    <a:pt x="48" y="121"/>
                    <a:pt x="41" y="123"/>
                  </a:cubicBezTo>
                  <a:cubicBezTo>
                    <a:pt x="34" y="124"/>
                    <a:pt x="34" y="130"/>
                    <a:pt x="34" y="134"/>
                  </a:cubicBezTo>
                  <a:cubicBezTo>
                    <a:pt x="34" y="135"/>
                    <a:pt x="35" y="137"/>
                    <a:pt x="37" y="139"/>
                  </a:cubicBezTo>
                  <a:cubicBezTo>
                    <a:pt x="40" y="139"/>
                    <a:pt x="43" y="139"/>
                    <a:pt x="46" y="140"/>
                  </a:cubicBezTo>
                  <a:cubicBezTo>
                    <a:pt x="53" y="143"/>
                    <a:pt x="57" y="162"/>
                    <a:pt x="67" y="160"/>
                  </a:cubicBezTo>
                  <a:cubicBezTo>
                    <a:pt x="71" y="160"/>
                    <a:pt x="69" y="157"/>
                    <a:pt x="71" y="155"/>
                  </a:cubicBezTo>
                  <a:cubicBezTo>
                    <a:pt x="74" y="152"/>
                    <a:pt x="77" y="154"/>
                    <a:pt x="82" y="154"/>
                  </a:cubicBezTo>
                  <a:cubicBezTo>
                    <a:pt x="86" y="154"/>
                    <a:pt x="88" y="148"/>
                    <a:pt x="98" y="148"/>
                  </a:cubicBezTo>
                  <a:cubicBezTo>
                    <a:pt x="108" y="148"/>
                    <a:pt x="114" y="147"/>
                    <a:pt x="120" y="147"/>
                  </a:cubicBezTo>
                  <a:cubicBezTo>
                    <a:pt x="126" y="147"/>
                    <a:pt x="131" y="145"/>
                    <a:pt x="133" y="141"/>
                  </a:cubicBezTo>
                  <a:cubicBezTo>
                    <a:pt x="135" y="136"/>
                    <a:pt x="140" y="132"/>
                    <a:pt x="147" y="131"/>
                  </a:cubicBezTo>
                  <a:cubicBezTo>
                    <a:pt x="154" y="130"/>
                    <a:pt x="153" y="123"/>
                    <a:pt x="153" y="119"/>
                  </a:cubicBezTo>
                  <a:cubicBezTo>
                    <a:pt x="154" y="115"/>
                    <a:pt x="166" y="108"/>
                    <a:pt x="166" y="105"/>
                  </a:cubicBezTo>
                  <a:cubicBezTo>
                    <a:pt x="167" y="102"/>
                    <a:pt x="160" y="90"/>
                    <a:pt x="167" y="79"/>
                  </a:cubicBezTo>
                  <a:cubicBezTo>
                    <a:pt x="174" y="69"/>
                    <a:pt x="181" y="68"/>
                    <a:pt x="181" y="62"/>
                  </a:cubicBezTo>
                  <a:cubicBezTo>
                    <a:pt x="181" y="57"/>
                    <a:pt x="189" y="55"/>
                    <a:pt x="197" y="54"/>
                  </a:cubicBezTo>
                  <a:cubicBezTo>
                    <a:pt x="206" y="53"/>
                    <a:pt x="209" y="47"/>
                    <a:pt x="217" y="43"/>
                  </a:cubicBezTo>
                  <a:cubicBezTo>
                    <a:pt x="223" y="41"/>
                    <a:pt x="225" y="36"/>
                    <a:pt x="224" y="29"/>
                  </a:cubicBezTo>
                  <a:close/>
                  <a:moveTo>
                    <a:pt x="226" y="86"/>
                  </a:moveTo>
                  <a:cubicBezTo>
                    <a:pt x="224" y="77"/>
                    <a:pt x="206" y="88"/>
                    <a:pt x="210" y="91"/>
                  </a:cubicBezTo>
                  <a:cubicBezTo>
                    <a:pt x="218" y="96"/>
                    <a:pt x="227" y="95"/>
                    <a:pt x="226" y="8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8" name="Google Shape;2068;p133"/>
            <p:cNvSpPr/>
            <p:nvPr/>
          </p:nvSpPr>
          <p:spPr>
            <a:xfrm>
              <a:off x="5192896" y="2300364"/>
              <a:ext cx="142880" cy="174631"/>
            </a:xfrm>
            <a:custGeom>
              <a:rect b="b" l="l" r="r" t="t"/>
              <a:pathLst>
                <a:path extrusionOk="0" h="140" w="112">
                  <a:moveTo>
                    <a:pt x="110" y="0"/>
                  </a:moveTo>
                  <a:cubicBezTo>
                    <a:pt x="107" y="0"/>
                    <a:pt x="101" y="2"/>
                    <a:pt x="102" y="4"/>
                  </a:cubicBezTo>
                  <a:cubicBezTo>
                    <a:pt x="103" y="7"/>
                    <a:pt x="99" y="8"/>
                    <a:pt x="95" y="8"/>
                  </a:cubicBezTo>
                  <a:cubicBezTo>
                    <a:pt x="95" y="8"/>
                    <a:pt x="81" y="7"/>
                    <a:pt x="76" y="5"/>
                  </a:cubicBezTo>
                  <a:cubicBezTo>
                    <a:pt x="73" y="4"/>
                    <a:pt x="59" y="4"/>
                    <a:pt x="53" y="5"/>
                  </a:cubicBezTo>
                  <a:cubicBezTo>
                    <a:pt x="53" y="5"/>
                    <a:pt x="53" y="5"/>
                    <a:pt x="52" y="6"/>
                  </a:cubicBezTo>
                  <a:cubicBezTo>
                    <a:pt x="51" y="8"/>
                    <a:pt x="38" y="14"/>
                    <a:pt x="36" y="13"/>
                  </a:cubicBezTo>
                  <a:cubicBezTo>
                    <a:pt x="34" y="12"/>
                    <a:pt x="33" y="17"/>
                    <a:pt x="28" y="18"/>
                  </a:cubicBezTo>
                  <a:cubicBezTo>
                    <a:pt x="23" y="19"/>
                    <a:pt x="16" y="18"/>
                    <a:pt x="16" y="20"/>
                  </a:cubicBezTo>
                  <a:cubicBezTo>
                    <a:pt x="15" y="22"/>
                    <a:pt x="12" y="27"/>
                    <a:pt x="9" y="30"/>
                  </a:cubicBezTo>
                  <a:cubicBezTo>
                    <a:pt x="7" y="33"/>
                    <a:pt x="9" y="36"/>
                    <a:pt x="5" y="37"/>
                  </a:cubicBezTo>
                  <a:cubicBezTo>
                    <a:pt x="3" y="37"/>
                    <a:pt x="2" y="42"/>
                    <a:pt x="0" y="46"/>
                  </a:cubicBezTo>
                  <a:cubicBezTo>
                    <a:pt x="0" y="46"/>
                    <a:pt x="1" y="47"/>
                    <a:pt x="1" y="47"/>
                  </a:cubicBezTo>
                  <a:cubicBezTo>
                    <a:pt x="7" y="48"/>
                    <a:pt x="11" y="55"/>
                    <a:pt x="10" y="62"/>
                  </a:cubicBezTo>
                  <a:cubicBezTo>
                    <a:pt x="9" y="68"/>
                    <a:pt x="19" y="71"/>
                    <a:pt x="23" y="66"/>
                  </a:cubicBezTo>
                  <a:cubicBezTo>
                    <a:pt x="27" y="61"/>
                    <a:pt x="39" y="69"/>
                    <a:pt x="39" y="72"/>
                  </a:cubicBezTo>
                  <a:cubicBezTo>
                    <a:pt x="39" y="75"/>
                    <a:pt x="27" y="68"/>
                    <a:pt x="20" y="73"/>
                  </a:cubicBezTo>
                  <a:cubicBezTo>
                    <a:pt x="13" y="78"/>
                    <a:pt x="25" y="83"/>
                    <a:pt x="24" y="88"/>
                  </a:cubicBezTo>
                  <a:cubicBezTo>
                    <a:pt x="22" y="93"/>
                    <a:pt x="27" y="101"/>
                    <a:pt x="33" y="100"/>
                  </a:cubicBezTo>
                  <a:cubicBezTo>
                    <a:pt x="39" y="100"/>
                    <a:pt x="45" y="110"/>
                    <a:pt x="49" y="108"/>
                  </a:cubicBezTo>
                  <a:cubicBezTo>
                    <a:pt x="53" y="106"/>
                    <a:pt x="45" y="92"/>
                    <a:pt x="46" y="90"/>
                  </a:cubicBezTo>
                  <a:cubicBezTo>
                    <a:pt x="47" y="88"/>
                    <a:pt x="55" y="94"/>
                    <a:pt x="58" y="90"/>
                  </a:cubicBezTo>
                  <a:cubicBezTo>
                    <a:pt x="62" y="86"/>
                    <a:pt x="56" y="83"/>
                    <a:pt x="50" y="83"/>
                  </a:cubicBezTo>
                  <a:cubicBezTo>
                    <a:pt x="45" y="83"/>
                    <a:pt x="50" y="76"/>
                    <a:pt x="56" y="79"/>
                  </a:cubicBezTo>
                  <a:cubicBezTo>
                    <a:pt x="63" y="83"/>
                    <a:pt x="66" y="78"/>
                    <a:pt x="69" y="78"/>
                  </a:cubicBezTo>
                  <a:cubicBezTo>
                    <a:pt x="72" y="77"/>
                    <a:pt x="73" y="66"/>
                    <a:pt x="63" y="64"/>
                  </a:cubicBezTo>
                  <a:cubicBezTo>
                    <a:pt x="54" y="61"/>
                    <a:pt x="55" y="71"/>
                    <a:pt x="49" y="64"/>
                  </a:cubicBezTo>
                  <a:cubicBezTo>
                    <a:pt x="43" y="58"/>
                    <a:pt x="55" y="60"/>
                    <a:pt x="55" y="55"/>
                  </a:cubicBezTo>
                  <a:cubicBezTo>
                    <a:pt x="55" y="49"/>
                    <a:pt x="45" y="41"/>
                    <a:pt x="40" y="35"/>
                  </a:cubicBezTo>
                  <a:cubicBezTo>
                    <a:pt x="36" y="28"/>
                    <a:pt x="47" y="25"/>
                    <a:pt x="49" y="30"/>
                  </a:cubicBezTo>
                  <a:cubicBezTo>
                    <a:pt x="52" y="35"/>
                    <a:pt x="59" y="34"/>
                    <a:pt x="63" y="32"/>
                  </a:cubicBezTo>
                  <a:cubicBezTo>
                    <a:pt x="68" y="30"/>
                    <a:pt x="59" y="22"/>
                    <a:pt x="67" y="19"/>
                  </a:cubicBezTo>
                  <a:cubicBezTo>
                    <a:pt x="75" y="16"/>
                    <a:pt x="75" y="21"/>
                    <a:pt x="78" y="22"/>
                  </a:cubicBezTo>
                  <a:cubicBezTo>
                    <a:pt x="80" y="23"/>
                    <a:pt x="82" y="16"/>
                    <a:pt x="91" y="16"/>
                  </a:cubicBezTo>
                  <a:cubicBezTo>
                    <a:pt x="95" y="16"/>
                    <a:pt x="99" y="18"/>
                    <a:pt x="103" y="21"/>
                  </a:cubicBezTo>
                  <a:cubicBezTo>
                    <a:pt x="105" y="19"/>
                    <a:pt x="107" y="17"/>
                    <a:pt x="107" y="15"/>
                  </a:cubicBezTo>
                  <a:cubicBezTo>
                    <a:pt x="107" y="12"/>
                    <a:pt x="112" y="11"/>
                    <a:pt x="112" y="7"/>
                  </a:cubicBezTo>
                  <a:cubicBezTo>
                    <a:pt x="112" y="5"/>
                    <a:pt x="111" y="2"/>
                    <a:pt x="110" y="0"/>
                  </a:cubicBezTo>
                  <a:close/>
                  <a:moveTo>
                    <a:pt x="96" y="132"/>
                  </a:moveTo>
                  <a:cubicBezTo>
                    <a:pt x="92" y="129"/>
                    <a:pt x="73" y="133"/>
                    <a:pt x="68" y="128"/>
                  </a:cubicBezTo>
                  <a:cubicBezTo>
                    <a:pt x="63" y="124"/>
                    <a:pt x="53" y="132"/>
                    <a:pt x="57" y="133"/>
                  </a:cubicBezTo>
                  <a:cubicBezTo>
                    <a:pt x="63" y="134"/>
                    <a:pt x="73" y="139"/>
                    <a:pt x="83" y="140"/>
                  </a:cubicBezTo>
                  <a:cubicBezTo>
                    <a:pt x="93" y="140"/>
                    <a:pt x="107" y="135"/>
                    <a:pt x="107" y="132"/>
                  </a:cubicBezTo>
                  <a:cubicBezTo>
                    <a:pt x="106" y="130"/>
                    <a:pt x="100" y="134"/>
                    <a:pt x="96" y="13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69" name="Google Shape;2069;p133"/>
            <p:cNvSpPr/>
            <p:nvPr/>
          </p:nvSpPr>
          <p:spPr>
            <a:xfrm>
              <a:off x="5459606" y="2451182"/>
              <a:ext cx="58740" cy="36514"/>
            </a:xfrm>
            <a:custGeom>
              <a:rect b="b" l="l" r="r" t="t"/>
              <a:pathLst>
                <a:path extrusionOk="0" h="29" w="46">
                  <a:moveTo>
                    <a:pt x="31" y="18"/>
                  </a:moveTo>
                  <a:cubicBezTo>
                    <a:pt x="30" y="15"/>
                    <a:pt x="34" y="9"/>
                    <a:pt x="40" y="7"/>
                  </a:cubicBezTo>
                  <a:cubicBezTo>
                    <a:pt x="46" y="4"/>
                    <a:pt x="44" y="0"/>
                    <a:pt x="40" y="3"/>
                  </a:cubicBezTo>
                  <a:cubicBezTo>
                    <a:pt x="36" y="7"/>
                    <a:pt x="27" y="10"/>
                    <a:pt x="15" y="11"/>
                  </a:cubicBezTo>
                  <a:cubicBezTo>
                    <a:pt x="3" y="11"/>
                    <a:pt x="0" y="19"/>
                    <a:pt x="7" y="23"/>
                  </a:cubicBezTo>
                  <a:cubicBezTo>
                    <a:pt x="16" y="29"/>
                    <a:pt x="31" y="21"/>
                    <a:pt x="31" y="1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0" name="Google Shape;2070;p133"/>
            <p:cNvSpPr/>
            <p:nvPr/>
          </p:nvSpPr>
          <p:spPr>
            <a:xfrm>
              <a:off x="4557874" y="1735195"/>
              <a:ext cx="228608" cy="339736"/>
            </a:xfrm>
            <a:custGeom>
              <a:rect b="b" l="l" r="r" t="t"/>
              <a:pathLst>
                <a:path extrusionOk="0" h="271" w="178">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1" name="Google Shape;2071;p133"/>
            <p:cNvSpPr/>
            <p:nvPr/>
          </p:nvSpPr>
          <p:spPr>
            <a:xfrm>
              <a:off x="4557874" y="1735195"/>
              <a:ext cx="228608" cy="339736"/>
            </a:xfrm>
            <a:custGeom>
              <a:rect b="b" l="l" r="r" t="t"/>
              <a:pathLst>
                <a:path extrusionOk="0" h="271" w="178">
                  <a:moveTo>
                    <a:pt x="35" y="144"/>
                  </a:moveTo>
                  <a:cubicBezTo>
                    <a:pt x="28" y="138"/>
                    <a:pt x="20" y="148"/>
                    <a:pt x="13" y="148"/>
                  </a:cubicBezTo>
                  <a:cubicBezTo>
                    <a:pt x="12" y="153"/>
                    <a:pt x="10" y="156"/>
                    <a:pt x="8" y="158"/>
                  </a:cubicBezTo>
                  <a:cubicBezTo>
                    <a:pt x="5" y="160"/>
                    <a:pt x="0" y="167"/>
                    <a:pt x="4" y="168"/>
                  </a:cubicBezTo>
                  <a:cubicBezTo>
                    <a:pt x="8" y="169"/>
                    <a:pt x="14" y="175"/>
                    <a:pt x="15" y="170"/>
                  </a:cubicBezTo>
                  <a:cubicBezTo>
                    <a:pt x="16" y="165"/>
                    <a:pt x="19" y="159"/>
                    <a:pt x="25" y="167"/>
                  </a:cubicBezTo>
                  <a:cubicBezTo>
                    <a:pt x="27" y="169"/>
                    <a:pt x="29" y="171"/>
                    <a:pt x="31" y="172"/>
                  </a:cubicBezTo>
                  <a:cubicBezTo>
                    <a:pt x="32" y="169"/>
                    <a:pt x="40" y="168"/>
                    <a:pt x="45" y="164"/>
                  </a:cubicBezTo>
                  <a:cubicBezTo>
                    <a:pt x="50" y="159"/>
                    <a:pt x="42" y="151"/>
                    <a:pt x="35" y="144"/>
                  </a:cubicBezTo>
                  <a:close/>
                  <a:moveTo>
                    <a:pt x="177" y="209"/>
                  </a:moveTo>
                  <a:cubicBezTo>
                    <a:pt x="178" y="201"/>
                    <a:pt x="161" y="195"/>
                    <a:pt x="159" y="200"/>
                  </a:cubicBezTo>
                  <a:cubicBezTo>
                    <a:pt x="157" y="204"/>
                    <a:pt x="153" y="203"/>
                    <a:pt x="150" y="199"/>
                  </a:cubicBezTo>
                  <a:cubicBezTo>
                    <a:pt x="147" y="194"/>
                    <a:pt x="153" y="189"/>
                    <a:pt x="150" y="189"/>
                  </a:cubicBezTo>
                  <a:cubicBezTo>
                    <a:pt x="147" y="188"/>
                    <a:pt x="144" y="182"/>
                    <a:pt x="144" y="179"/>
                  </a:cubicBezTo>
                  <a:cubicBezTo>
                    <a:pt x="145" y="177"/>
                    <a:pt x="140" y="160"/>
                    <a:pt x="131" y="158"/>
                  </a:cubicBezTo>
                  <a:cubicBezTo>
                    <a:pt x="122" y="156"/>
                    <a:pt x="121" y="143"/>
                    <a:pt x="119" y="136"/>
                  </a:cubicBezTo>
                  <a:cubicBezTo>
                    <a:pt x="118" y="130"/>
                    <a:pt x="112" y="133"/>
                    <a:pt x="108" y="128"/>
                  </a:cubicBezTo>
                  <a:cubicBezTo>
                    <a:pt x="103" y="122"/>
                    <a:pt x="96" y="125"/>
                    <a:pt x="92" y="125"/>
                  </a:cubicBezTo>
                  <a:cubicBezTo>
                    <a:pt x="88" y="125"/>
                    <a:pt x="92" y="118"/>
                    <a:pt x="98" y="114"/>
                  </a:cubicBezTo>
                  <a:cubicBezTo>
                    <a:pt x="104" y="109"/>
                    <a:pt x="111" y="87"/>
                    <a:pt x="111" y="83"/>
                  </a:cubicBezTo>
                  <a:cubicBezTo>
                    <a:pt x="111" y="78"/>
                    <a:pt x="84" y="79"/>
                    <a:pt x="79" y="81"/>
                  </a:cubicBezTo>
                  <a:cubicBezTo>
                    <a:pt x="74" y="84"/>
                    <a:pt x="68" y="77"/>
                    <a:pt x="73" y="75"/>
                  </a:cubicBezTo>
                  <a:cubicBezTo>
                    <a:pt x="77" y="74"/>
                    <a:pt x="87" y="64"/>
                    <a:pt x="86" y="61"/>
                  </a:cubicBezTo>
                  <a:cubicBezTo>
                    <a:pt x="86" y="57"/>
                    <a:pt x="93" y="54"/>
                    <a:pt x="89" y="50"/>
                  </a:cubicBezTo>
                  <a:cubicBezTo>
                    <a:pt x="85" y="47"/>
                    <a:pt x="84" y="55"/>
                    <a:pt x="81" y="57"/>
                  </a:cubicBezTo>
                  <a:cubicBezTo>
                    <a:pt x="78" y="60"/>
                    <a:pt x="70" y="59"/>
                    <a:pt x="62" y="58"/>
                  </a:cubicBezTo>
                  <a:cubicBezTo>
                    <a:pt x="54" y="56"/>
                    <a:pt x="51" y="68"/>
                    <a:pt x="51" y="73"/>
                  </a:cubicBezTo>
                  <a:cubicBezTo>
                    <a:pt x="51" y="78"/>
                    <a:pt x="42" y="80"/>
                    <a:pt x="43" y="85"/>
                  </a:cubicBezTo>
                  <a:cubicBezTo>
                    <a:pt x="45" y="89"/>
                    <a:pt x="41" y="92"/>
                    <a:pt x="39" y="90"/>
                  </a:cubicBezTo>
                  <a:cubicBezTo>
                    <a:pt x="36" y="87"/>
                    <a:pt x="33" y="81"/>
                    <a:pt x="28" y="86"/>
                  </a:cubicBezTo>
                  <a:cubicBezTo>
                    <a:pt x="23" y="90"/>
                    <a:pt x="34" y="95"/>
                    <a:pt x="41" y="96"/>
                  </a:cubicBezTo>
                  <a:cubicBezTo>
                    <a:pt x="48" y="97"/>
                    <a:pt x="36" y="102"/>
                    <a:pt x="34" y="109"/>
                  </a:cubicBezTo>
                  <a:cubicBezTo>
                    <a:pt x="33" y="116"/>
                    <a:pt x="43" y="113"/>
                    <a:pt x="44" y="118"/>
                  </a:cubicBezTo>
                  <a:cubicBezTo>
                    <a:pt x="44" y="124"/>
                    <a:pt x="29" y="124"/>
                    <a:pt x="29" y="129"/>
                  </a:cubicBezTo>
                  <a:cubicBezTo>
                    <a:pt x="29" y="134"/>
                    <a:pt x="38" y="127"/>
                    <a:pt x="42" y="125"/>
                  </a:cubicBezTo>
                  <a:cubicBezTo>
                    <a:pt x="46" y="123"/>
                    <a:pt x="40" y="137"/>
                    <a:pt x="49" y="136"/>
                  </a:cubicBezTo>
                  <a:cubicBezTo>
                    <a:pt x="58" y="134"/>
                    <a:pt x="56" y="121"/>
                    <a:pt x="59" y="122"/>
                  </a:cubicBezTo>
                  <a:cubicBezTo>
                    <a:pt x="62" y="122"/>
                    <a:pt x="58" y="129"/>
                    <a:pt x="60" y="134"/>
                  </a:cubicBezTo>
                  <a:cubicBezTo>
                    <a:pt x="63" y="140"/>
                    <a:pt x="54" y="148"/>
                    <a:pt x="54" y="152"/>
                  </a:cubicBezTo>
                  <a:cubicBezTo>
                    <a:pt x="55" y="156"/>
                    <a:pt x="73" y="156"/>
                    <a:pt x="79" y="149"/>
                  </a:cubicBezTo>
                  <a:cubicBezTo>
                    <a:pt x="85" y="143"/>
                    <a:pt x="88" y="150"/>
                    <a:pt x="84" y="155"/>
                  </a:cubicBezTo>
                  <a:cubicBezTo>
                    <a:pt x="80" y="159"/>
                    <a:pt x="82" y="164"/>
                    <a:pt x="87" y="166"/>
                  </a:cubicBezTo>
                  <a:cubicBezTo>
                    <a:pt x="92" y="167"/>
                    <a:pt x="94" y="168"/>
                    <a:pt x="92" y="172"/>
                  </a:cubicBezTo>
                  <a:cubicBezTo>
                    <a:pt x="89" y="176"/>
                    <a:pt x="91" y="184"/>
                    <a:pt x="90" y="188"/>
                  </a:cubicBezTo>
                  <a:cubicBezTo>
                    <a:pt x="89" y="192"/>
                    <a:pt x="73" y="191"/>
                    <a:pt x="72" y="189"/>
                  </a:cubicBezTo>
                  <a:cubicBezTo>
                    <a:pt x="72" y="186"/>
                    <a:pt x="65" y="188"/>
                    <a:pt x="67" y="192"/>
                  </a:cubicBezTo>
                  <a:cubicBezTo>
                    <a:pt x="68" y="195"/>
                    <a:pt x="61" y="199"/>
                    <a:pt x="61" y="203"/>
                  </a:cubicBezTo>
                  <a:cubicBezTo>
                    <a:pt x="62" y="206"/>
                    <a:pt x="72" y="205"/>
                    <a:pt x="72" y="209"/>
                  </a:cubicBezTo>
                  <a:cubicBezTo>
                    <a:pt x="72" y="214"/>
                    <a:pt x="65" y="219"/>
                    <a:pt x="55" y="221"/>
                  </a:cubicBezTo>
                  <a:cubicBezTo>
                    <a:pt x="45" y="224"/>
                    <a:pt x="57" y="232"/>
                    <a:pt x="62" y="229"/>
                  </a:cubicBezTo>
                  <a:cubicBezTo>
                    <a:pt x="66" y="225"/>
                    <a:pt x="65" y="231"/>
                    <a:pt x="72" y="231"/>
                  </a:cubicBezTo>
                  <a:cubicBezTo>
                    <a:pt x="79" y="231"/>
                    <a:pt x="83" y="237"/>
                    <a:pt x="91" y="234"/>
                  </a:cubicBezTo>
                  <a:cubicBezTo>
                    <a:pt x="98" y="231"/>
                    <a:pt x="98" y="234"/>
                    <a:pt x="92" y="238"/>
                  </a:cubicBezTo>
                  <a:cubicBezTo>
                    <a:pt x="86" y="243"/>
                    <a:pt x="78" y="238"/>
                    <a:pt x="73" y="241"/>
                  </a:cubicBezTo>
                  <a:cubicBezTo>
                    <a:pt x="67" y="244"/>
                    <a:pt x="46" y="263"/>
                    <a:pt x="50" y="268"/>
                  </a:cubicBezTo>
                  <a:cubicBezTo>
                    <a:pt x="53" y="271"/>
                    <a:pt x="56" y="264"/>
                    <a:pt x="63" y="261"/>
                  </a:cubicBezTo>
                  <a:cubicBezTo>
                    <a:pt x="71" y="258"/>
                    <a:pt x="72" y="263"/>
                    <a:pt x="76" y="264"/>
                  </a:cubicBezTo>
                  <a:cubicBezTo>
                    <a:pt x="80" y="264"/>
                    <a:pt x="81" y="255"/>
                    <a:pt x="84" y="256"/>
                  </a:cubicBezTo>
                  <a:cubicBezTo>
                    <a:pt x="87" y="257"/>
                    <a:pt x="91" y="253"/>
                    <a:pt x="97" y="254"/>
                  </a:cubicBezTo>
                  <a:cubicBezTo>
                    <a:pt x="103" y="255"/>
                    <a:pt x="108" y="253"/>
                    <a:pt x="111" y="250"/>
                  </a:cubicBezTo>
                  <a:cubicBezTo>
                    <a:pt x="114" y="248"/>
                    <a:pt x="122" y="255"/>
                    <a:pt x="125" y="254"/>
                  </a:cubicBezTo>
                  <a:cubicBezTo>
                    <a:pt x="127" y="252"/>
                    <a:pt x="139" y="250"/>
                    <a:pt x="145" y="250"/>
                  </a:cubicBezTo>
                  <a:cubicBezTo>
                    <a:pt x="150" y="250"/>
                    <a:pt x="165" y="243"/>
                    <a:pt x="169" y="240"/>
                  </a:cubicBezTo>
                  <a:cubicBezTo>
                    <a:pt x="173" y="236"/>
                    <a:pt x="167" y="235"/>
                    <a:pt x="162" y="236"/>
                  </a:cubicBezTo>
                  <a:cubicBezTo>
                    <a:pt x="156" y="237"/>
                    <a:pt x="157" y="231"/>
                    <a:pt x="163" y="226"/>
                  </a:cubicBezTo>
                  <a:cubicBezTo>
                    <a:pt x="168" y="220"/>
                    <a:pt x="177" y="216"/>
                    <a:pt x="177" y="209"/>
                  </a:cubicBezTo>
                  <a:close/>
                  <a:moveTo>
                    <a:pt x="21" y="78"/>
                  </a:moveTo>
                  <a:cubicBezTo>
                    <a:pt x="28" y="78"/>
                    <a:pt x="36" y="66"/>
                    <a:pt x="32" y="62"/>
                  </a:cubicBezTo>
                  <a:cubicBezTo>
                    <a:pt x="29" y="59"/>
                    <a:pt x="16" y="78"/>
                    <a:pt x="21" y="78"/>
                  </a:cubicBezTo>
                  <a:close/>
                  <a:moveTo>
                    <a:pt x="122" y="21"/>
                  </a:moveTo>
                  <a:cubicBezTo>
                    <a:pt x="126" y="17"/>
                    <a:pt x="131" y="0"/>
                    <a:pt x="125" y="2"/>
                  </a:cubicBezTo>
                  <a:cubicBezTo>
                    <a:pt x="118" y="3"/>
                    <a:pt x="120" y="23"/>
                    <a:pt x="122" y="2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2" name="Google Shape;2072;p133"/>
            <p:cNvSpPr/>
            <p:nvPr/>
          </p:nvSpPr>
          <p:spPr>
            <a:xfrm>
              <a:off x="4926187" y="1833623"/>
              <a:ext cx="107954" cy="100016"/>
            </a:xfrm>
            <a:custGeom>
              <a:rect b="b" l="l" r="r" t="t"/>
              <a:pathLst>
                <a:path extrusionOk="0" h="81" w="85">
                  <a:moveTo>
                    <a:pt x="43" y="30"/>
                  </a:moveTo>
                  <a:cubicBezTo>
                    <a:pt x="40" y="29"/>
                    <a:pt x="39" y="21"/>
                    <a:pt x="42" y="18"/>
                  </a:cubicBezTo>
                  <a:cubicBezTo>
                    <a:pt x="46" y="15"/>
                    <a:pt x="47" y="6"/>
                    <a:pt x="44" y="3"/>
                  </a:cubicBezTo>
                  <a:cubicBezTo>
                    <a:pt x="42" y="0"/>
                    <a:pt x="32" y="3"/>
                    <a:pt x="32" y="10"/>
                  </a:cubicBezTo>
                  <a:cubicBezTo>
                    <a:pt x="31" y="17"/>
                    <a:pt x="23" y="14"/>
                    <a:pt x="21" y="15"/>
                  </a:cubicBezTo>
                  <a:cubicBezTo>
                    <a:pt x="19" y="17"/>
                    <a:pt x="25" y="20"/>
                    <a:pt x="22" y="23"/>
                  </a:cubicBezTo>
                  <a:cubicBezTo>
                    <a:pt x="18" y="26"/>
                    <a:pt x="17" y="19"/>
                    <a:pt x="12" y="18"/>
                  </a:cubicBezTo>
                  <a:cubicBezTo>
                    <a:pt x="6" y="18"/>
                    <a:pt x="6" y="26"/>
                    <a:pt x="3" y="31"/>
                  </a:cubicBezTo>
                  <a:cubicBezTo>
                    <a:pt x="0" y="35"/>
                    <a:pt x="2" y="45"/>
                    <a:pt x="3" y="51"/>
                  </a:cubicBezTo>
                  <a:cubicBezTo>
                    <a:pt x="4" y="57"/>
                    <a:pt x="11" y="61"/>
                    <a:pt x="10" y="66"/>
                  </a:cubicBezTo>
                  <a:cubicBezTo>
                    <a:pt x="9" y="69"/>
                    <a:pt x="10" y="71"/>
                    <a:pt x="12" y="74"/>
                  </a:cubicBezTo>
                  <a:cubicBezTo>
                    <a:pt x="19" y="74"/>
                    <a:pt x="26" y="75"/>
                    <a:pt x="28" y="76"/>
                  </a:cubicBezTo>
                  <a:cubicBezTo>
                    <a:pt x="30" y="76"/>
                    <a:pt x="32" y="76"/>
                    <a:pt x="35" y="76"/>
                  </a:cubicBezTo>
                  <a:cubicBezTo>
                    <a:pt x="33" y="72"/>
                    <a:pt x="27" y="69"/>
                    <a:pt x="28" y="66"/>
                  </a:cubicBezTo>
                  <a:cubicBezTo>
                    <a:pt x="28" y="62"/>
                    <a:pt x="33" y="65"/>
                    <a:pt x="37" y="68"/>
                  </a:cubicBezTo>
                  <a:cubicBezTo>
                    <a:pt x="41" y="71"/>
                    <a:pt x="49" y="71"/>
                    <a:pt x="50" y="68"/>
                  </a:cubicBezTo>
                  <a:cubicBezTo>
                    <a:pt x="50" y="65"/>
                    <a:pt x="48" y="54"/>
                    <a:pt x="43" y="57"/>
                  </a:cubicBezTo>
                  <a:cubicBezTo>
                    <a:pt x="38" y="59"/>
                    <a:pt x="37" y="58"/>
                    <a:pt x="35" y="56"/>
                  </a:cubicBezTo>
                  <a:cubicBezTo>
                    <a:pt x="33" y="53"/>
                    <a:pt x="39" y="49"/>
                    <a:pt x="40" y="45"/>
                  </a:cubicBezTo>
                  <a:cubicBezTo>
                    <a:pt x="41" y="40"/>
                    <a:pt x="50" y="42"/>
                    <a:pt x="51" y="39"/>
                  </a:cubicBezTo>
                  <a:cubicBezTo>
                    <a:pt x="53" y="35"/>
                    <a:pt x="46" y="32"/>
                    <a:pt x="43" y="30"/>
                  </a:cubicBezTo>
                  <a:close/>
                  <a:moveTo>
                    <a:pt x="82" y="46"/>
                  </a:moveTo>
                  <a:cubicBezTo>
                    <a:pt x="80" y="45"/>
                    <a:pt x="79" y="50"/>
                    <a:pt x="76" y="50"/>
                  </a:cubicBezTo>
                  <a:cubicBezTo>
                    <a:pt x="74" y="51"/>
                    <a:pt x="71" y="40"/>
                    <a:pt x="70" y="46"/>
                  </a:cubicBezTo>
                  <a:cubicBezTo>
                    <a:pt x="69" y="52"/>
                    <a:pt x="64" y="44"/>
                    <a:pt x="59" y="51"/>
                  </a:cubicBezTo>
                  <a:cubicBezTo>
                    <a:pt x="54" y="58"/>
                    <a:pt x="62" y="65"/>
                    <a:pt x="66" y="67"/>
                  </a:cubicBezTo>
                  <a:cubicBezTo>
                    <a:pt x="69" y="70"/>
                    <a:pt x="65" y="73"/>
                    <a:pt x="61" y="72"/>
                  </a:cubicBezTo>
                  <a:cubicBezTo>
                    <a:pt x="56" y="71"/>
                    <a:pt x="59" y="79"/>
                    <a:pt x="65" y="80"/>
                  </a:cubicBezTo>
                  <a:cubicBezTo>
                    <a:pt x="72" y="81"/>
                    <a:pt x="79" y="68"/>
                    <a:pt x="78" y="65"/>
                  </a:cubicBezTo>
                  <a:cubicBezTo>
                    <a:pt x="77" y="62"/>
                    <a:pt x="85" y="48"/>
                    <a:pt x="82" y="4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3" name="Google Shape;2073;p133"/>
            <p:cNvSpPr/>
            <p:nvPr/>
          </p:nvSpPr>
          <p:spPr>
            <a:xfrm>
              <a:off x="5000802" y="1430385"/>
              <a:ext cx="280998" cy="481029"/>
            </a:xfrm>
            <a:custGeom>
              <a:rect b="b" l="l" r="r" t="t"/>
              <a:pathLst>
                <a:path extrusionOk="0" h="385" w="220">
                  <a:moveTo>
                    <a:pt x="217" y="91"/>
                  </a:moveTo>
                  <a:cubicBezTo>
                    <a:pt x="215" y="88"/>
                    <a:pt x="210" y="82"/>
                    <a:pt x="214" y="82"/>
                  </a:cubicBezTo>
                  <a:cubicBezTo>
                    <a:pt x="218" y="82"/>
                    <a:pt x="220" y="69"/>
                    <a:pt x="215" y="67"/>
                  </a:cubicBezTo>
                  <a:cubicBezTo>
                    <a:pt x="210" y="64"/>
                    <a:pt x="215" y="53"/>
                    <a:pt x="211" y="51"/>
                  </a:cubicBezTo>
                  <a:cubicBezTo>
                    <a:pt x="206" y="48"/>
                    <a:pt x="209" y="40"/>
                    <a:pt x="210" y="34"/>
                  </a:cubicBezTo>
                  <a:cubicBezTo>
                    <a:pt x="211" y="28"/>
                    <a:pt x="194" y="23"/>
                    <a:pt x="185" y="19"/>
                  </a:cubicBezTo>
                  <a:cubicBezTo>
                    <a:pt x="175" y="15"/>
                    <a:pt x="171" y="8"/>
                    <a:pt x="164" y="4"/>
                  </a:cubicBezTo>
                  <a:cubicBezTo>
                    <a:pt x="156" y="0"/>
                    <a:pt x="154" y="10"/>
                    <a:pt x="154" y="17"/>
                  </a:cubicBezTo>
                  <a:cubicBezTo>
                    <a:pt x="154" y="24"/>
                    <a:pt x="147" y="25"/>
                    <a:pt x="142" y="20"/>
                  </a:cubicBezTo>
                  <a:cubicBezTo>
                    <a:pt x="137" y="16"/>
                    <a:pt x="131" y="20"/>
                    <a:pt x="124" y="17"/>
                  </a:cubicBezTo>
                  <a:cubicBezTo>
                    <a:pt x="116" y="14"/>
                    <a:pt x="119" y="25"/>
                    <a:pt x="119" y="30"/>
                  </a:cubicBezTo>
                  <a:cubicBezTo>
                    <a:pt x="119" y="35"/>
                    <a:pt x="111" y="35"/>
                    <a:pt x="106" y="35"/>
                  </a:cubicBezTo>
                  <a:cubicBezTo>
                    <a:pt x="101" y="35"/>
                    <a:pt x="93" y="39"/>
                    <a:pt x="93" y="45"/>
                  </a:cubicBezTo>
                  <a:cubicBezTo>
                    <a:pt x="93" y="51"/>
                    <a:pt x="85" y="54"/>
                    <a:pt x="87" y="57"/>
                  </a:cubicBezTo>
                  <a:cubicBezTo>
                    <a:pt x="90" y="61"/>
                    <a:pt x="87" y="64"/>
                    <a:pt x="83" y="67"/>
                  </a:cubicBezTo>
                  <a:cubicBezTo>
                    <a:pt x="80" y="69"/>
                    <a:pt x="77" y="77"/>
                    <a:pt x="74" y="80"/>
                  </a:cubicBezTo>
                  <a:cubicBezTo>
                    <a:pt x="72" y="82"/>
                    <a:pt x="76" y="87"/>
                    <a:pt x="71" y="90"/>
                  </a:cubicBezTo>
                  <a:cubicBezTo>
                    <a:pt x="66" y="93"/>
                    <a:pt x="60" y="91"/>
                    <a:pt x="57" y="93"/>
                  </a:cubicBezTo>
                  <a:cubicBezTo>
                    <a:pt x="55" y="96"/>
                    <a:pt x="57" y="102"/>
                    <a:pt x="56" y="109"/>
                  </a:cubicBezTo>
                  <a:cubicBezTo>
                    <a:pt x="56" y="117"/>
                    <a:pt x="50" y="125"/>
                    <a:pt x="45" y="132"/>
                  </a:cubicBezTo>
                  <a:cubicBezTo>
                    <a:pt x="40" y="139"/>
                    <a:pt x="46" y="140"/>
                    <a:pt x="49" y="141"/>
                  </a:cubicBezTo>
                  <a:cubicBezTo>
                    <a:pt x="51" y="142"/>
                    <a:pt x="51" y="146"/>
                    <a:pt x="49" y="151"/>
                  </a:cubicBezTo>
                  <a:cubicBezTo>
                    <a:pt x="46" y="156"/>
                    <a:pt x="41" y="153"/>
                    <a:pt x="37" y="152"/>
                  </a:cubicBezTo>
                  <a:cubicBezTo>
                    <a:pt x="34" y="151"/>
                    <a:pt x="25" y="155"/>
                    <a:pt x="20" y="164"/>
                  </a:cubicBezTo>
                  <a:cubicBezTo>
                    <a:pt x="15" y="172"/>
                    <a:pt x="16" y="177"/>
                    <a:pt x="18" y="181"/>
                  </a:cubicBezTo>
                  <a:cubicBezTo>
                    <a:pt x="20" y="186"/>
                    <a:pt x="14" y="191"/>
                    <a:pt x="18" y="199"/>
                  </a:cubicBezTo>
                  <a:cubicBezTo>
                    <a:pt x="22" y="207"/>
                    <a:pt x="16" y="209"/>
                    <a:pt x="17" y="216"/>
                  </a:cubicBezTo>
                  <a:cubicBezTo>
                    <a:pt x="18" y="222"/>
                    <a:pt x="28" y="222"/>
                    <a:pt x="29" y="228"/>
                  </a:cubicBezTo>
                  <a:cubicBezTo>
                    <a:pt x="30" y="235"/>
                    <a:pt x="25" y="237"/>
                    <a:pt x="22" y="237"/>
                  </a:cubicBezTo>
                  <a:cubicBezTo>
                    <a:pt x="19" y="237"/>
                    <a:pt x="20" y="244"/>
                    <a:pt x="23" y="246"/>
                  </a:cubicBezTo>
                  <a:cubicBezTo>
                    <a:pt x="26" y="247"/>
                    <a:pt x="25" y="259"/>
                    <a:pt x="24" y="263"/>
                  </a:cubicBezTo>
                  <a:cubicBezTo>
                    <a:pt x="22" y="266"/>
                    <a:pt x="11" y="263"/>
                    <a:pt x="12" y="267"/>
                  </a:cubicBezTo>
                  <a:cubicBezTo>
                    <a:pt x="13" y="271"/>
                    <a:pt x="10" y="278"/>
                    <a:pt x="10" y="281"/>
                  </a:cubicBezTo>
                  <a:cubicBezTo>
                    <a:pt x="10" y="284"/>
                    <a:pt x="9" y="295"/>
                    <a:pt x="5" y="293"/>
                  </a:cubicBezTo>
                  <a:cubicBezTo>
                    <a:pt x="4" y="292"/>
                    <a:pt x="2" y="292"/>
                    <a:pt x="0" y="292"/>
                  </a:cubicBezTo>
                  <a:cubicBezTo>
                    <a:pt x="0" y="292"/>
                    <a:pt x="0" y="293"/>
                    <a:pt x="0" y="294"/>
                  </a:cubicBezTo>
                  <a:cubicBezTo>
                    <a:pt x="0" y="300"/>
                    <a:pt x="2" y="307"/>
                    <a:pt x="8" y="311"/>
                  </a:cubicBezTo>
                  <a:cubicBezTo>
                    <a:pt x="13" y="316"/>
                    <a:pt x="9" y="323"/>
                    <a:pt x="14" y="330"/>
                  </a:cubicBezTo>
                  <a:cubicBezTo>
                    <a:pt x="19" y="336"/>
                    <a:pt x="17" y="341"/>
                    <a:pt x="23" y="346"/>
                  </a:cubicBezTo>
                  <a:cubicBezTo>
                    <a:pt x="28" y="350"/>
                    <a:pt x="29" y="353"/>
                    <a:pt x="26" y="359"/>
                  </a:cubicBezTo>
                  <a:cubicBezTo>
                    <a:pt x="24" y="365"/>
                    <a:pt x="31" y="363"/>
                    <a:pt x="31" y="367"/>
                  </a:cubicBezTo>
                  <a:cubicBezTo>
                    <a:pt x="32" y="371"/>
                    <a:pt x="30" y="378"/>
                    <a:pt x="32" y="382"/>
                  </a:cubicBezTo>
                  <a:cubicBezTo>
                    <a:pt x="34" y="385"/>
                    <a:pt x="37" y="382"/>
                    <a:pt x="46" y="382"/>
                  </a:cubicBezTo>
                  <a:cubicBezTo>
                    <a:pt x="54" y="381"/>
                    <a:pt x="52" y="376"/>
                    <a:pt x="52" y="371"/>
                  </a:cubicBezTo>
                  <a:cubicBezTo>
                    <a:pt x="52" y="366"/>
                    <a:pt x="56" y="368"/>
                    <a:pt x="57" y="365"/>
                  </a:cubicBezTo>
                  <a:cubicBezTo>
                    <a:pt x="59" y="362"/>
                    <a:pt x="66" y="361"/>
                    <a:pt x="72" y="364"/>
                  </a:cubicBezTo>
                  <a:cubicBezTo>
                    <a:pt x="78" y="367"/>
                    <a:pt x="81" y="362"/>
                    <a:pt x="82" y="356"/>
                  </a:cubicBezTo>
                  <a:cubicBezTo>
                    <a:pt x="83" y="350"/>
                    <a:pt x="87" y="357"/>
                    <a:pt x="89" y="359"/>
                  </a:cubicBezTo>
                  <a:cubicBezTo>
                    <a:pt x="90" y="360"/>
                    <a:pt x="96" y="349"/>
                    <a:pt x="98" y="342"/>
                  </a:cubicBezTo>
                  <a:cubicBezTo>
                    <a:pt x="101" y="335"/>
                    <a:pt x="98" y="336"/>
                    <a:pt x="92" y="343"/>
                  </a:cubicBezTo>
                  <a:cubicBezTo>
                    <a:pt x="86" y="350"/>
                    <a:pt x="90" y="336"/>
                    <a:pt x="92" y="331"/>
                  </a:cubicBezTo>
                  <a:cubicBezTo>
                    <a:pt x="94" y="325"/>
                    <a:pt x="94" y="309"/>
                    <a:pt x="95" y="306"/>
                  </a:cubicBezTo>
                  <a:cubicBezTo>
                    <a:pt x="96" y="302"/>
                    <a:pt x="97" y="296"/>
                    <a:pt x="105" y="295"/>
                  </a:cubicBezTo>
                  <a:cubicBezTo>
                    <a:pt x="112" y="293"/>
                    <a:pt x="122" y="284"/>
                    <a:pt x="121" y="280"/>
                  </a:cubicBezTo>
                  <a:cubicBezTo>
                    <a:pt x="119" y="276"/>
                    <a:pt x="131" y="270"/>
                    <a:pt x="131" y="266"/>
                  </a:cubicBezTo>
                  <a:cubicBezTo>
                    <a:pt x="131" y="262"/>
                    <a:pt x="119" y="250"/>
                    <a:pt x="114" y="247"/>
                  </a:cubicBezTo>
                  <a:cubicBezTo>
                    <a:pt x="110" y="245"/>
                    <a:pt x="101" y="247"/>
                    <a:pt x="102" y="244"/>
                  </a:cubicBezTo>
                  <a:cubicBezTo>
                    <a:pt x="103" y="241"/>
                    <a:pt x="101" y="230"/>
                    <a:pt x="100" y="224"/>
                  </a:cubicBezTo>
                  <a:cubicBezTo>
                    <a:pt x="99" y="218"/>
                    <a:pt x="106" y="212"/>
                    <a:pt x="106" y="207"/>
                  </a:cubicBezTo>
                  <a:cubicBezTo>
                    <a:pt x="106" y="201"/>
                    <a:pt x="106" y="195"/>
                    <a:pt x="111" y="193"/>
                  </a:cubicBezTo>
                  <a:cubicBezTo>
                    <a:pt x="116" y="191"/>
                    <a:pt x="113" y="187"/>
                    <a:pt x="119" y="185"/>
                  </a:cubicBezTo>
                  <a:cubicBezTo>
                    <a:pt x="126" y="184"/>
                    <a:pt x="125" y="174"/>
                    <a:pt x="132" y="171"/>
                  </a:cubicBezTo>
                  <a:cubicBezTo>
                    <a:pt x="139" y="168"/>
                    <a:pt x="139" y="166"/>
                    <a:pt x="148" y="162"/>
                  </a:cubicBezTo>
                  <a:cubicBezTo>
                    <a:pt x="157" y="157"/>
                    <a:pt x="173" y="147"/>
                    <a:pt x="175" y="141"/>
                  </a:cubicBezTo>
                  <a:cubicBezTo>
                    <a:pt x="178" y="136"/>
                    <a:pt x="166" y="130"/>
                    <a:pt x="174" y="124"/>
                  </a:cubicBezTo>
                  <a:cubicBezTo>
                    <a:pt x="181" y="119"/>
                    <a:pt x="175" y="112"/>
                    <a:pt x="180" y="110"/>
                  </a:cubicBezTo>
                  <a:cubicBezTo>
                    <a:pt x="186" y="108"/>
                    <a:pt x="188" y="105"/>
                    <a:pt x="192" y="101"/>
                  </a:cubicBezTo>
                  <a:cubicBezTo>
                    <a:pt x="196" y="97"/>
                    <a:pt x="201" y="101"/>
                    <a:pt x="210" y="99"/>
                  </a:cubicBezTo>
                  <a:cubicBezTo>
                    <a:pt x="214" y="99"/>
                    <a:pt x="217" y="99"/>
                    <a:pt x="220" y="100"/>
                  </a:cubicBezTo>
                  <a:cubicBezTo>
                    <a:pt x="219" y="95"/>
                    <a:pt x="218" y="92"/>
                    <a:pt x="217" y="91"/>
                  </a:cubicBezTo>
                  <a:close/>
                  <a:moveTo>
                    <a:pt x="129" y="320"/>
                  </a:moveTo>
                  <a:cubicBezTo>
                    <a:pt x="119" y="320"/>
                    <a:pt x="115" y="340"/>
                    <a:pt x="117" y="343"/>
                  </a:cubicBezTo>
                  <a:cubicBezTo>
                    <a:pt x="119" y="346"/>
                    <a:pt x="139" y="320"/>
                    <a:pt x="129" y="32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4" name="Google Shape;2074;p133"/>
            <p:cNvSpPr/>
            <p:nvPr/>
          </p:nvSpPr>
          <p:spPr>
            <a:xfrm>
              <a:off x="5232585" y="1770121"/>
              <a:ext cx="142880" cy="68265"/>
            </a:xfrm>
            <a:custGeom>
              <a:rect b="b" l="l" r="r" t="t"/>
              <a:pathLst>
                <a:path extrusionOk="0" h="54" w="111">
                  <a:moveTo>
                    <a:pt x="103" y="15"/>
                  </a:moveTo>
                  <a:cubicBezTo>
                    <a:pt x="105" y="10"/>
                    <a:pt x="111" y="10"/>
                    <a:pt x="106" y="3"/>
                  </a:cubicBezTo>
                  <a:cubicBezTo>
                    <a:pt x="106" y="4"/>
                    <a:pt x="104" y="5"/>
                    <a:pt x="103" y="5"/>
                  </a:cubicBezTo>
                  <a:cubicBezTo>
                    <a:pt x="95" y="7"/>
                    <a:pt x="79" y="0"/>
                    <a:pt x="69" y="2"/>
                  </a:cubicBezTo>
                  <a:cubicBezTo>
                    <a:pt x="60" y="4"/>
                    <a:pt x="41" y="4"/>
                    <a:pt x="36" y="8"/>
                  </a:cubicBezTo>
                  <a:cubicBezTo>
                    <a:pt x="32" y="13"/>
                    <a:pt x="21" y="14"/>
                    <a:pt x="26" y="18"/>
                  </a:cubicBezTo>
                  <a:cubicBezTo>
                    <a:pt x="31" y="23"/>
                    <a:pt x="26" y="25"/>
                    <a:pt x="29" y="30"/>
                  </a:cubicBezTo>
                  <a:cubicBezTo>
                    <a:pt x="33" y="35"/>
                    <a:pt x="35" y="37"/>
                    <a:pt x="40" y="36"/>
                  </a:cubicBezTo>
                  <a:cubicBezTo>
                    <a:pt x="45" y="35"/>
                    <a:pt x="49" y="37"/>
                    <a:pt x="43" y="43"/>
                  </a:cubicBezTo>
                  <a:cubicBezTo>
                    <a:pt x="43" y="43"/>
                    <a:pt x="43" y="43"/>
                    <a:pt x="43" y="43"/>
                  </a:cubicBezTo>
                  <a:cubicBezTo>
                    <a:pt x="51" y="42"/>
                    <a:pt x="61" y="42"/>
                    <a:pt x="62" y="43"/>
                  </a:cubicBezTo>
                  <a:cubicBezTo>
                    <a:pt x="64" y="44"/>
                    <a:pt x="77" y="54"/>
                    <a:pt x="80" y="53"/>
                  </a:cubicBezTo>
                  <a:cubicBezTo>
                    <a:pt x="82" y="53"/>
                    <a:pt x="90" y="53"/>
                    <a:pt x="97" y="54"/>
                  </a:cubicBezTo>
                  <a:cubicBezTo>
                    <a:pt x="96" y="52"/>
                    <a:pt x="96" y="50"/>
                    <a:pt x="97" y="49"/>
                  </a:cubicBezTo>
                  <a:cubicBezTo>
                    <a:pt x="100" y="47"/>
                    <a:pt x="105" y="47"/>
                    <a:pt x="102" y="44"/>
                  </a:cubicBezTo>
                  <a:cubicBezTo>
                    <a:pt x="99" y="40"/>
                    <a:pt x="99" y="39"/>
                    <a:pt x="98" y="34"/>
                  </a:cubicBezTo>
                  <a:cubicBezTo>
                    <a:pt x="98" y="29"/>
                    <a:pt x="97" y="27"/>
                    <a:pt x="97" y="24"/>
                  </a:cubicBezTo>
                  <a:cubicBezTo>
                    <a:pt x="97" y="21"/>
                    <a:pt x="100" y="20"/>
                    <a:pt x="103" y="15"/>
                  </a:cubicBezTo>
                  <a:close/>
                  <a:moveTo>
                    <a:pt x="11" y="28"/>
                  </a:moveTo>
                  <a:cubicBezTo>
                    <a:pt x="1" y="30"/>
                    <a:pt x="0" y="43"/>
                    <a:pt x="3" y="43"/>
                  </a:cubicBezTo>
                  <a:cubicBezTo>
                    <a:pt x="8" y="43"/>
                    <a:pt x="19" y="34"/>
                    <a:pt x="22" y="31"/>
                  </a:cubicBezTo>
                  <a:cubicBezTo>
                    <a:pt x="25" y="28"/>
                    <a:pt x="20" y="25"/>
                    <a:pt x="11" y="28"/>
                  </a:cubicBezTo>
                  <a:close/>
                  <a:moveTo>
                    <a:pt x="18" y="20"/>
                  </a:moveTo>
                  <a:cubicBezTo>
                    <a:pt x="20" y="16"/>
                    <a:pt x="3" y="18"/>
                    <a:pt x="7" y="21"/>
                  </a:cubicBezTo>
                  <a:cubicBezTo>
                    <a:pt x="10" y="24"/>
                    <a:pt x="16" y="24"/>
                    <a:pt x="18" y="2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5" name="Google Shape;2075;p133"/>
            <p:cNvSpPr/>
            <p:nvPr/>
          </p:nvSpPr>
          <p:spPr>
            <a:xfrm>
              <a:off x="4854747" y="919193"/>
              <a:ext cx="587396" cy="906493"/>
            </a:xfrm>
            <a:custGeom>
              <a:rect b="b" l="l" r="r" t="t"/>
              <a:pathLst>
                <a:path extrusionOk="0" h="723" w="457">
                  <a:moveTo>
                    <a:pt x="443" y="386"/>
                  </a:moveTo>
                  <a:cubicBezTo>
                    <a:pt x="442" y="390"/>
                    <a:pt x="435" y="390"/>
                    <a:pt x="435" y="386"/>
                  </a:cubicBezTo>
                  <a:cubicBezTo>
                    <a:pt x="435" y="382"/>
                    <a:pt x="424" y="379"/>
                    <a:pt x="423" y="377"/>
                  </a:cubicBezTo>
                  <a:cubicBezTo>
                    <a:pt x="423" y="375"/>
                    <a:pt x="428" y="375"/>
                    <a:pt x="432" y="378"/>
                  </a:cubicBezTo>
                  <a:cubicBezTo>
                    <a:pt x="436" y="380"/>
                    <a:pt x="439" y="378"/>
                    <a:pt x="444" y="374"/>
                  </a:cubicBezTo>
                  <a:cubicBezTo>
                    <a:pt x="449" y="369"/>
                    <a:pt x="455" y="373"/>
                    <a:pt x="456" y="369"/>
                  </a:cubicBezTo>
                  <a:cubicBezTo>
                    <a:pt x="457" y="365"/>
                    <a:pt x="448" y="363"/>
                    <a:pt x="447" y="360"/>
                  </a:cubicBezTo>
                  <a:cubicBezTo>
                    <a:pt x="445" y="358"/>
                    <a:pt x="439" y="355"/>
                    <a:pt x="434" y="356"/>
                  </a:cubicBezTo>
                  <a:cubicBezTo>
                    <a:pt x="428" y="357"/>
                    <a:pt x="428" y="355"/>
                    <a:pt x="424" y="351"/>
                  </a:cubicBezTo>
                  <a:cubicBezTo>
                    <a:pt x="421" y="348"/>
                    <a:pt x="410" y="354"/>
                    <a:pt x="410" y="361"/>
                  </a:cubicBezTo>
                  <a:cubicBezTo>
                    <a:pt x="410" y="368"/>
                    <a:pt x="404" y="366"/>
                    <a:pt x="406" y="362"/>
                  </a:cubicBezTo>
                  <a:cubicBezTo>
                    <a:pt x="409" y="359"/>
                    <a:pt x="403" y="354"/>
                    <a:pt x="408" y="353"/>
                  </a:cubicBezTo>
                  <a:cubicBezTo>
                    <a:pt x="414" y="351"/>
                    <a:pt x="411" y="343"/>
                    <a:pt x="401" y="343"/>
                  </a:cubicBezTo>
                  <a:cubicBezTo>
                    <a:pt x="391" y="342"/>
                    <a:pt x="388" y="350"/>
                    <a:pt x="390" y="353"/>
                  </a:cubicBezTo>
                  <a:cubicBezTo>
                    <a:pt x="392" y="355"/>
                    <a:pt x="384" y="366"/>
                    <a:pt x="380" y="366"/>
                  </a:cubicBezTo>
                  <a:cubicBezTo>
                    <a:pt x="376" y="366"/>
                    <a:pt x="380" y="357"/>
                    <a:pt x="380" y="351"/>
                  </a:cubicBezTo>
                  <a:cubicBezTo>
                    <a:pt x="380" y="346"/>
                    <a:pt x="376" y="349"/>
                    <a:pt x="369" y="357"/>
                  </a:cubicBezTo>
                  <a:cubicBezTo>
                    <a:pt x="361" y="366"/>
                    <a:pt x="356" y="373"/>
                    <a:pt x="352" y="374"/>
                  </a:cubicBezTo>
                  <a:cubicBezTo>
                    <a:pt x="348" y="375"/>
                    <a:pt x="348" y="367"/>
                    <a:pt x="355" y="363"/>
                  </a:cubicBezTo>
                  <a:cubicBezTo>
                    <a:pt x="362" y="359"/>
                    <a:pt x="362" y="349"/>
                    <a:pt x="366" y="349"/>
                  </a:cubicBezTo>
                  <a:cubicBezTo>
                    <a:pt x="371" y="349"/>
                    <a:pt x="371" y="344"/>
                    <a:pt x="364" y="343"/>
                  </a:cubicBezTo>
                  <a:cubicBezTo>
                    <a:pt x="358" y="341"/>
                    <a:pt x="357" y="348"/>
                    <a:pt x="355" y="350"/>
                  </a:cubicBezTo>
                  <a:cubicBezTo>
                    <a:pt x="352" y="353"/>
                    <a:pt x="342" y="347"/>
                    <a:pt x="342" y="349"/>
                  </a:cubicBezTo>
                  <a:cubicBezTo>
                    <a:pt x="342" y="351"/>
                    <a:pt x="336" y="352"/>
                    <a:pt x="339" y="356"/>
                  </a:cubicBezTo>
                  <a:cubicBezTo>
                    <a:pt x="342" y="360"/>
                    <a:pt x="338" y="363"/>
                    <a:pt x="335" y="358"/>
                  </a:cubicBezTo>
                  <a:cubicBezTo>
                    <a:pt x="332" y="354"/>
                    <a:pt x="326" y="357"/>
                    <a:pt x="323" y="362"/>
                  </a:cubicBezTo>
                  <a:cubicBezTo>
                    <a:pt x="320" y="368"/>
                    <a:pt x="315" y="367"/>
                    <a:pt x="319" y="369"/>
                  </a:cubicBezTo>
                  <a:cubicBezTo>
                    <a:pt x="322" y="371"/>
                    <a:pt x="321" y="378"/>
                    <a:pt x="317" y="379"/>
                  </a:cubicBezTo>
                  <a:cubicBezTo>
                    <a:pt x="312" y="381"/>
                    <a:pt x="314" y="367"/>
                    <a:pt x="310" y="368"/>
                  </a:cubicBezTo>
                  <a:cubicBezTo>
                    <a:pt x="307" y="369"/>
                    <a:pt x="309" y="361"/>
                    <a:pt x="314" y="361"/>
                  </a:cubicBezTo>
                  <a:cubicBezTo>
                    <a:pt x="319" y="361"/>
                    <a:pt x="324" y="354"/>
                    <a:pt x="323" y="352"/>
                  </a:cubicBezTo>
                  <a:cubicBezTo>
                    <a:pt x="322" y="349"/>
                    <a:pt x="317" y="350"/>
                    <a:pt x="317" y="354"/>
                  </a:cubicBezTo>
                  <a:cubicBezTo>
                    <a:pt x="317" y="357"/>
                    <a:pt x="309" y="357"/>
                    <a:pt x="303" y="356"/>
                  </a:cubicBezTo>
                  <a:cubicBezTo>
                    <a:pt x="296" y="356"/>
                    <a:pt x="296" y="364"/>
                    <a:pt x="304" y="368"/>
                  </a:cubicBezTo>
                  <a:cubicBezTo>
                    <a:pt x="311" y="372"/>
                    <a:pt x="302" y="375"/>
                    <a:pt x="299" y="372"/>
                  </a:cubicBezTo>
                  <a:cubicBezTo>
                    <a:pt x="295" y="369"/>
                    <a:pt x="289" y="370"/>
                    <a:pt x="285" y="372"/>
                  </a:cubicBezTo>
                  <a:cubicBezTo>
                    <a:pt x="282" y="374"/>
                    <a:pt x="295" y="379"/>
                    <a:pt x="295" y="381"/>
                  </a:cubicBezTo>
                  <a:cubicBezTo>
                    <a:pt x="296" y="383"/>
                    <a:pt x="289" y="378"/>
                    <a:pt x="287" y="380"/>
                  </a:cubicBezTo>
                  <a:cubicBezTo>
                    <a:pt x="285" y="382"/>
                    <a:pt x="278" y="379"/>
                    <a:pt x="278" y="374"/>
                  </a:cubicBezTo>
                  <a:cubicBezTo>
                    <a:pt x="277" y="370"/>
                    <a:pt x="265" y="376"/>
                    <a:pt x="272" y="378"/>
                  </a:cubicBezTo>
                  <a:cubicBezTo>
                    <a:pt x="278" y="379"/>
                    <a:pt x="276" y="383"/>
                    <a:pt x="276" y="389"/>
                  </a:cubicBezTo>
                  <a:cubicBezTo>
                    <a:pt x="276" y="395"/>
                    <a:pt x="269" y="390"/>
                    <a:pt x="270" y="385"/>
                  </a:cubicBezTo>
                  <a:cubicBezTo>
                    <a:pt x="272" y="380"/>
                    <a:pt x="265" y="381"/>
                    <a:pt x="260" y="385"/>
                  </a:cubicBezTo>
                  <a:cubicBezTo>
                    <a:pt x="255" y="388"/>
                    <a:pt x="261" y="379"/>
                    <a:pt x="259" y="374"/>
                  </a:cubicBezTo>
                  <a:cubicBezTo>
                    <a:pt x="257" y="370"/>
                    <a:pt x="252" y="374"/>
                    <a:pt x="247" y="375"/>
                  </a:cubicBezTo>
                  <a:cubicBezTo>
                    <a:pt x="241" y="377"/>
                    <a:pt x="238" y="377"/>
                    <a:pt x="242" y="380"/>
                  </a:cubicBezTo>
                  <a:cubicBezTo>
                    <a:pt x="245" y="384"/>
                    <a:pt x="245" y="389"/>
                    <a:pt x="240" y="388"/>
                  </a:cubicBezTo>
                  <a:cubicBezTo>
                    <a:pt x="236" y="388"/>
                    <a:pt x="234" y="388"/>
                    <a:pt x="234" y="393"/>
                  </a:cubicBezTo>
                  <a:cubicBezTo>
                    <a:pt x="235" y="397"/>
                    <a:pt x="229" y="397"/>
                    <a:pt x="228" y="393"/>
                  </a:cubicBezTo>
                  <a:cubicBezTo>
                    <a:pt x="228" y="390"/>
                    <a:pt x="219" y="391"/>
                    <a:pt x="216" y="395"/>
                  </a:cubicBezTo>
                  <a:cubicBezTo>
                    <a:pt x="214" y="399"/>
                    <a:pt x="206" y="402"/>
                    <a:pt x="207" y="407"/>
                  </a:cubicBezTo>
                  <a:cubicBezTo>
                    <a:pt x="208" y="412"/>
                    <a:pt x="214" y="405"/>
                    <a:pt x="218" y="406"/>
                  </a:cubicBezTo>
                  <a:cubicBezTo>
                    <a:pt x="223" y="408"/>
                    <a:pt x="218" y="410"/>
                    <a:pt x="221" y="412"/>
                  </a:cubicBezTo>
                  <a:cubicBezTo>
                    <a:pt x="223" y="415"/>
                    <a:pt x="223" y="421"/>
                    <a:pt x="219" y="417"/>
                  </a:cubicBezTo>
                  <a:cubicBezTo>
                    <a:pt x="215" y="414"/>
                    <a:pt x="211" y="413"/>
                    <a:pt x="210" y="418"/>
                  </a:cubicBezTo>
                  <a:cubicBezTo>
                    <a:pt x="209" y="424"/>
                    <a:pt x="205" y="417"/>
                    <a:pt x="202" y="414"/>
                  </a:cubicBezTo>
                  <a:cubicBezTo>
                    <a:pt x="199" y="410"/>
                    <a:pt x="196" y="421"/>
                    <a:pt x="192" y="418"/>
                  </a:cubicBezTo>
                  <a:cubicBezTo>
                    <a:pt x="189" y="416"/>
                    <a:pt x="199" y="408"/>
                    <a:pt x="197" y="404"/>
                  </a:cubicBezTo>
                  <a:cubicBezTo>
                    <a:pt x="194" y="400"/>
                    <a:pt x="192" y="406"/>
                    <a:pt x="186" y="412"/>
                  </a:cubicBezTo>
                  <a:cubicBezTo>
                    <a:pt x="180" y="418"/>
                    <a:pt x="172" y="418"/>
                    <a:pt x="175" y="421"/>
                  </a:cubicBezTo>
                  <a:cubicBezTo>
                    <a:pt x="178" y="423"/>
                    <a:pt x="169" y="425"/>
                    <a:pt x="167" y="430"/>
                  </a:cubicBezTo>
                  <a:cubicBezTo>
                    <a:pt x="166" y="435"/>
                    <a:pt x="154" y="437"/>
                    <a:pt x="146" y="442"/>
                  </a:cubicBezTo>
                  <a:cubicBezTo>
                    <a:pt x="138" y="447"/>
                    <a:pt x="147" y="447"/>
                    <a:pt x="152" y="442"/>
                  </a:cubicBezTo>
                  <a:cubicBezTo>
                    <a:pt x="156" y="438"/>
                    <a:pt x="158" y="440"/>
                    <a:pt x="165" y="436"/>
                  </a:cubicBezTo>
                  <a:cubicBezTo>
                    <a:pt x="172" y="432"/>
                    <a:pt x="179" y="428"/>
                    <a:pt x="182" y="430"/>
                  </a:cubicBezTo>
                  <a:cubicBezTo>
                    <a:pt x="185" y="432"/>
                    <a:pt x="189" y="433"/>
                    <a:pt x="192" y="428"/>
                  </a:cubicBezTo>
                  <a:cubicBezTo>
                    <a:pt x="196" y="423"/>
                    <a:pt x="200" y="424"/>
                    <a:pt x="203" y="427"/>
                  </a:cubicBezTo>
                  <a:cubicBezTo>
                    <a:pt x="207" y="430"/>
                    <a:pt x="198" y="433"/>
                    <a:pt x="202" y="437"/>
                  </a:cubicBezTo>
                  <a:cubicBezTo>
                    <a:pt x="206" y="441"/>
                    <a:pt x="197" y="443"/>
                    <a:pt x="197" y="440"/>
                  </a:cubicBezTo>
                  <a:cubicBezTo>
                    <a:pt x="197" y="436"/>
                    <a:pt x="192" y="433"/>
                    <a:pt x="190" y="436"/>
                  </a:cubicBezTo>
                  <a:cubicBezTo>
                    <a:pt x="188" y="440"/>
                    <a:pt x="185" y="443"/>
                    <a:pt x="181" y="444"/>
                  </a:cubicBezTo>
                  <a:cubicBezTo>
                    <a:pt x="178" y="444"/>
                    <a:pt x="174" y="450"/>
                    <a:pt x="174" y="456"/>
                  </a:cubicBezTo>
                  <a:cubicBezTo>
                    <a:pt x="174" y="463"/>
                    <a:pt x="168" y="456"/>
                    <a:pt x="168" y="462"/>
                  </a:cubicBezTo>
                  <a:cubicBezTo>
                    <a:pt x="167" y="467"/>
                    <a:pt x="159" y="477"/>
                    <a:pt x="152" y="484"/>
                  </a:cubicBezTo>
                  <a:cubicBezTo>
                    <a:pt x="144" y="491"/>
                    <a:pt x="151" y="493"/>
                    <a:pt x="149" y="497"/>
                  </a:cubicBezTo>
                  <a:cubicBezTo>
                    <a:pt x="147" y="501"/>
                    <a:pt x="138" y="497"/>
                    <a:pt x="135" y="499"/>
                  </a:cubicBezTo>
                  <a:cubicBezTo>
                    <a:pt x="132" y="501"/>
                    <a:pt x="137" y="512"/>
                    <a:pt x="133" y="515"/>
                  </a:cubicBezTo>
                  <a:cubicBezTo>
                    <a:pt x="129" y="519"/>
                    <a:pt x="133" y="524"/>
                    <a:pt x="133" y="527"/>
                  </a:cubicBezTo>
                  <a:cubicBezTo>
                    <a:pt x="133" y="531"/>
                    <a:pt x="123" y="525"/>
                    <a:pt x="122" y="529"/>
                  </a:cubicBezTo>
                  <a:cubicBezTo>
                    <a:pt x="121" y="533"/>
                    <a:pt x="112" y="532"/>
                    <a:pt x="109" y="533"/>
                  </a:cubicBezTo>
                  <a:cubicBezTo>
                    <a:pt x="107" y="534"/>
                    <a:pt x="115" y="540"/>
                    <a:pt x="119" y="544"/>
                  </a:cubicBezTo>
                  <a:cubicBezTo>
                    <a:pt x="124" y="548"/>
                    <a:pt x="115" y="550"/>
                    <a:pt x="114" y="546"/>
                  </a:cubicBezTo>
                  <a:cubicBezTo>
                    <a:pt x="113" y="542"/>
                    <a:pt x="106" y="549"/>
                    <a:pt x="98" y="553"/>
                  </a:cubicBezTo>
                  <a:cubicBezTo>
                    <a:pt x="90" y="556"/>
                    <a:pt x="94" y="563"/>
                    <a:pt x="87" y="564"/>
                  </a:cubicBezTo>
                  <a:cubicBezTo>
                    <a:pt x="81" y="564"/>
                    <a:pt x="83" y="574"/>
                    <a:pt x="79" y="577"/>
                  </a:cubicBezTo>
                  <a:cubicBezTo>
                    <a:pt x="75" y="580"/>
                    <a:pt x="76" y="570"/>
                    <a:pt x="69" y="569"/>
                  </a:cubicBezTo>
                  <a:cubicBezTo>
                    <a:pt x="63" y="569"/>
                    <a:pt x="63" y="574"/>
                    <a:pt x="67" y="579"/>
                  </a:cubicBezTo>
                  <a:cubicBezTo>
                    <a:pt x="71" y="585"/>
                    <a:pt x="61" y="581"/>
                    <a:pt x="57" y="585"/>
                  </a:cubicBezTo>
                  <a:cubicBezTo>
                    <a:pt x="54" y="590"/>
                    <a:pt x="43" y="588"/>
                    <a:pt x="40" y="592"/>
                  </a:cubicBezTo>
                  <a:cubicBezTo>
                    <a:pt x="38" y="596"/>
                    <a:pt x="48" y="596"/>
                    <a:pt x="50" y="599"/>
                  </a:cubicBezTo>
                  <a:cubicBezTo>
                    <a:pt x="51" y="602"/>
                    <a:pt x="40" y="600"/>
                    <a:pt x="35" y="599"/>
                  </a:cubicBezTo>
                  <a:cubicBezTo>
                    <a:pt x="29" y="598"/>
                    <a:pt x="30" y="606"/>
                    <a:pt x="25" y="605"/>
                  </a:cubicBezTo>
                  <a:cubicBezTo>
                    <a:pt x="20" y="604"/>
                    <a:pt x="14" y="610"/>
                    <a:pt x="17" y="613"/>
                  </a:cubicBezTo>
                  <a:cubicBezTo>
                    <a:pt x="21" y="617"/>
                    <a:pt x="14" y="617"/>
                    <a:pt x="11" y="615"/>
                  </a:cubicBezTo>
                  <a:cubicBezTo>
                    <a:pt x="7" y="613"/>
                    <a:pt x="4" y="618"/>
                    <a:pt x="3" y="623"/>
                  </a:cubicBezTo>
                  <a:cubicBezTo>
                    <a:pt x="1" y="627"/>
                    <a:pt x="10" y="630"/>
                    <a:pt x="9" y="632"/>
                  </a:cubicBezTo>
                  <a:cubicBezTo>
                    <a:pt x="9" y="634"/>
                    <a:pt x="3" y="637"/>
                    <a:pt x="7" y="638"/>
                  </a:cubicBezTo>
                  <a:cubicBezTo>
                    <a:pt x="12" y="639"/>
                    <a:pt x="9" y="644"/>
                    <a:pt x="5" y="645"/>
                  </a:cubicBezTo>
                  <a:cubicBezTo>
                    <a:pt x="2" y="646"/>
                    <a:pt x="2" y="649"/>
                    <a:pt x="5" y="653"/>
                  </a:cubicBezTo>
                  <a:cubicBezTo>
                    <a:pt x="9" y="657"/>
                    <a:pt x="0" y="658"/>
                    <a:pt x="4" y="664"/>
                  </a:cubicBezTo>
                  <a:cubicBezTo>
                    <a:pt x="8" y="670"/>
                    <a:pt x="11" y="662"/>
                    <a:pt x="13" y="667"/>
                  </a:cubicBezTo>
                  <a:cubicBezTo>
                    <a:pt x="15" y="671"/>
                    <a:pt x="20" y="667"/>
                    <a:pt x="26" y="662"/>
                  </a:cubicBezTo>
                  <a:cubicBezTo>
                    <a:pt x="32" y="657"/>
                    <a:pt x="34" y="668"/>
                    <a:pt x="29" y="668"/>
                  </a:cubicBezTo>
                  <a:cubicBezTo>
                    <a:pt x="24" y="667"/>
                    <a:pt x="19" y="670"/>
                    <a:pt x="20" y="675"/>
                  </a:cubicBezTo>
                  <a:cubicBezTo>
                    <a:pt x="21" y="680"/>
                    <a:pt x="12" y="679"/>
                    <a:pt x="13" y="673"/>
                  </a:cubicBezTo>
                  <a:cubicBezTo>
                    <a:pt x="13" y="667"/>
                    <a:pt x="3" y="674"/>
                    <a:pt x="7" y="678"/>
                  </a:cubicBezTo>
                  <a:cubicBezTo>
                    <a:pt x="10" y="682"/>
                    <a:pt x="5" y="685"/>
                    <a:pt x="5" y="689"/>
                  </a:cubicBezTo>
                  <a:cubicBezTo>
                    <a:pt x="5" y="693"/>
                    <a:pt x="12" y="692"/>
                    <a:pt x="15" y="687"/>
                  </a:cubicBezTo>
                  <a:cubicBezTo>
                    <a:pt x="18" y="683"/>
                    <a:pt x="23" y="684"/>
                    <a:pt x="25" y="688"/>
                  </a:cubicBezTo>
                  <a:cubicBezTo>
                    <a:pt x="27" y="693"/>
                    <a:pt x="20" y="689"/>
                    <a:pt x="20" y="695"/>
                  </a:cubicBezTo>
                  <a:cubicBezTo>
                    <a:pt x="20" y="701"/>
                    <a:pt x="16" y="696"/>
                    <a:pt x="13" y="701"/>
                  </a:cubicBezTo>
                  <a:cubicBezTo>
                    <a:pt x="10" y="706"/>
                    <a:pt x="26" y="714"/>
                    <a:pt x="32" y="715"/>
                  </a:cubicBezTo>
                  <a:cubicBezTo>
                    <a:pt x="37" y="717"/>
                    <a:pt x="42" y="723"/>
                    <a:pt x="52" y="721"/>
                  </a:cubicBezTo>
                  <a:cubicBezTo>
                    <a:pt x="63" y="719"/>
                    <a:pt x="82" y="700"/>
                    <a:pt x="85" y="697"/>
                  </a:cubicBezTo>
                  <a:cubicBezTo>
                    <a:pt x="88" y="693"/>
                    <a:pt x="93" y="697"/>
                    <a:pt x="97" y="694"/>
                  </a:cubicBezTo>
                  <a:cubicBezTo>
                    <a:pt x="101" y="691"/>
                    <a:pt x="99" y="683"/>
                    <a:pt x="102" y="681"/>
                  </a:cubicBezTo>
                  <a:cubicBezTo>
                    <a:pt x="105" y="680"/>
                    <a:pt x="106" y="690"/>
                    <a:pt x="109" y="691"/>
                  </a:cubicBezTo>
                  <a:cubicBezTo>
                    <a:pt x="111" y="692"/>
                    <a:pt x="113" y="694"/>
                    <a:pt x="113" y="699"/>
                  </a:cubicBezTo>
                  <a:cubicBezTo>
                    <a:pt x="115" y="699"/>
                    <a:pt x="117" y="699"/>
                    <a:pt x="118" y="700"/>
                  </a:cubicBezTo>
                  <a:cubicBezTo>
                    <a:pt x="122" y="702"/>
                    <a:pt x="123" y="691"/>
                    <a:pt x="123" y="688"/>
                  </a:cubicBezTo>
                  <a:cubicBezTo>
                    <a:pt x="123" y="685"/>
                    <a:pt x="126" y="678"/>
                    <a:pt x="125" y="674"/>
                  </a:cubicBezTo>
                  <a:cubicBezTo>
                    <a:pt x="124" y="670"/>
                    <a:pt x="135" y="673"/>
                    <a:pt x="137" y="670"/>
                  </a:cubicBezTo>
                  <a:cubicBezTo>
                    <a:pt x="138" y="666"/>
                    <a:pt x="139" y="654"/>
                    <a:pt x="136" y="653"/>
                  </a:cubicBezTo>
                  <a:cubicBezTo>
                    <a:pt x="133" y="651"/>
                    <a:pt x="132" y="644"/>
                    <a:pt x="135" y="644"/>
                  </a:cubicBezTo>
                  <a:cubicBezTo>
                    <a:pt x="138" y="644"/>
                    <a:pt x="143" y="642"/>
                    <a:pt x="142" y="635"/>
                  </a:cubicBezTo>
                  <a:cubicBezTo>
                    <a:pt x="141" y="629"/>
                    <a:pt x="131" y="629"/>
                    <a:pt x="130" y="623"/>
                  </a:cubicBezTo>
                  <a:cubicBezTo>
                    <a:pt x="129" y="616"/>
                    <a:pt x="135" y="614"/>
                    <a:pt x="131" y="606"/>
                  </a:cubicBezTo>
                  <a:cubicBezTo>
                    <a:pt x="127" y="598"/>
                    <a:pt x="133" y="593"/>
                    <a:pt x="131" y="588"/>
                  </a:cubicBezTo>
                  <a:cubicBezTo>
                    <a:pt x="129" y="584"/>
                    <a:pt x="128" y="579"/>
                    <a:pt x="133" y="571"/>
                  </a:cubicBezTo>
                  <a:cubicBezTo>
                    <a:pt x="138" y="562"/>
                    <a:pt x="147" y="558"/>
                    <a:pt x="150" y="559"/>
                  </a:cubicBezTo>
                  <a:cubicBezTo>
                    <a:pt x="154" y="560"/>
                    <a:pt x="159" y="563"/>
                    <a:pt x="162" y="558"/>
                  </a:cubicBezTo>
                  <a:cubicBezTo>
                    <a:pt x="164" y="553"/>
                    <a:pt x="164" y="549"/>
                    <a:pt x="162" y="548"/>
                  </a:cubicBezTo>
                  <a:cubicBezTo>
                    <a:pt x="159" y="547"/>
                    <a:pt x="153" y="546"/>
                    <a:pt x="158" y="539"/>
                  </a:cubicBezTo>
                  <a:cubicBezTo>
                    <a:pt x="163" y="532"/>
                    <a:pt x="169" y="524"/>
                    <a:pt x="169" y="516"/>
                  </a:cubicBezTo>
                  <a:cubicBezTo>
                    <a:pt x="170" y="509"/>
                    <a:pt x="168" y="503"/>
                    <a:pt x="170" y="500"/>
                  </a:cubicBezTo>
                  <a:cubicBezTo>
                    <a:pt x="173" y="498"/>
                    <a:pt x="179" y="500"/>
                    <a:pt x="184" y="497"/>
                  </a:cubicBezTo>
                  <a:cubicBezTo>
                    <a:pt x="189" y="494"/>
                    <a:pt x="185" y="489"/>
                    <a:pt x="187" y="487"/>
                  </a:cubicBezTo>
                  <a:cubicBezTo>
                    <a:pt x="190" y="484"/>
                    <a:pt x="193" y="476"/>
                    <a:pt x="196" y="474"/>
                  </a:cubicBezTo>
                  <a:cubicBezTo>
                    <a:pt x="200" y="471"/>
                    <a:pt x="203" y="468"/>
                    <a:pt x="200" y="464"/>
                  </a:cubicBezTo>
                  <a:cubicBezTo>
                    <a:pt x="198" y="461"/>
                    <a:pt x="206" y="458"/>
                    <a:pt x="206" y="452"/>
                  </a:cubicBezTo>
                  <a:cubicBezTo>
                    <a:pt x="206" y="446"/>
                    <a:pt x="214" y="442"/>
                    <a:pt x="219" y="442"/>
                  </a:cubicBezTo>
                  <a:cubicBezTo>
                    <a:pt x="224" y="442"/>
                    <a:pt x="232" y="442"/>
                    <a:pt x="232" y="437"/>
                  </a:cubicBezTo>
                  <a:cubicBezTo>
                    <a:pt x="232" y="432"/>
                    <a:pt x="229" y="421"/>
                    <a:pt x="237" y="424"/>
                  </a:cubicBezTo>
                  <a:cubicBezTo>
                    <a:pt x="244" y="427"/>
                    <a:pt x="250" y="423"/>
                    <a:pt x="255" y="427"/>
                  </a:cubicBezTo>
                  <a:cubicBezTo>
                    <a:pt x="260" y="432"/>
                    <a:pt x="267" y="431"/>
                    <a:pt x="267" y="424"/>
                  </a:cubicBezTo>
                  <a:cubicBezTo>
                    <a:pt x="267" y="417"/>
                    <a:pt x="269" y="407"/>
                    <a:pt x="277" y="411"/>
                  </a:cubicBezTo>
                  <a:cubicBezTo>
                    <a:pt x="277" y="411"/>
                    <a:pt x="278" y="411"/>
                    <a:pt x="278" y="412"/>
                  </a:cubicBezTo>
                  <a:cubicBezTo>
                    <a:pt x="281" y="406"/>
                    <a:pt x="286" y="403"/>
                    <a:pt x="290" y="403"/>
                  </a:cubicBezTo>
                  <a:cubicBezTo>
                    <a:pt x="297" y="404"/>
                    <a:pt x="301" y="416"/>
                    <a:pt x="309" y="417"/>
                  </a:cubicBezTo>
                  <a:cubicBezTo>
                    <a:pt x="318" y="419"/>
                    <a:pt x="326" y="422"/>
                    <a:pt x="329" y="418"/>
                  </a:cubicBezTo>
                  <a:cubicBezTo>
                    <a:pt x="331" y="414"/>
                    <a:pt x="337" y="421"/>
                    <a:pt x="342" y="419"/>
                  </a:cubicBezTo>
                  <a:cubicBezTo>
                    <a:pt x="347" y="417"/>
                    <a:pt x="347" y="428"/>
                    <a:pt x="352" y="422"/>
                  </a:cubicBezTo>
                  <a:cubicBezTo>
                    <a:pt x="357" y="415"/>
                    <a:pt x="351" y="411"/>
                    <a:pt x="360" y="412"/>
                  </a:cubicBezTo>
                  <a:cubicBezTo>
                    <a:pt x="368" y="412"/>
                    <a:pt x="363" y="402"/>
                    <a:pt x="363" y="396"/>
                  </a:cubicBezTo>
                  <a:cubicBezTo>
                    <a:pt x="363" y="391"/>
                    <a:pt x="374" y="390"/>
                    <a:pt x="374" y="385"/>
                  </a:cubicBezTo>
                  <a:cubicBezTo>
                    <a:pt x="374" y="380"/>
                    <a:pt x="389" y="384"/>
                    <a:pt x="392" y="381"/>
                  </a:cubicBezTo>
                  <a:cubicBezTo>
                    <a:pt x="394" y="377"/>
                    <a:pt x="402" y="375"/>
                    <a:pt x="406" y="381"/>
                  </a:cubicBezTo>
                  <a:cubicBezTo>
                    <a:pt x="409" y="386"/>
                    <a:pt x="423" y="388"/>
                    <a:pt x="424" y="393"/>
                  </a:cubicBezTo>
                  <a:cubicBezTo>
                    <a:pt x="425" y="396"/>
                    <a:pt x="424" y="399"/>
                    <a:pt x="424" y="403"/>
                  </a:cubicBezTo>
                  <a:cubicBezTo>
                    <a:pt x="427" y="401"/>
                    <a:pt x="429" y="399"/>
                    <a:pt x="432" y="399"/>
                  </a:cubicBezTo>
                  <a:cubicBezTo>
                    <a:pt x="438" y="399"/>
                    <a:pt x="442" y="391"/>
                    <a:pt x="447" y="392"/>
                  </a:cubicBezTo>
                  <a:cubicBezTo>
                    <a:pt x="451" y="393"/>
                    <a:pt x="455" y="392"/>
                    <a:pt x="456" y="386"/>
                  </a:cubicBezTo>
                  <a:cubicBezTo>
                    <a:pt x="452" y="383"/>
                    <a:pt x="444" y="383"/>
                    <a:pt x="443" y="386"/>
                  </a:cubicBezTo>
                  <a:close/>
                  <a:moveTo>
                    <a:pt x="127" y="52"/>
                  </a:moveTo>
                  <a:cubicBezTo>
                    <a:pt x="135" y="54"/>
                    <a:pt x="120" y="62"/>
                    <a:pt x="117" y="69"/>
                  </a:cubicBezTo>
                  <a:cubicBezTo>
                    <a:pt x="115" y="77"/>
                    <a:pt x="129" y="83"/>
                    <a:pt x="135" y="89"/>
                  </a:cubicBezTo>
                  <a:cubicBezTo>
                    <a:pt x="141" y="94"/>
                    <a:pt x="155" y="94"/>
                    <a:pt x="160" y="90"/>
                  </a:cubicBezTo>
                  <a:cubicBezTo>
                    <a:pt x="165" y="87"/>
                    <a:pt x="163" y="76"/>
                    <a:pt x="170" y="77"/>
                  </a:cubicBezTo>
                  <a:cubicBezTo>
                    <a:pt x="177" y="77"/>
                    <a:pt x="173" y="71"/>
                    <a:pt x="179" y="69"/>
                  </a:cubicBezTo>
                  <a:cubicBezTo>
                    <a:pt x="184" y="67"/>
                    <a:pt x="185" y="74"/>
                    <a:pt x="180" y="80"/>
                  </a:cubicBezTo>
                  <a:cubicBezTo>
                    <a:pt x="175" y="85"/>
                    <a:pt x="188" y="85"/>
                    <a:pt x="195" y="78"/>
                  </a:cubicBezTo>
                  <a:cubicBezTo>
                    <a:pt x="202" y="71"/>
                    <a:pt x="204" y="78"/>
                    <a:pt x="202" y="84"/>
                  </a:cubicBezTo>
                  <a:cubicBezTo>
                    <a:pt x="201" y="90"/>
                    <a:pt x="186" y="87"/>
                    <a:pt x="181" y="94"/>
                  </a:cubicBezTo>
                  <a:cubicBezTo>
                    <a:pt x="176" y="101"/>
                    <a:pt x="161" y="95"/>
                    <a:pt x="154" y="103"/>
                  </a:cubicBezTo>
                  <a:cubicBezTo>
                    <a:pt x="147" y="111"/>
                    <a:pt x="160" y="111"/>
                    <a:pt x="170" y="109"/>
                  </a:cubicBezTo>
                  <a:cubicBezTo>
                    <a:pt x="179" y="107"/>
                    <a:pt x="198" y="106"/>
                    <a:pt x="205" y="108"/>
                  </a:cubicBezTo>
                  <a:cubicBezTo>
                    <a:pt x="212" y="109"/>
                    <a:pt x="200" y="112"/>
                    <a:pt x="189" y="112"/>
                  </a:cubicBezTo>
                  <a:cubicBezTo>
                    <a:pt x="177" y="112"/>
                    <a:pt x="173" y="115"/>
                    <a:pt x="173" y="118"/>
                  </a:cubicBezTo>
                  <a:cubicBezTo>
                    <a:pt x="174" y="121"/>
                    <a:pt x="157" y="115"/>
                    <a:pt x="156" y="122"/>
                  </a:cubicBezTo>
                  <a:cubicBezTo>
                    <a:pt x="156" y="129"/>
                    <a:pt x="172" y="132"/>
                    <a:pt x="174" y="136"/>
                  </a:cubicBezTo>
                  <a:cubicBezTo>
                    <a:pt x="176" y="140"/>
                    <a:pt x="187" y="136"/>
                    <a:pt x="191" y="138"/>
                  </a:cubicBezTo>
                  <a:cubicBezTo>
                    <a:pt x="195" y="139"/>
                    <a:pt x="184" y="142"/>
                    <a:pt x="182" y="144"/>
                  </a:cubicBezTo>
                  <a:cubicBezTo>
                    <a:pt x="181" y="146"/>
                    <a:pt x="195" y="149"/>
                    <a:pt x="197" y="153"/>
                  </a:cubicBezTo>
                  <a:cubicBezTo>
                    <a:pt x="199" y="157"/>
                    <a:pt x="209" y="155"/>
                    <a:pt x="209" y="150"/>
                  </a:cubicBezTo>
                  <a:cubicBezTo>
                    <a:pt x="208" y="143"/>
                    <a:pt x="217" y="122"/>
                    <a:pt x="229" y="118"/>
                  </a:cubicBezTo>
                  <a:cubicBezTo>
                    <a:pt x="241" y="114"/>
                    <a:pt x="234" y="110"/>
                    <a:pt x="236" y="103"/>
                  </a:cubicBezTo>
                  <a:cubicBezTo>
                    <a:pt x="237" y="96"/>
                    <a:pt x="247" y="102"/>
                    <a:pt x="244" y="96"/>
                  </a:cubicBezTo>
                  <a:cubicBezTo>
                    <a:pt x="241" y="91"/>
                    <a:pt x="243" y="88"/>
                    <a:pt x="250" y="81"/>
                  </a:cubicBezTo>
                  <a:cubicBezTo>
                    <a:pt x="258" y="74"/>
                    <a:pt x="262" y="80"/>
                    <a:pt x="271" y="75"/>
                  </a:cubicBezTo>
                  <a:cubicBezTo>
                    <a:pt x="280" y="71"/>
                    <a:pt x="285" y="78"/>
                    <a:pt x="275" y="79"/>
                  </a:cubicBezTo>
                  <a:cubicBezTo>
                    <a:pt x="266" y="80"/>
                    <a:pt x="270" y="90"/>
                    <a:pt x="278" y="92"/>
                  </a:cubicBezTo>
                  <a:cubicBezTo>
                    <a:pt x="285" y="95"/>
                    <a:pt x="278" y="97"/>
                    <a:pt x="284" y="99"/>
                  </a:cubicBezTo>
                  <a:cubicBezTo>
                    <a:pt x="289" y="100"/>
                    <a:pt x="288" y="108"/>
                    <a:pt x="281" y="115"/>
                  </a:cubicBezTo>
                  <a:cubicBezTo>
                    <a:pt x="274" y="123"/>
                    <a:pt x="283" y="124"/>
                    <a:pt x="297" y="119"/>
                  </a:cubicBezTo>
                  <a:cubicBezTo>
                    <a:pt x="312" y="114"/>
                    <a:pt x="303" y="124"/>
                    <a:pt x="307" y="128"/>
                  </a:cubicBezTo>
                  <a:cubicBezTo>
                    <a:pt x="312" y="132"/>
                    <a:pt x="323" y="125"/>
                    <a:pt x="330" y="117"/>
                  </a:cubicBezTo>
                  <a:cubicBezTo>
                    <a:pt x="336" y="110"/>
                    <a:pt x="345" y="111"/>
                    <a:pt x="345" y="107"/>
                  </a:cubicBezTo>
                  <a:cubicBezTo>
                    <a:pt x="344" y="103"/>
                    <a:pt x="338" y="102"/>
                    <a:pt x="332" y="104"/>
                  </a:cubicBezTo>
                  <a:cubicBezTo>
                    <a:pt x="327" y="106"/>
                    <a:pt x="313" y="105"/>
                    <a:pt x="318" y="101"/>
                  </a:cubicBezTo>
                  <a:cubicBezTo>
                    <a:pt x="323" y="96"/>
                    <a:pt x="322" y="93"/>
                    <a:pt x="315" y="94"/>
                  </a:cubicBezTo>
                  <a:cubicBezTo>
                    <a:pt x="308" y="94"/>
                    <a:pt x="295" y="91"/>
                    <a:pt x="301" y="88"/>
                  </a:cubicBezTo>
                  <a:cubicBezTo>
                    <a:pt x="307" y="86"/>
                    <a:pt x="297" y="78"/>
                    <a:pt x="291" y="79"/>
                  </a:cubicBezTo>
                  <a:cubicBezTo>
                    <a:pt x="286" y="79"/>
                    <a:pt x="287" y="73"/>
                    <a:pt x="288" y="69"/>
                  </a:cubicBezTo>
                  <a:cubicBezTo>
                    <a:pt x="288" y="64"/>
                    <a:pt x="272" y="62"/>
                    <a:pt x="275" y="61"/>
                  </a:cubicBezTo>
                  <a:cubicBezTo>
                    <a:pt x="278" y="59"/>
                    <a:pt x="269" y="56"/>
                    <a:pt x="266" y="59"/>
                  </a:cubicBezTo>
                  <a:cubicBezTo>
                    <a:pt x="264" y="62"/>
                    <a:pt x="259" y="61"/>
                    <a:pt x="259" y="56"/>
                  </a:cubicBezTo>
                  <a:cubicBezTo>
                    <a:pt x="259" y="52"/>
                    <a:pt x="247" y="53"/>
                    <a:pt x="243" y="53"/>
                  </a:cubicBezTo>
                  <a:cubicBezTo>
                    <a:pt x="238" y="54"/>
                    <a:pt x="240" y="43"/>
                    <a:pt x="236" y="40"/>
                  </a:cubicBezTo>
                  <a:cubicBezTo>
                    <a:pt x="231" y="36"/>
                    <a:pt x="225" y="47"/>
                    <a:pt x="221" y="46"/>
                  </a:cubicBezTo>
                  <a:cubicBezTo>
                    <a:pt x="218" y="45"/>
                    <a:pt x="224" y="38"/>
                    <a:pt x="226" y="33"/>
                  </a:cubicBezTo>
                  <a:cubicBezTo>
                    <a:pt x="228" y="29"/>
                    <a:pt x="209" y="22"/>
                    <a:pt x="208" y="27"/>
                  </a:cubicBezTo>
                  <a:cubicBezTo>
                    <a:pt x="206" y="32"/>
                    <a:pt x="202" y="20"/>
                    <a:pt x="198" y="19"/>
                  </a:cubicBezTo>
                  <a:cubicBezTo>
                    <a:pt x="194" y="18"/>
                    <a:pt x="197" y="27"/>
                    <a:pt x="194" y="27"/>
                  </a:cubicBezTo>
                  <a:cubicBezTo>
                    <a:pt x="190" y="28"/>
                    <a:pt x="186" y="32"/>
                    <a:pt x="191" y="36"/>
                  </a:cubicBezTo>
                  <a:cubicBezTo>
                    <a:pt x="197" y="40"/>
                    <a:pt x="203" y="59"/>
                    <a:pt x="202" y="62"/>
                  </a:cubicBezTo>
                  <a:cubicBezTo>
                    <a:pt x="202" y="65"/>
                    <a:pt x="184" y="48"/>
                    <a:pt x="183" y="40"/>
                  </a:cubicBezTo>
                  <a:cubicBezTo>
                    <a:pt x="182" y="32"/>
                    <a:pt x="173" y="25"/>
                    <a:pt x="171" y="31"/>
                  </a:cubicBezTo>
                  <a:cubicBezTo>
                    <a:pt x="168" y="37"/>
                    <a:pt x="162" y="39"/>
                    <a:pt x="164" y="45"/>
                  </a:cubicBezTo>
                  <a:cubicBezTo>
                    <a:pt x="166" y="51"/>
                    <a:pt x="159" y="53"/>
                    <a:pt x="159" y="48"/>
                  </a:cubicBezTo>
                  <a:cubicBezTo>
                    <a:pt x="159" y="44"/>
                    <a:pt x="149" y="38"/>
                    <a:pt x="146" y="38"/>
                  </a:cubicBezTo>
                  <a:cubicBezTo>
                    <a:pt x="142" y="37"/>
                    <a:pt x="155" y="35"/>
                    <a:pt x="161" y="32"/>
                  </a:cubicBezTo>
                  <a:cubicBezTo>
                    <a:pt x="166" y="29"/>
                    <a:pt x="156" y="26"/>
                    <a:pt x="150" y="29"/>
                  </a:cubicBezTo>
                  <a:cubicBezTo>
                    <a:pt x="145" y="32"/>
                    <a:pt x="139" y="27"/>
                    <a:pt x="136" y="31"/>
                  </a:cubicBezTo>
                  <a:cubicBezTo>
                    <a:pt x="132" y="35"/>
                    <a:pt x="129" y="31"/>
                    <a:pt x="123" y="30"/>
                  </a:cubicBezTo>
                  <a:cubicBezTo>
                    <a:pt x="118" y="29"/>
                    <a:pt x="113" y="38"/>
                    <a:pt x="109" y="36"/>
                  </a:cubicBezTo>
                  <a:cubicBezTo>
                    <a:pt x="105" y="35"/>
                    <a:pt x="103" y="44"/>
                    <a:pt x="109" y="54"/>
                  </a:cubicBezTo>
                  <a:cubicBezTo>
                    <a:pt x="115" y="63"/>
                    <a:pt x="120" y="51"/>
                    <a:pt x="127" y="52"/>
                  </a:cubicBezTo>
                  <a:close/>
                  <a:moveTo>
                    <a:pt x="111" y="84"/>
                  </a:moveTo>
                  <a:cubicBezTo>
                    <a:pt x="116" y="85"/>
                    <a:pt x="120" y="93"/>
                    <a:pt x="124" y="92"/>
                  </a:cubicBezTo>
                  <a:cubicBezTo>
                    <a:pt x="126" y="92"/>
                    <a:pt x="117" y="83"/>
                    <a:pt x="112" y="77"/>
                  </a:cubicBezTo>
                  <a:cubicBezTo>
                    <a:pt x="107" y="72"/>
                    <a:pt x="107" y="66"/>
                    <a:pt x="100" y="68"/>
                  </a:cubicBezTo>
                  <a:cubicBezTo>
                    <a:pt x="93" y="70"/>
                    <a:pt x="107" y="83"/>
                    <a:pt x="111" y="84"/>
                  </a:cubicBezTo>
                  <a:close/>
                  <a:moveTo>
                    <a:pt x="236" y="20"/>
                  </a:moveTo>
                  <a:cubicBezTo>
                    <a:pt x="239" y="23"/>
                    <a:pt x="230" y="23"/>
                    <a:pt x="234" y="27"/>
                  </a:cubicBezTo>
                  <a:cubicBezTo>
                    <a:pt x="245" y="39"/>
                    <a:pt x="292" y="26"/>
                    <a:pt x="298" y="29"/>
                  </a:cubicBezTo>
                  <a:cubicBezTo>
                    <a:pt x="304" y="33"/>
                    <a:pt x="259" y="37"/>
                    <a:pt x="261" y="42"/>
                  </a:cubicBezTo>
                  <a:cubicBezTo>
                    <a:pt x="263" y="46"/>
                    <a:pt x="300" y="50"/>
                    <a:pt x="303" y="47"/>
                  </a:cubicBezTo>
                  <a:cubicBezTo>
                    <a:pt x="305" y="44"/>
                    <a:pt x="312" y="53"/>
                    <a:pt x="324" y="54"/>
                  </a:cubicBezTo>
                  <a:cubicBezTo>
                    <a:pt x="336" y="55"/>
                    <a:pt x="335" y="49"/>
                    <a:pt x="344" y="49"/>
                  </a:cubicBezTo>
                  <a:cubicBezTo>
                    <a:pt x="353" y="49"/>
                    <a:pt x="366" y="44"/>
                    <a:pt x="366" y="39"/>
                  </a:cubicBezTo>
                  <a:cubicBezTo>
                    <a:pt x="367" y="34"/>
                    <a:pt x="393" y="28"/>
                    <a:pt x="391" y="19"/>
                  </a:cubicBezTo>
                  <a:cubicBezTo>
                    <a:pt x="388" y="11"/>
                    <a:pt x="363" y="17"/>
                    <a:pt x="356" y="13"/>
                  </a:cubicBezTo>
                  <a:cubicBezTo>
                    <a:pt x="349" y="9"/>
                    <a:pt x="332" y="5"/>
                    <a:pt x="330" y="10"/>
                  </a:cubicBezTo>
                  <a:cubicBezTo>
                    <a:pt x="327" y="16"/>
                    <a:pt x="322" y="17"/>
                    <a:pt x="320" y="15"/>
                  </a:cubicBezTo>
                  <a:cubicBezTo>
                    <a:pt x="317" y="13"/>
                    <a:pt x="321" y="0"/>
                    <a:pt x="310" y="4"/>
                  </a:cubicBezTo>
                  <a:cubicBezTo>
                    <a:pt x="298" y="7"/>
                    <a:pt x="309" y="19"/>
                    <a:pt x="306" y="21"/>
                  </a:cubicBezTo>
                  <a:cubicBezTo>
                    <a:pt x="304" y="22"/>
                    <a:pt x="293" y="18"/>
                    <a:pt x="292" y="13"/>
                  </a:cubicBezTo>
                  <a:cubicBezTo>
                    <a:pt x="292" y="8"/>
                    <a:pt x="279" y="19"/>
                    <a:pt x="278" y="12"/>
                  </a:cubicBezTo>
                  <a:cubicBezTo>
                    <a:pt x="276" y="6"/>
                    <a:pt x="262" y="1"/>
                    <a:pt x="259" y="1"/>
                  </a:cubicBezTo>
                  <a:cubicBezTo>
                    <a:pt x="256" y="2"/>
                    <a:pt x="262" y="6"/>
                    <a:pt x="260" y="9"/>
                  </a:cubicBezTo>
                  <a:cubicBezTo>
                    <a:pt x="258" y="12"/>
                    <a:pt x="250" y="6"/>
                    <a:pt x="247" y="6"/>
                  </a:cubicBezTo>
                  <a:cubicBezTo>
                    <a:pt x="244" y="5"/>
                    <a:pt x="249" y="12"/>
                    <a:pt x="247" y="15"/>
                  </a:cubicBezTo>
                  <a:cubicBezTo>
                    <a:pt x="246" y="18"/>
                    <a:pt x="240" y="6"/>
                    <a:pt x="234" y="6"/>
                  </a:cubicBezTo>
                  <a:cubicBezTo>
                    <a:pt x="229" y="6"/>
                    <a:pt x="231" y="12"/>
                    <a:pt x="227" y="13"/>
                  </a:cubicBezTo>
                  <a:cubicBezTo>
                    <a:pt x="223" y="13"/>
                    <a:pt x="232" y="18"/>
                    <a:pt x="236" y="2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6" name="Google Shape;2076;p133"/>
            <p:cNvSpPr/>
            <p:nvPr/>
          </p:nvSpPr>
          <p:spPr>
            <a:xfrm>
              <a:off x="5035728" y="2159072"/>
              <a:ext cx="76203" cy="42864"/>
            </a:xfrm>
            <a:custGeom>
              <a:rect b="b" l="l" r="r" t="t"/>
              <a:pathLst>
                <a:path extrusionOk="0" h="33" w="59">
                  <a:moveTo>
                    <a:pt x="0" y="29"/>
                  </a:moveTo>
                  <a:cubicBezTo>
                    <a:pt x="4" y="27"/>
                    <a:pt x="9" y="27"/>
                    <a:pt x="11" y="28"/>
                  </a:cubicBezTo>
                  <a:cubicBezTo>
                    <a:pt x="14" y="29"/>
                    <a:pt x="14" y="31"/>
                    <a:pt x="15" y="33"/>
                  </a:cubicBezTo>
                  <a:cubicBezTo>
                    <a:pt x="18" y="32"/>
                    <a:pt x="25" y="31"/>
                    <a:pt x="27" y="31"/>
                  </a:cubicBezTo>
                  <a:cubicBezTo>
                    <a:pt x="30" y="29"/>
                    <a:pt x="37" y="33"/>
                    <a:pt x="38" y="31"/>
                  </a:cubicBezTo>
                  <a:cubicBezTo>
                    <a:pt x="39" y="29"/>
                    <a:pt x="41" y="23"/>
                    <a:pt x="44" y="23"/>
                  </a:cubicBezTo>
                  <a:cubicBezTo>
                    <a:pt x="47" y="23"/>
                    <a:pt x="45" y="15"/>
                    <a:pt x="49" y="15"/>
                  </a:cubicBezTo>
                  <a:cubicBezTo>
                    <a:pt x="52" y="14"/>
                    <a:pt x="59" y="7"/>
                    <a:pt x="59" y="7"/>
                  </a:cubicBezTo>
                  <a:cubicBezTo>
                    <a:pt x="59" y="7"/>
                    <a:pt x="56" y="1"/>
                    <a:pt x="55" y="0"/>
                  </a:cubicBezTo>
                  <a:cubicBezTo>
                    <a:pt x="54" y="0"/>
                    <a:pt x="50" y="4"/>
                    <a:pt x="43" y="4"/>
                  </a:cubicBezTo>
                  <a:cubicBezTo>
                    <a:pt x="36" y="4"/>
                    <a:pt x="31" y="10"/>
                    <a:pt x="28" y="10"/>
                  </a:cubicBezTo>
                  <a:cubicBezTo>
                    <a:pt x="25" y="10"/>
                    <a:pt x="15" y="7"/>
                    <a:pt x="8" y="6"/>
                  </a:cubicBezTo>
                  <a:cubicBezTo>
                    <a:pt x="6" y="6"/>
                    <a:pt x="3" y="6"/>
                    <a:pt x="1" y="6"/>
                  </a:cubicBezTo>
                  <a:cubicBezTo>
                    <a:pt x="1" y="12"/>
                    <a:pt x="0" y="21"/>
                    <a:pt x="0" y="2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7" name="Google Shape;2077;p133"/>
            <p:cNvSpPr/>
            <p:nvPr/>
          </p:nvSpPr>
          <p:spPr>
            <a:xfrm>
              <a:off x="4894436" y="2155897"/>
              <a:ext cx="260359" cy="276234"/>
            </a:xfrm>
            <a:custGeom>
              <a:rect b="b" l="l" r="r" t="t"/>
              <a:pathLst>
                <a:path extrusionOk="0" h="221" w="204">
                  <a:moveTo>
                    <a:pt x="142" y="191"/>
                  </a:moveTo>
                  <a:cubicBezTo>
                    <a:pt x="131" y="194"/>
                    <a:pt x="126" y="194"/>
                    <a:pt x="120" y="191"/>
                  </a:cubicBezTo>
                  <a:cubicBezTo>
                    <a:pt x="114" y="188"/>
                    <a:pt x="104" y="194"/>
                    <a:pt x="105" y="198"/>
                  </a:cubicBezTo>
                  <a:cubicBezTo>
                    <a:pt x="106" y="201"/>
                    <a:pt x="111" y="205"/>
                    <a:pt x="124" y="208"/>
                  </a:cubicBezTo>
                  <a:cubicBezTo>
                    <a:pt x="137" y="212"/>
                    <a:pt x="138" y="221"/>
                    <a:pt x="144" y="221"/>
                  </a:cubicBezTo>
                  <a:cubicBezTo>
                    <a:pt x="149" y="221"/>
                    <a:pt x="150" y="216"/>
                    <a:pt x="148" y="209"/>
                  </a:cubicBezTo>
                  <a:cubicBezTo>
                    <a:pt x="147" y="202"/>
                    <a:pt x="155" y="194"/>
                    <a:pt x="156" y="192"/>
                  </a:cubicBezTo>
                  <a:cubicBezTo>
                    <a:pt x="156" y="191"/>
                    <a:pt x="152" y="189"/>
                    <a:pt x="142" y="191"/>
                  </a:cubicBezTo>
                  <a:close/>
                  <a:moveTo>
                    <a:pt x="41" y="132"/>
                  </a:moveTo>
                  <a:cubicBezTo>
                    <a:pt x="35" y="137"/>
                    <a:pt x="30" y="131"/>
                    <a:pt x="28" y="135"/>
                  </a:cubicBezTo>
                  <a:cubicBezTo>
                    <a:pt x="25" y="140"/>
                    <a:pt x="37" y="148"/>
                    <a:pt x="34" y="158"/>
                  </a:cubicBezTo>
                  <a:cubicBezTo>
                    <a:pt x="32" y="168"/>
                    <a:pt x="36" y="181"/>
                    <a:pt x="42" y="175"/>
                  </a:cubicBezTo>
                  <a:cubicBezTo>
                    <a:pt x="48" y="169"/>
                    <a:pt x="51" y="172"/>
                    <a:pt x="54" y="167"/>
                  </a:cubicBezTo>
                  <a:cubicBezTo>
                    <a:pt x="57" y="163"/>
                    <a:pt x="54" y="146"/>
                    <a:pt x="57" y="139"/>
                  </a:cubicBezTo>
                  <a:cubicBezTo>
                    <a:pt x="59" y="131"/>
                    <a:pt x="46" y="127"/>
                    <a:pt x="41" y="132"/>
                  </a:cubicBezTo>
                  <a:close/>
                  <a:moveTo>
                    <a:pt x="168" y="124"/>
                  </a:moveTo>
                  <a:cubicBezTo>
                    <a:pt x="162" y="120"/>
                    <a:pt x="166" y="113"/>
                    <a:pt x="155" y="113"/>
                  </a:cubicBezTo>
                  <a:cubicBezTo>
                    <a:pt x="145" y="114"/>
                    <a:pt x="132" y="101"/>
                    <a:pt x="128" y="85"/>
                  </a:cubicBezTo>
                  <a:cubicBezTo>
                    <a:pt x="124" y="70"/>
                    <a:pt x="107" y="69"/>
                    <a:pt x="103" y="60"/>
                  </a:cubicBezTo>
                  <a:cubicBezTo>
                    <a:pt x="99" y="51"/>
                    <a:pt x="107" y="50"/>
                    <a:pt x="103" y="42"/>
                  </a:cubicBezTo>
                  <a:cubicBezTo>
                    <a:pt x="101" y="38"/>
                    <a:pt x="106" y="34"/>
                    <a:pt x="111" y="32"/>
                  </a:cubicBezTo>
                  <a:cubicBezTo>
                    <a:pt x="111" y="24"/>
                    <a:pt x="112" y="15"/>
                    <a:pt x="112" y="9"/>
                  </a:cubicBezTo>
                  <a:cubicBezTo>
                    <a:pt x="108" y="8"/>
                    <a:pt x="104" y="8"/>
                    <a:pt x="103" y="7"/>
                  </a:cubicBezTo>
                  <a:cubicBezTo>
                    <a:pt x="101" y="6"/>
                    <a:pt x="101" y="0"/>
                    <a:pt x="100" y="0"/>
                  </a:cubicBezTo>
                  <a:cubicBezTo>
                    <a:pt x="99" y="0"/>
                    <a:pt x="88" y="0"/>
                    <a:pt x="86" y="1"/>
                  </a:cubicBezTo>
                  <a:cubicBezTo>
                    <a:pt x="84" y="3"/>
                    <a:pt x="78" y="7"/>
                    <a:pt x="75" y="5"/>
                  </a:cubicBezTo>
                  <a:cubicBezTo>
                    <a:pt x="74" y="5"/>
                    <a:pt x="73" y="4"/>
                    <a:pt x="72" y="4"/>
                  </a:cubicBezTo>
                  <a:cubicBezTo>
                    <a:pt x="69" y="7"/>
                    <a:pt x="69" y="7"/>
                    <a:pt x="69" y="7"/>
                  </a:cubicBezTo>
                  <a:cubicBezTo>
                    <a:pt x="69" y="7"/>
                    <a:pt x="69" y="11"/>
                    <a:pt x="66" y="11"/>
                  </a:cubicBezTo>
                  <a:cubicBezTo>
                    <a:pt x="64" y="11"/>
                    <a:pt x="61" y="10"/>
                    <a:pt x="61" y="13"/>
                  </a:cubicBezTo>
                  <a:cubicBezTo>
                    <a:pt x="61" y="17"/>
                    <a:pt x="55" y="16"/>
                    <a:pt x="53" y="15"/>
                  </a:cubicBezTo>
                  <a:cubicBezTo>
                    <a:pt x="50" y="15"/>
                    <a:pt x="47" y="16"/>
                    <a:pt x="47" y="19"/>
                  </a:cubicBezTo>
                  <a:cubicBezTo>
                    <a:pt x="47" y="22"/>
                    <a:pt x="46" y="29"/>
                    <a:pt x="42" y="25"/>
                  </a:cubicBezTo>
                  <a:cubicBezTo>
                    <a:pt x="38" y="22"/>
                    <a:pt x="34" y="12"/>
                    <a:pt x="32" y="13"/>
                  </a:cubicBezTo>
                  <a:cubicBezTo>
                    <a:pt x="30" y="14"/>
                    <a:pt x="27" y="26"/>
                    <a:pt x="23" y="26"/>
                  </a:cubicBezTo>
                  <a:cubicBezTo>
                    <a:pt x="21" y="26"/>
                    <a:pt x="13" y="26"/>
                    <a:pt x="8" y="27"/>
                  </a:cubicBezTo>
                  <a:cubicBezTo>
                    <a:pt x="7" y="31"/>
                    <a:pt x="8" y="34"/>
                    <a:pt x="10" y="35"/>
                  </a:cubicBezTo>
                  <a:cubicBezTo>
                    <a:pt x="12" y="36"/>
                    <a:pt x="9" y="41"/>
                    <a:pt x="7" y="42"/>
                  </a:cubicBezTo>
                  <a:cubicBezTo>
                    <a:pt x="4" y="43"/>
                    <a:pt x="0" y="42"/>
                    <a:pt x="3" y="46"/>
                  </a:cubicBezTo>
                  <a:cubicBezTo>
                    <a:pt x="6" y="51"/>
                    <a:pt x="11" y="51"/>
                    <a:pt x="8" y="55"/>
                  </a:cubicBezTo>
                  <a:cubicBezTo>
                    <a:pt x="5" y="60"/>
                    <a:pt x="8" y="64"/>
                    <a:pt x="12" y="64"/>
                  </a:cubicBezTo>
                  <a:cubicBezTo>
                    <a:pt x="16" y="64"/>
                    <a:pt x="21" y="64"/>
                    <a:pt x="20" y="67"/>
                  </a:cubicBezTo>
                  <a:cubicBezTo>
                    <a:pt x="20" y="69"/>
                    <a:pt x="19" y="71"/>
                    <a:pt x="18" y="73"/>
                  </a:cubicBezTo>
                  <a:cubicBezTo>
                    <a:pt x="21" y="72"/>
                    <a:pt x="24" y="72"/>
                    <a:pt x="27" y="70"/>
                  </a:cubicBezTo>
                  <a:cubicBezTo>
                    <a:pt x="32" y="67"/>
                    <a:pt x="30" y="63"/>
                    <a:pt x="39" y="60"/>
                  </a:cubicBezTo>
                  <a:cubicBezTo>
                    <a:pt x="48" y="57"/>
                    <a:pt x="60" y="65"/>
                    <a:pt x="64" y="70"/>
                  </a:cubicBezTo>
                  <a:cubicBezTo>
                    <a:pt x="67" y="76"/>
                    <a:pt x="69" y="76"/>
                    <a:pt x="69" y="81"/>
                  </a:cubicBezTo>
                  <a:cubicBezTo>
                    <a:pt x="70" y="85"/>
                    <a:pt x="73" y="94"/>
                    <a:pt x="86" y="102"/>
                  </a:cubicBezTo>
                  <a:cubicBezTo>
                    <a:pt x="99" y="110"/>
                    <a:pt x="103" y="119"/>
                    <a:pt x="110" y="123"/>
                  </a:cubicBezTo>
                  <a:cubicBezTo>
                    <a:pt x="117" y="126"/>
                    <a:pt x="123" y="125"/>
                    <a:pt x="127" y="130"/>
                  </a:cubicBezTo>
                  <a:cubicBezTo>
                    <a:pt x="131" y="135"/>
                    <a:pt x="136" y="137"/>
                    <a:pt x="142" y="140"/>
                  </a:cubicBezTo>
                  <a:cubicBezTo>
                    <a:pt x="149" y="143"/>
                    <a:pt x="149" y="150"/>
                    <a:pt x="155" y="151"/>
                  </a:cubicBezTo>
                  <a:cubicBezTo>
                    <a:pt x="161" y="151"/>
                    <a:pt x="157" y="157"/>
                    <a:pt x="161" y="161"/>
                  </a:cubicBezTo>
                  <a:cubicBezTo>
                    <a:pt x="164" y="166"/>
                    <a:pt x="165" y="175"/>
                    <a:pt x="161" y="180"/>
                  </a:cubicBezTo>
                  <a:cubicBezTo>
                    <a:pt x="157" y="185"/>
                    <a:pt x="160" y="194"/>
                    <a:pt x="162" y="194"/>
                  </a:cubicBezTo>
                  <a:cubicBezTo>
                    <a:pt x="165" y="194"/>
                    <a:pt x="170" y="185"/>
                    <a:pt x="171" y="180"/>
                  </a:cubicBezTo>
                  <a:cubicBezTo>
                    <a:pt x="172" y="174"/>
                    <a:pt x="177" y="175"/>
                    <a:pt x="181" y="169"/>
                  </a:cubicBezTo>
                  <a:cubicBezTo>
                    <a:pt x="185" y="164"/>
                    <a:pt x="175" y="162"/>
                    <a:pt x="173" y="155"/>
                  </a:cubicBezTo>
                  <a:cubicBezTo>
                    <a:pt x="171" y="148"/>
                    <a:pt x="181" y="142"/>
                    <a:pt x="190" y="148"/>
                  </a:cubicBezTo>
                  <a:cubicBezTo>
                    <a:pt x="199" y="154"/>
                    <a:pt x="203" y="157"/>
                    <a:pt x="203" y="149"/>
                  </a:cubicBezTo>
                  <a:cubicBezTo>
                    <a:pt x="204" y="140"/>
                    <a:pt x="175" y="128"/>
                    <a:pt x="168" y="12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8" name="Google Shape;2078;p133"/>
            <p:cNvSpPr/>
            <p:nvPr/>
          </p:nvSpPr>
          <p:spPr>
            <a:xfrm>
              <a:off x="5154795" y="2257500"/>
              <a:ext cx="26988" cy="34926"/>
            </a:xfrm>
            <a:custGeom>
              <a:rect b="b" l="l" r="r" t="t"/>
              <a:pathLst>
                <a:path extrusionOk="0" h="28" w="21">
                  <a:moveTo>
                    <a:pt x="7" y="0"/>
                  </a:moveTo>
                  <a:cubicBezTo>
                    <a:pt x="4" y="5"/>
                    <a:pt x="0" y="11"/>
                    <a:pt x="0" y="13"/>
                  </a:cubicBezTo>
                  <a:cubicBezTo>
                    <a:pt x="1" y="14"/>
                    <a:pt x="0" y="16"/>
                    <a:pt x="0" y="18"/>
                  </a:cubicBezTo>
                  <a:cubicBezTo>
                    <a:pt x="4" y="22"/>
                    <a:pt x="9" y="26"/>
                    <a:pt x="12" y="28"/>
                  </a:cubicBezTo>
                  <a:cubicBezTo>
                    <a:pt x="12" y="28"/>
                    <a:pt x="13" y="28"/>
                    <a:pt x="13" y="28"/>
                  </a:cubicBezTo>
                  <a:cubicBezTo>
                    <a:pt x="14" y="22"/>
                    <a:pt x="18" y="16"/>
                    <a:pt x="21" y="16"/>
                  </a:cubicBezTo>
                  <a:cubicBezTo>
                    <a:pt x="17" y="11"/>
                    <a:pt x="11" y="4"/>
                    <a:pt x="7"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79" name="Google Shape;2079;p133"/>
            <p:cNvSpPr/>
            <p:nvPr/>
          </p:nvSpPr>
          <p:spPr>
            <a:xfrm>
              <a:off x="5161145" y="2178122"/>
              <a:ext cx="93666" cy="111129"/>
            </a:xfrm>
            <a:custGeom>
              <a:rect b="b" l="l" r="r" t="t"/>
              <a:pathLst>
                <a:path extrusionOk="0" h="88" w="73">
                  <a:moveTo>
                    <a:pt x="64" y="59"/>
                  </a:moveTo>
                  <a:cubicBezTo>
                    <a:pt x="60" y="55"/>
                    <a:pt x="60" y="49"/>
                    <a:pt x="64" y="46"/>
                  </a:cubicBezTo>
                  <a:cubicBezTo>
                    <a:pt x="67" y="44"/>
                    <a:pt x="64" y="41"/>
                    <a:pt x="64" y="37"/>
                  </a:cubicBezTo>
                  <a:cubicBezTo>
                    <a:pt x="64" y="33"/>
                    <a:pt x="48" y="32"/>
                    <a:pt x="45" y="31"/>
                  </a:cubicBezTo>
                  <a:cubicBezTo>
                    <a:pt x="42" y="30"/>
                    <a:pt x="47" y="20"/>
                    <a:pt x="42" y="20"/>
                  </a:cubicBezTo>
                  <a:cubicBezTo>
                    <a:pt x="38" y="20"/>
                    <a:pt x="37" y="17"/>
                    <a:pt x="37" y="14"/>
                  </a:cubicBezTo>
                  <a:cubicBezTo>
                    <a:pt x="37" y="11"/>
                    <a:pt x="30" y="6"/>
                    <a:pt x="30" y="4"/>
                  </a:cubicBezTo>
                  <a:cubicBezTo>
                    <a:pt x="30" y="4"/>
                    <a:pt x="31" y="3"/>
                    <a:pt x="31" y="3"/>
                  </a:cubicBezTo>
                  <a:cubicBezTo>
                    <a:pt x="28" y="3"/>
                    <a:pt x="27" y="2"/>
                    <a:pt x="26" y="2"/>
                  </a:cubicBezTo>
                  <a:cubicBezTo>
                    <a:pt x="23" y="2"/>
                    <a:pt x="18" y="0"/>
                    <a:pt x="18" y="0"/>
                  </a:cubicBezTo>
                  <a:cubicBezTo>
                    <a:pt x="18" y="0"/>
                    <a:pt x="7" y="3"/>
                    <a:pt x="0" y="6"/>
                  </a:cubicBezTo>
                  <a:cubicBezTo>
                    <a:pt x="0" y="10"/>
                    <a:pt x="2" y="15"/>
                    <a:pt x="4" y="16"/>
                  </a:cubicBezTo>
                  <a:cubicBezTo>
                    <a:pt x="10" y="18"/>
                    <a:pt x="8" y="24"/>
                    <a:pt x="10" y="29"/>
                  </a:cubicBezTo>
                  <a:cubicBezTo>
                    <a:pt x="12" y="34"/>
                    <a:pt x="12" y="56"/>
                    <a:pt x="9" y="56"/>
                  </a:cubicBezTo>
                  <a:cubicBezTo>
                    <a:pt x="8" y="56"/>
                    <a:pt x="5" y="59"/>
                    <a:pt x="2" y="63"/>
                  </a:cubicBezTo>
                  <a:cubicBezTo>
                    <a:pt x="6" y="67"/>
                    <a:pt x="12" y="74"/>
                    <a:pt x="16" y="79"/>
                  </a:cubicBezTo>
                  <a:cubicBezTo>
                    <a:pt x="16" y="79"/>
                    <a:pt x="16" y="79"/>
                    <a:pt x="17" y="79"/>
                  </a:cubicBezTo>
                  <a:cubicBezTo>
                    <a:pt x="20" y="79"/>
                    <a:pt x="33" y="88"/>
                    <a:pt x="33" y="88"/>
                  </a:cubicBezTo>
                  <a:cubicBezTo>
                    <a:pt x="33" y="88"/>
                    <a:pt x="51" y="84"/>
                    <a:pt x="63" y="82"/>
                  </a:cubicBezTo>
                  <a:cubicBezTo>
                    <a:pt x="63" y="80"/>
                    <a:pt x="64" y="78"/>
                    <a:pt x="64" y="77"/>
                  </a:cubicBezTo>
                  <a:cubicBezTo>
                    <a:pt x="63" y="75"/>
                    <a:pt x="66" y="70"/>
                    <a:pt x="69" y="70"/>
                  </a:cubicBezTo>
                  <a:cubicBezTo>
                    <a:pt x="73" y="70"/>
                    <a:pt x="68" y="62"/>
                    <a:pt x="64" y="5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0" name="Google Shape;2080;p133"/>
            <p:cNvSpPr/>
            <p:nvPr/>
          </p:nvSpPr>
          <p:spPr>
            <a:xfrm>
              <a:off x="6393089" y="2425781"/>
              <a:ext cx="150818" cy="122242"/>
            </a:xfrm>
            <a:custGeom>
              <a:rect b="b" l="l" r="r" t="t"/>
              <a:pathLst>
                <a:path extrusionOk="0" h="98" w="117">
                  <a:moveTo>
                    <a:pt x="114" y="85"/>
                  </a:moveTo>
                  <a:cubicBezTo>
                    <a:pt x="110" y="79"/>
                    <a:pt x="104" y="73"/>
                    <a:pt x="104" y="70"/>
                  </a:cubicBezTo>
                  <a:cubicBezTo>
                    <a:pt x="104" y="66"/>
                    <a:pt x="108" y="56"/>
                    <a:pt x="103" y="53"/>
                  </a:cubicBezTo>
                  <a:cubicBezTo>
                    <a:pt x="99" y="50"/>
                    <a:pt x="94" y="46"/>
                    <a:pt x="93" y="41"/>
                  </a:cubicBezTo>
                  <a:cubicBezTo>
                    <a:pt x="92" y="36"/>
                    <a:pt x="86" y="33"/>
                    <a:pt x="86" y="33"/>
                  </a:cubicBezTo>
                  <a:cubicBezTo>
                    <a:pt x="79" y="33"/>
                    <a:pt x="79" y="33"/>
                    <a:pt x="79" y="33"/>
                  </a:cubicBezTo>
                  <a:cubicBezTo>
                    <a:pt x="65" y="28"/>
                    <a:pt x="65" y="28"/>
                    <a:pt x="65" y="28"/>
                  </a:cubicBezTo>
                  <a:cubicBezTo>
                    <a:pt x="56" y="24"/>
                    <a:pt x="56" y="17"/>
                    <a:pt x="56" y="15"/>
                  </a:cubicBezTo>
                  <a:cubicBezTo>
                    <a:pt x="56" y="12"/>
                    <a:pt x="46" y="7"/>
                    <a:pt x="40" y="1"/>
                  </a:cubicBezTo>
                  <a:cubicBezTo>
                    <a:pt x="39" y="2"/>
                    <a:pt x="37" y="2"/>
                    <a:pt x="34" y="3"/>
                  </a:cubicBezTo>
                  <a:cubicBezTo>
                    <a:pt x="33" y="2"/>
                    <a:pt x="32" y="1"/>
                    <a:pt x="31" y="0"/>
                  </a:cubicBezTo>
                  <a:cubicBezTo>
                    <a:pt x="26" y="6"/>
                    <a:pt x="17" y="7"/>
                    <a:pt x="13" y="6"/>
                  </a:cubicBezTo>
                  <a:cubicBezTo>
                    <a:pt x="14" y="8"/>
                    <a:pt x="14" y="8"/>
                    <a:pt x="14" y="8"/>
                  </a:cubicBezTo>
                  <a:cubicBezTo>
                    <a:pt x="5" y="14"/>
                    <a:pt x="5" y="14"/>
                    <a:pt x="5" y="14"/>
                  </a:cubicBezTo>
                  <a:cubicBezTo>
                    <a:pt x="0" y="18"/>
                    <a:pt x="0" y="18"/>
                    <a:pt x="0" y="18"/>
                  </a:cubicBezTo>
                  <a:cubicBezTo>
                    <a:pt x="0" y="23"/>
                    <a:pt x="0" y="23"/>
                    <a:pt x="0" y="23"/>
                  </a:cubicBezTo>
                  <a:cubicBezTo>
                    <a:pt x="5" y="25"/>
                    <a:pt x="5" y="25"/>
                    <a:pt x="5" y="25"/>
                  </a:cubicBezTo>
                  <a:cubicBezTo>
                    <a:pt x="15" y="41"/>
                    <a:pt x="15" y="41"/>
                    <a:pt x="15" y="41"/>
                  </a:cubicBezTo>
                  <a:cubicBezTo>
                    <a:pt x="9" y="44"/>
                    <a:pt x="9" y="44"/>
                    <a:pt x="9" y="44"/>
                  </a:cubicBezTo>
                  <a:cubicBezTo>
                    <a:pt x="9" y="58"/>
                    <a:pt x="9" y="58"/>
                    <a:pt x="9" y="58"/>
                  </a:cubicBezTo>
                  <a:cubicBezTo>
                    <a:pt x="13" y="75"/>
                    <a:pt x="13" y="75"/>
                    <a:pt x="13" y="75"/>
                  </a:cubicBezTo>
                  <a:cubicBezTo>
                    <a:pt x="21" y="86"/>
                    <a:pt x="21" y="86"/>
                    <a:pt x="21" y="86"/>
                  </a:cubicBezTo>
                  <a:cubicBezTo>
                    <a:pt x="26" y="87"/>
                    <a:pt x="26" y="87"/>
                    <a:pt x="26" y="87"/>
                  </a:cubicBezTo>
                  <a:cubicBezTo>
                    <a:pt x="26" y="87"/>
                    <a:pt x="28" y="89"/>
                    <a:pt x="29" y="90"/>
                  </a:cubicBezTo>
                  <a:cubicBezTo>
                    <a:pt x="30" y="91"/>
                    <a:pt x="31" y="91"/>
                    <a:pt x="33" y="91"/>
                  </a:cubicBezTo>
                  <a:cubicBezTo>
                    <a:pt x="36" y="91"/>
                    <a:pt x="39" y="92"/>
                    <a:pt x="40" y="93"/>
                  </a:cubicBezTo>
                  <a:cubicBezTo>
                    <a:pt x="40" y="93"/>
                    <a:pt x="41" y="94"/>
                    <a:pt x="41" y="94"/>
                  </a:cubicBezTo>
                  <a:cubicBezTo>
                    <a:pt x="42" y="98"/>
                    <a:pt x="42" y="98"/>
                    <a:pt x="42" y="98"/>
                  </a:cubicBezTo>
                  <a:cubicBezTo>
                    <a:pt x="57" y="93"/>
                    <a:pt x="57" y="93"/>
                    <a:pt x="57" y="93"/>
                  </a:cubicBezTo>
                  <a:cubicBezTo>
                    <a:pt x="59" y="85"/>
                    <a:pt x="59" y="85"/>
                    <a:pt x="59" y="85"/>
                  </a:cubicBezTo>
                  <a:cubicBezTo>
                    <a:pt x="68" y="80"/>
                    <a:pt x="68" y="80"/>
                    <a:pt x="68" y="80"/>
                  </a:cubicBezTo>
                  <a:cubicBezTo>
                    <a:pt x="78" y="85"/>
                    <a:pt x="78" y="85"/>
                    <a:pt x="78" y="85"/>
                  </a:cubicBezTo>
                  <a:cubicBezTo>
                    <a:pt x="89" y="85"/>
                    <a:pt x="89" y="85"/>
                    <a:pt x="89" y="85"/>
                  </a:cubicBezTo>
                  <a:cubicBezTo>
                    <a:pt x="98" y="92"/>
                    <a:pt x="98" y="92"/>
                    <a:pt x="98" y="92"/>
                  </a:cubicBezTo>
                  <a:cubicBezTo>
                    <a:pt x="103" y="91"/>
                    <a:pt x="103" y="91"/>
                    <a:pt x="103" y="91"/>
                  </a:cubicBezTo>
                  <a:cubicBezTo>
                    <a:pt x="108" y="95"/>
                    <a:pt x="117" y="91"/>
                    <a:pt x="114" y="8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1" name="Google Shape;2081;p133"/>
            <p:cNvSpPr/>
            <p:nvPr/>
          </p:nvSpPr>
          <p:spPr>
            <a:xfrm>
              <a:off x="5535808" y="2419430"/>
              <a:ext cx="157168" cy="120654"/>
            </a:xfrm>
            <a:custGeom>
              <a:rect b="b" l="l" r="r" t="t"/>
              <a:pathLst>
                <a:path extrusionOk="0" h="97" w="122">
                  <a:moveTo>
                    <a:pt x="14" y="63"/>
                  </a:moveTo>
                  <a:cubicBezTo>
                    <a:pt x="11" y="66"/>
                    <a:pt x="5" y="74"/>
                    <a:pt x="0" y="82"/>
                  </a:cubicBezTo>
                  <a:cubicBezTo>
                    <a:pt x="1" y="82"/>
                    <a:pt x="1" y="82"/>
                    <a:pt x="1" y="82"/>
                  </a:cubicBezTo>
                  <a:cubicBezTo>
                    <a:pt x="3" y="89"/>
                    <a:pt x="3" y="89"/>
                    <a:pt x="3" y="89"/>
                  </a:cubicBezTo>
                  <a:cubicBezTo>
                    <a:pt x="19" y="97"/>
                    <a:pt x="19" y="97"/>
                    <a:pt x="19" y="97"/>
                  </a:cubicBezTo>
                  <a:cubicBezTo>
                    <a:pt x="19" y="97"/>
                    <a:pt x="30" y="89"/>
                    <a:pt x="35" y="88"/>
                  </a:cubicBezTo>
                  <a:cubicBezTo>
                    <a:pt x="40" y="87"/>
                    <a:pt x="96" y="57"/>
                    <a:pt x="96" y="57"/>
                  </a:cubicBezTo>
                  <a:cubicBezTo>
                    <a:pt x="96" y="57"/>
                    <a:pt x="101" y="50"/>
                    <a:pt x="100" y="47"/>
                  </a:cubicBezTo>
                  <a:cubicBezTo>
                    <a:pt x="99" y="44"/>
                    <a:pt x="99" y="36"/>
                    <a:pt x="101" y="33"/>
                  </a:cubicBezTo>
                  <a:cubicBezTo>
                    <a:pt x="104" y="29"/>
                    <a:pt x="98" y="24"/>
                    <a:pt x="100" y="18"/>
                  </a:cubicBezTo>
                  <a:cubicBezTo>
                    <a:pt x="102" y="13"/>
                    <a:pt x="111" y="10"/>
                    <a:pt x="111" y="10"/>
                  </a:cubicBezTo>
                  <a:cubicBezTo>
                    <a:pt x="122" y="2"/>
                    <a:pt x="122" y="2"/>
                    <a:pt x="122" y="2"/>
                  </a:cubicBezTo>
                  <a:cubicBezTo>
                    <a:pt x="115" y="0"/>
                    <a:pt x="115" y="0"/>
                    <a:pt x="115" y="0"/>
                  </a:cubicBezTo>
                  <a:cubicBezTo>
                    <a:pt x="115" y="0"/>
                    <a:pt x="106" y="4"/>
                    <a:pt x="95" y="3"/>
                  </a:cubicBezTo>
                  <a:cubicBezTo>
                    <a:pt x="85" y="2"/>
                    <a:pt x="83" y="10"/>
                    <a:pt x="72" y="10"/>
                  </a:cubicBezTo>
                  <a:cubicBezTo>
                    <a:pt x="60" y="10"/>
                    <a:pt x="54" y="13"/>
                    <a:pt x="51" y="9"/>
                  </a:cubicBezTo>
                  <a:cubicBezTo>
                    <a:pt x="49" y="6"/>
                    <a:pt x="48" y="8"/>
                    <a:pt x="40" y="11"/>
                  </a:cubicBezTo>
                  <a:cubicBezTo>
                    <a:pt x="33" y="15"/>
                    <a:pt x="28" y="14"/>
                    <a:pt x="24" y="11"/>
                  </a:cubicBezTo>
                  <a:cubicBezTo>
                    <a:pt x="21" y="9"/>
                    <a:pt x="18" y="12"/>
                    <a:pt x="17" y="15"/>
                  </a:cubicBezTo>
                  <a:cubicBezTo>
                    <a:pt x="17" y="19"/>
                    <a:pt x="18" y="26"/>
                    <a:pt x="7" y="28"/>
                  </a:cubicBezTo>
                  <a:cubicBezTo>
                    <a:pt x="6" y="31"/>
                    <a:pt x="5" y="34"/>
                    <a:pt x="7" y="37"/>
                  </a:cubicBezTo>
                  <a:cubicBezTo>
                    <a:pt x="9" y="40"/>
                    <a:pt x="6" y="44"/>
                    <a:pt x="5" y="50"/>
                  </a:cubicBezTo>
                  <a:cubicBezTo>
                    <a:pt x="19" y="49"/>
                    <a:pt x="17" y="60"/>
                    <a:pt x="14" y="6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2" name="Google Shape;2082;p133"/>
            <p:cNvSpPr/>
            <p:nvPr/>
          </p:nvSpPr>
          <p:spPr>
            <a:xfrm>
              <a:off x="7574231" y="2392442"/>
              <a:ext cx="85728" cy="104779"/>
            </a:xfrm>
            <a:custGeom>
              <a:rect b="b" l="l" r="r" t="t"/>
              <a:pathLst>
                <a:path extrusionOk="0" h="83" w="67">
                  <a:moveTo>
                    <a:pt x="16" y="7"/>
                  </a:moveTo>
                  <a:cubicBezTo>
                    <a:pt x="15" y="8"/>
                    <a:pt x="10" y="11"/>
                    <a:pt x="6" y="14"/>
                  </a:cubicBezTo>
                  <a:cubicBezTo>
                    <a:pt x="8" y="18"/>
                    <a:pt x="7" y="23"/>
                    <a:pt x="11" y="24"/>
                  </a:cubicBezTo>
                  <a:cubicBezTo>
                    <a:pt x="17" y="24"/>
                    <a:pt x="16" y="33"/>
                    <a:pt x="10" y="31"/>
                  </a:cubicBezTo>
                  <a:cubicBezTo>
                    <a:pt x="4" y="30"/>
                    <a:pt x="4" y="39"/>
                    <a:pt x="9" y="47"/>
                  </a:cubicBezTo>
                  <a:cubicBezTo>
                    <a:pt x="15" y="56"/>
                    <a:pt x="0" y="65"/>
                    <a:pt x="4" y="69"/>
                  </a:cubicBezTo>
                  <a:cubicBezTo>
                    <a:pt x="8" y="73"/>
                    <a:pt x="5" y="78"/>
                    <a:pt x="6" y="81"/>
                  </a:cubicBezTo>
                  <a:cubicBezTo>
                    <a:pt x="8" y="83"/>
                    <a:pt x="30" y="79"/>
                    <a:pt x="40" y="70"/>
                  </a:cubicBezTo>
                  <a:cubicBezTo>
                    <a:pt x="50" y="60"/>
                    <a:pt x="52" y="61"/>
                    <a:pt x="57" y="62"/>
                  </a:cubicBezTo>
                  <a:cubicBezTo>
                    <a:pt x="62" y="64"/>
                    <a:pt x="67" y="59"/>
                    <a:pt x="65" y="55"/>
                  </a:cubicBezTo>
                  <a:cubicBezTo>
                    <a:pt x="62" y="51"/>
                    <a:pt x="59" y="41"/>
                    <a:pt x="60" y="29"/>
                  </a:cubicBezTo>
                  <a:cubicBezTo>
                    <a:pt x="60" y="22"/>
                    <a:pt x="51" y="10"/>
                    <a:pt x="42" y="0"/>
                  </a:cubicBezTo>
                  <a:cubicBezTo>
                    <a:pt x="39" y="2"/>
                    <a:pt x="36" y="3"/>
                    <a:pt x="32" y="3"/>
                  </a:cubicBezTo>
                  <a:cubicBezTo>
                    <a:pt x="26" y="3"/>
                    <a:pt x="19" y="4"/>
                    <a:pt x="16" y="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3" name="Google Shape;2083;p133"/>
            <p:cNvSpPr/>
            <p:nvPr/>
          </p:nvSpPr>
          <p:spPr>
            <a:xfrm>
              <a:off x="6721713" y="2687727"/>
              <a:ext cx="101604" cy="130179"/>
            </a:xfrm>
            <a:custGeom>
              <a:rect b="b" l="l" r="r" t="t"/>
              <a:pathLst>
                <a:path extrusionOk="0" h="104" w="79">
                  <a:moveTo>
                    <a:pt x="79" y="87"/>
                  </a:moveTo>
                  <a:cubicBezTo>
                    <a:pt x="76" y="70"/>
                    <a:pt x="74" y="53"/>
                    <a:pt x="72" y="53"/>
                  </a:cubicBezTo>
                  <a:cubicBezTo>
                    <a:pt x="68" y="53"/>
                    <a:pt x="64" y="68"/>
                    <a:pt x="59" y="67"/>
                  </a:cubicBezTo>
                  <a:cubicBezTo>
                    <a:pt x="54" y="66"/>
                    <a:pt x="54" y="48"/>
                    <a:pt x="60" y="48"/>
                  </a:cubicBezTo>
                  <a:cubicBezTo>
                    <a:pt x="66" y="48"/>
                    <a:pt x="74" y="34"/>
                    <a:pt x="74" y="30"/>
                  </a:cubicBezTo>
                  <a:cubicBezTo>
                    <a:pt x="74" y="26"/>
                    <a:pt x="67" y="26"/>
                    <a:pt x="61" y="26"/>
                  </a:cubicBezTo>
                  <a:cubicBezTo>
                    <a:pt x="55" y="26"/>
                    <a:pt x="41" y="27"/>
                    <a:pt x="41" y="27"/>
                  </a:cubicBezTo>
                  <a:cubicBezTo>
                    <a:pt x="41" y="27"/>
                    <a:pt x="33" y="24"/>
                    <a:pt x="33" y="18"/>
                  </a:cubicBezTo>
                  <a:cubicBezTo>
                    <a:pt x="33" y="13"/>
                    <a:pt x="29" y="9"/>
                    <a:pt x="21" y="9"/>
                  </a:cubicBezTo>
                  <a:cubicBezTo>
                    <a:pt x="12" y="9"/>
                    <a:pt x="12" y="0"/>
                    <a:pt x="6" y="9"/>
                  </a:cubicBezTo>
                  <a:cubicBezTo>
                    <a:pt x="0" y="17"/>
                    <a:pt x="20" y="17"/>
                    <a:pt x="18" y="24"/>
                  </a:cubicBezTo>
                  <a:cubicBezTo>
                    <a:pt x="16" y="30"/>
                    <a:pt x="9" y="26"/>
                    <a:pt x="8" y="31"/>
                  </a:cubicBezTo>
                  <a:cubicBezTo>
                    <a:pt x="7" y="36"/>
                    <a:pt x="9" y="50"/>
                    <a:pt x="12" y="57"/>
                  </a:cubicBezTo>
                  <a:cubicBezTo>
                    <a:pt x="15" y="63"/>
                    <a:pt x="19" y="78"/>
                    <a:pt x="19" y="90"/>
                  </a:cubicBezTo>
                  <a:cubicBezTo>
                    <a:pt x="24" y="89"/>
                    <a:pt x="26" y="86"/>
                    <a:pt x="30" y="86"/>
                  </a:cubicBezTo>
                  <a:cubicBezTo>
                    <a:pt x="36" y="86"/>
                    <a:pt x="44" y="86"/>
                    <a:pt x="45" y="80"/>
                  </a:cubicBezTo>
                  <a:cubicBezTo>
                    <a:pt x="45" y="74"/>
                    <a:pt x="52" y="69"/>
                    <a:pt x="55" y="71"/>
                  </a:cubicBezTo>
                  <a:cubicBezTo>
                    <a:pt x="59" y="73"/>
                    <a:pt x="64" y="88"/>
                    <a:pt x="65" y="95"/>
                  </a:cubicBezTo>
                  <a:cubicBezTo>
                    <a:pt x="65" y="98"/>
                    <a:pt x="66" y="101"/>
                    <a:pt x="67" y="104"/>
                  </a:cubicBezTo>
                  <a:cubicBezTo>
                    <a:pt x="70" y="101"/>
                    <a:pt x="74" y="99"/>
                    <a:pt x="74" y="99"/>
                  </a:cubicBezTo>
                  <a:cubicBezTo>
                    <a:pt x="74" y="99"/>
                    <a:pt x="76" y="91"/>
                    <a:pt x="79" y="8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4" name="Google Shape;2084;p133"/>
            <p:cNvSpPr/>
            <p:nvPr/>
          </p:nvSpPr>
          <p:spPr>
            <a:xfrm>
              <a:off x="6723301" y="2013017"/>
              <a:ext cx="711225" cy="298460"/>
            </a:xfrm>
            <a:custGeom>
              <a:rect b="b" l="l" r="r" t="t"/>
              <a:pathLst>
                <a:path extrusionOk="0" h="238" w="555">
                  <a:moveTo>
                    <a:pt x="531" y="100"/>
                  </a:moveTo>
                  <a:cubicBezTo>
                    <a:pt x="525" y="93"/>
                    <a:pt x="516" y="96"/>
                    <a:pt x="514" y="102"/>
                  </a:cubicBezTo>
                  <a:cubicBezTo>
                    <a:pt x="512" y="108"/>
                    <a:pt x="507" y="100"/>
                    <a:pt x="497" y="100"/>
                  </a:cubicBezTo>
                  <a:cubicBezTo>
                    <a:pt x="487" y="100"/>
                    <a:pt x="486" y="106"/>
                    <a:pt x="479" y="99"/>
                  </a:cubicBezTo>
                  <a:cubicBezTo>
                    <a:pt x="472" y="92"/>
                    <a:pt x="481" y="90"/>
                    <a:pt x="481" y="90"/>
                  </a:cubicBezTo>
                  <a:cubicBezTo>
                    <a:pt x="482" y="81"/>
                    <a:pt x="482" y="81"/>
                    <a:pt x="482" y="81"/>
                  </a:cubicBezTo>
                  <a:cubicBezTo>
                    <a:pt x="496" y="52"/>
                    <a:pt x="496" y="52"/>
                    <a:pt x="496" y="52"/>
                  </a:cubicBezTo>
                  <a:cubicBezTo>
                    <a:pt x="492" y="51"/>
                    <a:pt x="486" y="50"/>
                    <a:pt x="483" y="51"/>
                  </a:cubicBezTo>
                  <a:cubicBezTo>
                    <a:pt x="479" y="53"/>
                    <a:pt x="469" y="52"/>
                    <a:pt x="468" y="48"/>
                  </a:cubicBezTo>
                  <a:cubicBezTo>
                    <a:pt x="467" y="44"/>
                    <a:pt x="451" y="44"/>
                    <a:pt x="446" y="47"/>
                  </a:cubicBezTo>
                  <a:cubicBezTo>
                    <a:pt x="442" y="50"/>
                    <a:pt x="433" y="53"/>
                    <a:pt x="432" y="56"/>
                  </a:cubicBezTo>
                  <a:cubicBezTo>
                    <a:pt x="432" y="60"/>
                    <a:pt x="422" y="59"/>
                    <a:pt x="418" y="62"/>
                  </a:cubicBezTo>
                  <a:cubicBezTo>
                    <a:pt x="415" y="64"/>
                    <a:pt x="396" y="65"/>
                    <a:pt x="395" y="67"/>
                  </a:cubicBezTo>
                  <a:cubicBezTo>
                    <a:pt x="395" y="69"/>
                    <a:pt x="375" y="70"/>
                    <a:pt x="372" y="67"/>
                  </a:cubicBezTo>
                  <a:cubicBezTo>
                    <a:pt x="369" y="65"/>
                    <a:pt x="351" y="67"/>
                    <a:pt x="349" y="63"/>
                  </a:cubicBezTo>
                  <a:cubicBezTo>
                    <a:pt x="347" y="59"/>
                    <a:pt x="340" y="57"/>
                    <a:pt x="340" y="53"/>
                  </a:cubicBezTo>
                  <a:cubicBezTo>
                    <a:pt x="340" y="50"/>
                    <a:pt x="327" y="50"/>
                    <a:pt x="325" y="46"/>
                  </a:cubicBezTo>
                  <a:cubicBezTo>
                    <a:pt x="324" y="43"/>
                    <a:pt x="313" y="42"/>
                    <a:pt x="312" y="43"/>
                  </a:cubicBezTo>
                  <a:cubicBezTo>
                    <a:pt x="310" y="44"/>
                    <a:pt x="299" y="40"/>
                    <a:pt x="296" y="39"/>
                  </a:cubicBezTo>
                  <a:cubicBezTo>
                    <a:pt x="293" y="39"/>
                    <a:pt x="283" y="41"/>
                    <a:pt x="280" y="41"/>
                  </a:cubicBezTo>
                  <a:cubicBezTo>
                    <a:pt x="276" y="41"/>
                    <a:pt x="271" y="47"/>
                    <a:pt x="267" y="47"/>
                  </a:cubicBezTo>
                  <a:cubicBezTo>
                    <a:pt x="263" y="48"/>
                    <a:pt x="253" y="41"/>
                    <a:pt x="251" y="43"/>
                  </a:cubicBezTo>
                  <a:cubicBezTo>
                    <a:pt x="249" y="44"/>
                    <a:pt x="243" y="38"/>
                    <a:pt x="240" y="34"/>
                  </a:cubicBezTo>
                  <a:cubicBezTo>
                    <a:pt x="238" y="31"/>
                    <a:pt x="240" y="22"/>
                    <a:pt x="238" y="19"/>
                  </a:cubicBezTo>
                  <a:cubicBezTo>
                    <a:pt x="236" y="16"/>
                    <a:pt x="225" y="16"/>
                    <a:pt x="221" y="14"/>
                  </a:cubicBezTo>
                  <a:cubicBezTo>
                    <a:pt x="217" y="12"/>
                    <a:pt x="212" y="9"/>
                    <a:pt x="208" y="9"/>
                  </a:cubicBezTo>
                  <a:cubicBezTo>
                    <a:pt x="204" y="9"/>
                    <a:pt x="199" y="8"/>
                    <a:pt x="197" y="6"/>
                  </a:cubicBezTo>
                  <a:cubicBezTo>
                    <a:pt x="196" y="5"/>
                    <a:pt x="188" y="2"/>
                    <a:pt x="184" y="1"/>
                  </a:cubicBezTo>
                  <a:cubicBezTo>
                    <a:pt x="180" y="0"/>
                    <a:pt x="180" y="5"/>
                    <a:pt x="178" y="7"/>
                  </a:cubicBezTo>
                  <a:cubicBezTo>
                    <a:pt x="176" y="9"/>
                    <a:pt x="169" y="9"/>
                    <a:pt x="168" y="13"/>
                  </a:cubicBezTo>
                  <a:cubicBezTo>
                    <a:pt x="167" y="17"/>
                    <a:pt x="160" y="18"/>
                    <a:pt x="161" y="22"/>
                  </a:cubicBezTo>
                  <a:cubicBezTo>
                    <a:pt x="162" y="26"/>
                    <a:pt x="165" y="34"/>
                    <a:pt x="167" y="36"/>
                  </a:cubicBezTo>
                  <a:cubicBezTo>
                    <a:pt x="170" y="39"/>
                    <a:pt x="168" y="45"/>
                    <a:pt x="167" y="47"/>
                  </a:cubicBezTo>
                  <a:cubicBezTo>
                    <a:pt x="165" y="49"/>
                    <a:pt x="154" y="51"/>
                    <a:pt x="152" y="54"/>
                  </a:cubicBezTo>
                  <a:cubicBezTo>
                    <a:pt x="150" y="58"/>
                    <a:pt x="145" y="54"/>
                    <a:pt x="140" y="51"/>
                  </a:cubicBezTo>
                  <a:cubicBezTo>
                    <a:pt x="135" y="47"/>
                    <a:pt x="128" y="50"/>
                    <a:pt x="126" y="52"/>
                  </a:cubicBezTo>
                  <a:cubicBezTo>
                    <a:pt x="123" y="54"/>
                    <a:pt x="114" y="46"/>
                    <a:pt x="111" y="46"/>
                  </a:cubicBezTo>
                  <a:cubicBezTo>
                    <a:pt x="108" y="45"/>
                    <a:pt x="108" y="35"/>
                    <a:pt x="105" y="36"/>
                  </a:cubicBezTo>
                  <a:cubicBezTo>
                    <a:pt x="103" y="36"/>
                    <a:pt x="84" y="33"/>
                    <a:pt x="81" y="32"/>
                  </a:cubicBezTo>
                  <a:cubicBezTo>
                    <a:pt x="77" y="31"/>
                    <a:pt x="69" y="31"/>
                    <a:pt x="68" y="34"/>
                  </a:cubicBezTo>
                  <a:cubicBezTo>
                    <a:pt x="67" y="36"/>
                    <a:pt x="58" y="36"/>
                    <a:pt x="56" y="39"/>
                  </a:cubicBezTo>
                  <a:cubicBezTo>
                    <a:pt x="55" y="42"/>
                    <a:pt x="47" y="44"/>
                    <a:pt x="45" y="47"/>
                  </a:cubicBezTo>
                  <a:cubicBezTo>
                    <a:pt x="42" y="50"/>
                    <a:pt x="33" y="50"/>
                    <a:pt x="31" y="55"/>
                  </a:cubicBezTo>
                  <a:cubicBezTo>
                    <a:pt x="29" y="59"/>
                    <a:pt x="18" y="62"/>
                    <a:pt x="15" y="62"/>
                  </a:cubicBezTo>
                  <a:cubicBezTo>
                    <a:pt x="12" y="63"/>
                    <a:pt x="4" y="64"/>
                    <a:pt x="3" y="67"/>
                  </a:cubicBezTo>
                  <a:cubicBezTo>
                    <a:pt x="3" y="68"/>
                    <a:pt x="2" y="68"/>
                    <a:pt x="0" y="68"/>
                  </a:cubicBezTo>
                  <a:cubicBezTo>
                    <a:pt x="0" y="69"/>
                    <a:pt x="0" y="69"/>
                    <a:pt x="1" y="70"/>
                  </a:cubicBezTo>
                  <a:cubicBezTo>
                    <a:pt x="3" y="82"/>
                    <a:pt x="8" y="81"/>
                    <a:pt x="13" y="86"/>
                  </a:cubicBezTo>
                  <a:cubicBezTo>
                    <a:pt x="19" y="91"/>
                    <a:pt x="23" y="94"/>
                    <a:pt x="29" y="95"/>
                  </a:cubicBezTo>
                  <a:cubicBezTo>
                    <a:pt x="35" y="95"/>
                    <a:pt x="43" y="102"/>
                    <a:pt x="44" y="107"/>
                  </a:cubicBezTo>
                  <a:cubicBezTo>
                    <a:pt x="45" y="112"/>
                    <a:pt x="50" y="118"/>
                    <a:pt x="54" y="120"/>
                  </a:cubicBezTo>
                  <a:cubicBezTo>
                    <a:pt x="57" y="123"/>
                    <a:pt x="53" y="132"/>
                    <a:pt x="53" y="138"/>
                  </a:cubicBezTo>
                  <a:cubicBezTo>
                    <a:pt x="53" y="145"/>
                    <a:pt x="45" y="146"/>
                    <a:pt x="49" y="153"/>
                  </a:cubicBezTo>
                  <a:cubicBezTo>
                    <a:pt x="53" y="159"/>
                    <a:pt x="80" y="162"/>
                    <a:pt x="88" y="162"/>
                  </a:cubicBezTo>
                  <a:cubicBezTo>
                    <a:pt x="96" y="162"/>
                    <a:pt x="99" y="170"/>
                    <a:pt x="101" y="170"/>
                  </a:cubicBezTo>
                  <a:cubicBezTo>
                    <a:pt x="107" y="171"/>
                    <a:pt x="107" y="177"/>
                    <a:pt x="113" y="178"/>
                  </a:cubicBezTo>
                  <a:cubicBezTo>
                    <a:pt x="119" y="179"/>
                    <a:pt x="124" y="183"/>
                    <a:pt x="126" y="193"/>
                  </a:cubicBezTo>
                  <a:cubicBezTo>
                    <a:pt x="129" y="203"/>
                    <a:pt x="136" y="207"/>
                    <a:pt x="137" y="211"/>
                  </a:cubicBezTo>
                  <a:cubicBezTo>
                    <a:pt x="138" y="216"/>
                    <a:pt x="150" y="212"/>
                    <a:pt x="159" y="213"/>
                  </a:cubicBezTo>
                  <a:cubicBezTo>
                    <a:pt x="169" y="215"/>
                    <a:pt x="195" y="213"/>
                    <a:pt x="201" y="215"/>
                  </a:cubicBezTo>
                  <a:cubicBezTo>
                    <a:pt x="208" y="216"/>
                    <a:pt x="224" y="215"/>
                    <a:pt x="233" y="221"/>
                  </a:cubicBezTo>
                  <a:cubicBezTo>
                    <a:pt x="242" y="228"/>
                    <a:pt x="247" y="223"/>
                    <a:pt x="253" y="226"/>
                  </a:cubicBezTo>
                  <a:cubicBezTo>
                    <a:pt x="258" y="229"/>
                    <a:pt x="263" y="232"/>
                    <a:pt x="271" y="231"/>
                  </a:cubicBezTo>
                  <a:cubicBezTo>
                    <a:pt x="279" y="229"/>
                    <a:pt x="279" y="236"/>
                    <a:pt x="284" y="237"/>
                  </a:cubicBezTo>
                  <a:cubicBezTo>
                    <a:pt x="290" y="238"/>
                    <a:pt x="300" y="228"/>
                    <a:pt x="315" y="221"/>
                  </a:cubicBezTo>
                  <a:cubicBezTo>
                    <a:pt x="330" y="215"/>
                    <a:pt x="347" y="219"/>
                    <a:pt x="355" y="220"/>
                  </a:cubicBezTo>
                  <a:cubicBezTo>
                    <a:pt x="363" y="221"/>
                    <a:pt x="378" y="217"/>
                    <a:pt x="387" y="207"/>
                  </a:cubicBezTo>
                  <a:cubicBezTo>
                    <a:pt x="396" y="196"/>
                    <a:pt x="407" y="199"/>
                    <a:pt x="408" y="190"/>
                  </a:cubicBezTo>
                  <a:cubicBezTo>
                    <a:pt x="409" y="181"/>
                    <a:pt x="399" y="177"/>
                    <a:pt x="404" y="169"/>
                  </a:cubicBezTo>
                  <a:cubicBezTo>
                    <a:pt x="408" y="161"/>
                    <a:pt x="416" y="162"/>
                    <a:pt x="421" y="165"/>
                  </a:cubicBezTo>
                  <a:cubicBezTo>
                    <a:pt x="425" y="167"/>
                    <a:pt x="438" y="170"/>
                    <a:pt x="449" y="162"/>
                  </a:cubicBezTo>
                  <a:cubicBezTo>
                    <a:pt x="461" y="154"/>
                    <a:pt x="465" y="156"/>
                    <a:pt x="475" y="154"/>
                  </a:cubicBezTo>
                  <a:cubicBezTo>
                    <a:pt x="486" y="153"/>
                    <a:pt x="484" y="146"/>
                    <a:pt x="491" y="140"/>
                  </a:cubicBezTo>
                  <a:cubicBezTo>
                    <a:pt x="498" y="133"/>
                    <a:pt x="506" y="131"/>
                    <a:pt x="513" y="131"/>
                  </a:cubicBezTo>
                  <a:cubicBezTo>
                    <a:pt x="520" y="131"/>
                    <a:pt x="529" y="124"/>
                    <a:pt x="535" y="126"/>
                  </a:cubicBezTo>
                  <a:cubicBezTo>
                    <a:pt x="542" y="128"/>
                    <a:pt x="553" y="129"/>
                    <a:pt x="554" y="124"/>
                  </a:cubicBezTo>
                  <a:cubicBezTo>
                    <a:pt x="555" y="118"/>
                    <a:pt x="537" y="107"/>
                    <a:pt x="531" y="10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5" name="Google Shape;2085;p133"/>
            <p:cNvSpPr/>
            <p:nvPr/>
          </p:nvSpPr>
          <p:spPr>
            <a:xfrm>
              <a:off x="5635825" y="2251150"/>
              <a:ext cx="155581" cy="68265"/>
            </a:xfrm>
            <a:custGeom>
              <a:rect b="b" l="l" r="r" t="t"/>
              <a:pathLst>
                <a:path extrusionOk="0" h="55" w="122">
                  <a:moveTo>
                    <a:pt x="48" y="43"/>
                  </a:moveTo>
                  <a:cubicBezTo>
                    <a:pt x="54" y="40"/>
                    <a:pt x="56" y="46"/>
                    <a:pt x="61" y="52"/>
                  </a:cubicBezTo>
                  <a:cubicBezTo>
                    <a:pt x="61" y="53"/>
                    <a:pt x="61" y="53"/>
                    <a:pt x="61" y="54"/>
                  </a:cubicBezTo>
                  <a:cubicBezTo>
                    <a:pt x="68" y="53"/>
                    <a:pt x="73" y="51"/>
                    <a:pt x="79" y="50"/>
                  </a:cubicBezTo>
                  <a:cubicBezTo>
                    <a:pt x="84" y="49"/>
                    <a:pt x="90" y="51"/>
                    <a:pt x="95" y="52"/>
                  </a:cubicBezTo>
                  <a:cubicBezTo>
                    <a:pt x="94" y="50"/>
                    <a:pt x="93" y="49"/>
                    <a:pt x="94" y="48"/>
                  </a:cubicBezTo>
                  <a:cubicBezTo>
                    <a:pt x="95" y="45"/>
                    <a:pt x="103" y="49"/>
                    <a:pt x="106" y="51"/>
                  </a:cubicBezTo>
                  <a:cubicBezTo>
                    <a:pt x="109" y="54"/>
                    <a:pt x="117" y="55"/>
                    <a:pt x="119" y="52"/>
                  </a:cubicBezTo>
                  <a:cubicBezTo>
                    <a:pt x="122" y="50"/>
                    <a:pt x="115" y="47"/>
                    <a:pt x="114" y="45"/>
                  </a:cubicBezTo>
                  <a:cubicBezTo>
                    <a:pt x="113" y="43"/>
                    <a:pt x="115" y="41"/>
                    <a:pt x="117" y="38"/>
                  </a:cubicBezTo>
                  <a:cubicBezTo>
                    <a:pt x="113" y="36"/>
                    <a:pt x="108" y="32"/>
                    <a:pt x="106" y="33"/>
                  </a:cubicBezTo>
                  <a:cubicBezTo>
                    <a:pt x="104" y="33"/>
                    <a:pt x="104" y="22"/>
                    <a:pt x="101" y="22"/>
                  </a:cubicBezTo>
                  <a:cubicBezTo>
                    <a:pt x="98" y="22"/>
                    <a:pt x="98" y="19"/>
                    <a:pt x="95" y="19"/>
                  </a:cubicBezTo>
                  <a:cubicBezTo>
                    <a:pt x="92" y="19"/>
                    <a:pt x="80" y="19"/>
                    <a:pt x="77" y="22"/>
                  </a:cubicBezTo>
                  <a:cubicBezTo>
                    <a:pt x="74" y="24"/>
                    <a:pt x="70" y="16"/>
                    <a:pt x="66" y="16"/>
                  </a:cubicBezTo>
                  <a:cubicBezTo>
                    <a:pt x="62" y="16"/>
                    <a:pt x="57" y="12"/>
                    <a:pt x="55" y="9"/>
                  </a:cubicBezTo>
                  <a:cubicBezTo>
                    <a:pt x="52" y="6"/>
                    <a:pt x="33" y="11"/>
                    <a:pt x="27" y="7"/>
                  </a:cubicBezTo>
                  <a:cubicBezTo>
                    <a:pt x="22" y="3"/>
                    <a:pt x="12" y="0"/>
                    <a:pt x="6" y="1"/>
                  </a:cubicBezTo>
                  <a:cubicBezTo>
                    <a:pt x="5" y="1"/>
                    <a:pt x="2" y="2"/>
                    <a:pt x="0" y="4"/>
                  </a:cubicBezTo>
                  <a:cubicBezTo>
                    <a:pt x="10" y="10"/>
                    <a:pt x="25" y="8"/>
                    <a:pt x="27" y="19"/>
                  </a:cubicBezTo>
                  <a:cubicBezTo>
                    <a:pt x="29" y="31"/>
                    <a:pt x="36" y="26"/>
                    <a:pt x="34" y="37"/>
                  </a:cubicBezTo>
                  <a:cubicBezTo>
                    <a:pt x="33" y="39"/>
                    <a:pt x="32" y="41"/>
                    <a:pt x="30" y="43"/>
                  </a:cubicBezTo>
                  <a:cubicBezTo>
                    <a:pt x="38" y="44"/>
                    <a:pt x="45" y="44"/>
                    <a:pt x="48" y="4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6" name="Google Shape;2086;p133"/>
            <p:cNvSpPr/>
            <p:nvPr/>
          </p:nvSpPr>
          <p:spPr>
            <a:xfrm>
              <a:off x="6508981" y="2455944"/>
              <a:ext cx="53977" cy="47627"/>
            </a:xfrm>
            <a:custGeom>
              <a:rect b="b" l="l" r="r" t="t"/>
              <a:pathLst>
                <a:path extrusionOk="0" h="39" w="42">
                  <a:moveTo>
                    <a:pt x="20" y="1"/>
                  </a:moveTo>
                  <a:cubicBezTo>
                    <a:pt x="14" y="0"/>
                    <a:pt x="2" y="7"/>
                    <a:pt x="0" y="12"/>
                  </a:cubicBezTo>
                  <a:cubicBezTo>
                    <a:pt x="1" y="14"/>
                    <a:pt x="2" y="15"/>
                    <a:pt x="3" y="17"/>
                  </a:cubicBezTo>
                  <a:cubicBezTo>
                    <a:pt x="4" y="22"/>
                    <a:pt x="9" y="26"/>
                    <a:pt x="13" y="29"/>
                  </a:cubicBezTo>
                  <a:cubicBezTo>
                    <a:pt x="16" y="31"/>
                    <a:pt x="16" y="35"/>
                    <a:pt x="15" y="39"/>
                  </a:cubicBezTo>
                  <a:cubicBezTo>
                    <a:pt x="18" y="39"/>
                    <a:pt x="21" y="39"/>
                    <a:pt x="23" y="39"/>
                  </a:cubicBezTo>
                  <a:cubicBezTo>
                    <a:pt x="28" y="37"/>
                    <a:pt x="39" y="22"/>
                    <a:pt x="40" y="18"/>
                  </a:cubicBezTo>
                  <a:cubicBezTo>
                    <a:pt x="42" y="13"/>
                    <a:pt x="27" y="1"/>
                    <a:pt x="20" y="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7" name="Google Shape;2087;p133"/>
            <p:cNvSpPr/>
            <p:nvPr/>
          </p:nvSpPr>
          <p:spPr>
            <a:xfrm>
              <a:off x="7529780" y="2271788"/>
              <a:ext cx="157168" cy="144467"/>
            </a:xfrm>
            <a:custGeom>
              <a:rect b="b" l="l" r="r" t="t"/>
              <a:pathLst>
                <a:path extrusionOk="0" h="115" w="122">
                  <a:moveTo>
                    <a:pt x="117" y="5"/>
                  </a:moveTo>
                  <a:cubicBezTo>
                    <a:pt x="110" y="8"/>
                    <a:pt x="108" y="0"/>
                    <a:pt x="102" y="0"/>
                  </a:cubicBezTo>
                  <a:cubicBezTo>
                    <a:pt x="96" y="0"/>
                    <a:pt x="97" y="13"/>
                    <a:pt x="92" y="13"/>
                  </a:cubicBezTo>
                  <a:cubicBezTo>
                    <a:pt x="86" y="13"/>
                    <a:pt x="87" y="21"/>
                    <a:pt x="79" y="22"/>
                  </a:cubicBezTo>
                  <a:cubicBezTo>
                    <a:pt x="71" y="24"/>
                    <a:pt x="69" y="24"/>
                    <a:pt x="72" y="29"/>
                  </a:cubicBezTo>
                  <a:cubicBezTo>
                    <a:pt x="76" y="35"/>
                    <a:pt x="68" y="33"/>
                    <a:pt x="61" y="33"/>
                  </a:cubicBezTo>
                  <a:cubicBezTo>
                    <a:pt x="54" y="33"/>
                    <a:pt x="54" y="28"/>
                    <a:pt x="50" y="28"/>
                  </a:cubicBezTo>
                  <a:cubicBezTo>
                    <a:pt x="45" y="28"/>
                    <a:pt x="42" y="36"/>
                    <a:pt x="38" y="41"/>
                  </a:cubicBezTo>
                  <a:cubicBezTo>
                    <a:pt x="35" y="45"/>
                    <a:pt x="12" y="55"/>
                    <a:pt x="5" y="59"/>
                  </a:cubicBezTo>
                  <a:cubicBezTo>
                    <a:pt x="3" y="60"/>
                    <a:pt x="2" y="63"/>
                    <a:pt x="0" y="66"/>
                  </a:cubicBezTo>
                  <a:cubicBezTo>
                    <a:pt x="9" y="67"/>
                    <a:pt x="17" y="72"/>
                    <a:pt x="21" y="76"/>
                  </a:cubicBezTo>
                  <a:cubicBezTo>
                    <a:pt x="25" y="83"/>
                    <a:pt x="15" y="90"/>
                    <a:pt x="10" y="95"/>
                  </a:cubicBezTo>
                  <a:cubicBezTo>
                    <a:pt x="5" y="101"/>
                    <a:pt x="13" y="101"/>
                    <a:pt x="13" y="106"/>
                  </a:cubicBezTo>
                  <a:cubicBezTo>
                    <a:pt x="14" y="111"/>
                    <a:pt x="20" y="115"/>
                    <a:pt x="22" y="111"/>
                  </a:cubicBezTo>
                  <a:cubicBezTo>
                    <a:pt x="24" y="106"/>
                    <a:pt x="28" y="108"/>
                    <a:pt x="36" y="108"/>
                  </a:cubicBezTo>
                  <a:cubicBezTo>
                    <a:pt x="38" y="108"/>
                    <a:pt x="39" y="109"/>
                    <a:pt x="40" y="110"/>
                  </a:cubicBezTo>
                  <a:cubicBezTo>
                    <a:pt x="44" y="107"/>
                    <a:pt x="49" y="104"/>
                    <a:pt x="50" y="103"/>
                  </a:cubicBezTo>
                  <a:cubicBezTo>
                    <a:pt x="53" y="100"/>
                    <a:pt x="60" y="99"/>
                    <a:pt x="66" y="99"/>
                  </a:cubicBezTo>
                  <a:cubicBezTo>
                    <a:pt x="70" y="99"/>
                    <a:pt x="73" y="98"/>
                    <a:pt x="76" y="96"/>
                  </a:cubicBezTo>
                  <a:cubicBezTo>
                    <a:pt x="69" y="88"/>
                    <a:pt x="62" y="82"/>
                    <a:pt x="60" y="81"/>
                  </a:cubicBezTo>
                  <a:cubicBezTo>
                    <a:pt x="54" y="77"/>
                    <a:pt x="58" y="67"/>
                    <a:pt x="65" y="65"/>
                  </a:cubicBezTo>
                  <a:cubicBezTo>
                    <a:pt x="72" y="63"/>
                    <a:pt x="90" y="50"/>
                    <a:pt x="96" y="46"/>
                  </a:cubicBezTo>
                  <a:cubicBezTo>
                    <a:pt x="101" y="43"/>
                    <a:pt x="97" y="33"/>
                    <a:pt x="102" y="25"/>
                  </a:cubicBezTo>
                  <a:cubicBezTo>
                    <a:pt x="104" y="21"/>
                    <a:pt x="113" y="13"/>
                    <a:pt x="122" y="6"/>
                  </a:cubicBezTo>
                  <a:cubicBezTo>
                    <a:pt x="120" y="5"/>
                    <a:pt x="118" y="5"/>
                    <a:pt x="117"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8" name="Google Shape;2088;p133"/>
            <p:cNvSpPr/>
            <p:nvPr/>
          </p:nvSpPr>
          <p:spPr>
            <a:xfrm>
              <a:off x="6556607" y="2594061"/>
              <a:ext cx="173044" cy="98428"/>
            </a:xfrm>
            <a:custGeom>
              <a:rect b="b" l="l" r="r" t="t"/>
              <a:pathLst>
                <a:path extrusionOk="0" h="78" w="135">
                  <a:moveTo>
                    <a:pt x="133" y="50"/>
                  </a:moveTo>
                  <a:cubicBezTo>
                    <a:pt x="132" y="50"/>
                    <a:pt x="130" y="50"/>
                    <a:pt x="129" y="50"/>
                  </a:cubicBezTo>
                  <a:cubicBezTo>
                    <a:pt x="119" y="50"/>
                    <a:pt x="112" y="45"/>
                    <a:pt x="106" y="45"/>
                  </a:cubicBezTo>
                  <a:cubicBezTo>
                    <a:pt x="99" y="46"/>
                    <a:pt x="80" y="38"/>
                    <a:pt x="72" y="32"/>
                  </a:cubicBezTo>
                  <a:cubicBezTo>
                    <a:pt x="64" y="25"/>
                    <a:pt x="41" y="11"/>
                    <a:pt x="36" y="5"/>
                  </a:cubicBezTo>
                  <a:cubicBezTo>
                    <a:pt x="30" y="0"/>
                    <a:pt x="22" y="0"/>
                    <a:pt x="22" y="3"/>
                  </a:cubicBezTo>
                  <a:cubicBezTo>
                    <a:pt x="21" y="5"/>
                    <a:pt x="17" y="5"/>
                    <a:pt x="11" y="6"/>
                  </a:cubicBezTo>
                  <a:cubicBezTo>
                    <a:pt x="9" y="9"/>
                    <a:pt x="3" y="12"/>
                    <a:pt x="3" y="16"/>
                  </a:cubicBezTo>
                  <a:cubicBezTo>
                    <a:pt x="3" y="20"/>
                    <a:pt x="0" y="26"/>
                    <a:pt x="0" y="29"/>
                  </a:cubicBezTo>
                  <a:cubicBezTo>
                    <a:pt x="0" y="33"/>
                    <a:pt x="7" y="34"/>
                    <a:pt x="9" y="36"/>
                  </a:cubicBezTo>
                  <a:cubicBezTo>
                    <a:pt x="11" y="39"/>
                    <a:pt x="22" y="41"/>
                    <a:pt x="23" y="43"/>
                  </a:cubicBezTo>
                  <a:cubicBezTo>
                    <a:pt x="24" y="46"/>
                    <a:pt x="31" y="50"/>
                    <a:pt x="36" y="50"/>
                  </a:cubicBezTo>
                  <a:cubicBezTo>
                    <a:pt x="41" y="51"/>
                    <a:pt x="48" y="57"/>
                    <a:pt x="51" y="59"/>
                  </a:cubicBezTo>
                  <a:cubicBezTo>
                    <a:pt x="54" y="61"/>
                    <a:pt x="64" y="56"/>
                    <a:pt x="68" y="56"/>
                  </a:cubicBezTo>
                  <a:cubicBezTo>
                    <a:pt x="71" y="56"/>
                    <a:pt x="77" y="62"/>
                    <a:pt x="77" y="66"/>
                  </a:cubicBezTo>
                  <a:cubicBezTo>
                    <a:pt x="78" y="69"/>
                    <a:pt x="96" y="71"/>
                    <a:pt x="100" y="75"/>
                  </a:cubicBezTo>
                  <a:cubicBezTo>
                    <a:pt x="105" y="78"/>
                    <a:pt x="127" y="76"/>
                    <a:pt x="131" y="72"/>
                  </a:cubicBezTo>
                  <a:cubicBezTo>
                    <a:pt x="135" y="68"/>
                    <a:pt x="132" y="60"/>
                    <a:pt x="132" y="54"/>
                  </a:cubicBezTo>
                  <a:cubicBezTo>
                    <a:pt x="132" y="52"/>
                    <a:pt x="132" y="51"/>
                    <a:pt x="133" y="5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89" name="Google Shape;2089;p133"/>
            <p:cNvSpPr/>
            <p:nvPr/>
          </p:nvSpPr>
          <p:spPr>
            <a:xfrm>
              <a:off x="6807441" y="2640100"/>
              <a:ext cx="193682" cy="415939"/>
            </a:xfrm>
            <a:custGeom>
              <a:rect b="b" l="l" r="r" t="t"/>
              <a:pathLst>
                <a:path extrusionOk="0" h="333" w="151">
                  <a:moveTo>
                    <a:pt x="122" y="303"/>
                  </a:moveTo>
                  <a:cubicBezTo>
                    <a:pt x="122" y="296"/>
                    <a:pt x="117" y="295"/>
                    <a:pt x="117" y="289"/>
                  </a:cubicBezTo>
                  <a:cubicBezTo>
                    <a:pt x="117" y="284"/>
                    <a:pt x="117" y="274"/>
                    <a:pt x="110" y="268"/>
                  </a:cubicBezTo>
                  <a:cubicBezTo>
                    <a:pt x="103" y="261"/>
                    <a:pt x="99" y="252"/>
                    <a:pt x="103" y="249"/>
                  </a:cubicBezTo>
                  <a:cubicBezTo>
                    <a:pt x="108" y="245"/>
                    <a:pt x="104" y="236"/>
                    <a:pt x="106" y="236"/>
                  </a:cubicBezTo>
                  <a:cubicBezTo>
                    <a:pt x="108" y="237"/>
                    <a:pt x="111" y="230"/>
                    <a:pt x="107" y="228"/>
                  </a:cubicBezTo>
                  <a:cubicBezTo>
                    <a:pt x="103" y="226"/>
                    <a:pt x="107" y="218"/>
                    <a:pt x="103" y="216"/>
                  </a:cubicBezTo>
                  <a:cubicBezTo>
                    <a:pt x="100" y="215"/>
                    <a:pt x="90" y="204"/>
                    <a:pt x="90" y="200"/>
                  </a:cubicBezTo>
                  <a:cubicBezTo>
                    <a:pt x="90" y="197"/>
                    <a:pt x="93" y="177"/>
                    <a:pt x="94" y="172"/>
                  </a:cubicBezTo>
                  <a:cubicBezTo>
                    <a:pt x="94" y="167"/>
                    <a:pt x="101" y="167"/>
                    <a:pt x="103" y="167"/>
                  </a:cubicBezTo>
                  <a:cubicBezTo>
                    <a:pt x="106" y="167"/>
                    <a:pt x="114" y="167"/>
                    <a:pt x="117" y="163"/>
                  </a:cubicBezTo>
                  <a:cubicBezTo>
                    <a:pt x="120" y="158"/>
                    <a:pt x="131" y="157"/>
                    <a:pt x="133" y="154"/>
                  </a:cubicBezTo>
                  <a:cubicBezTo>
                    <a:pt x="134" y="150"/>
                    <a:pt x="142" y="150"/>
                    <a:pt x="142" y="146"/>
                  </a:cubicBezTo>
                  <a:cubicBezTo>
                    <a:pt x="142" y="142"/>
                    <a:pt x="151" y="131"/>
                    <a:pt x="151" y="131"/>
                  </a:cubicBezTo>
                  <a:cubicBezTo>
                    <a:pt x="151" y="131"/>
                    <a:pt x="151" y="131"/>
                    <a:pt x="151" y="131"/>
                  </a:cubicBezTo>
                  <a:cubicBezTo>
                    <a:pt x="150" y="129"/>
                    <a:pt x="148" y="131"/>
                    <a:pt x="143" y="133"/>
                  </a:cubicBezTo>
                  <a:cubicBezTo>
                    <a:pt x="135" y="136"/>
                    <a:pt x="132" y="132"/>
                    <a:pt x="132" y="127"/>
                  </a:cubicBezTo>
                  <a:cubicBezTo>
                    <a:pt x="133" y="122"/>
                    <a:pt x="127" y="122"/>
                    <a:pt x="123" y="122"/>
                  </a:cubicBezTo>
                  <a:cubicBezTo>
                    <a:pt x="118" y="122"/>
                    <a:pt x="121" y="115"/>
                    <a:pt x="123" y="111"/>
                  </a:cubicBezTo>
                  <a:cubicBezTo>
                    <a:pt x="124" y="106"/>
                    <a:pt x="121" y="103"/>
                    <a:pt x="116" y="103"/>
                  </a:cubicBezTo>
                  <a:cubicBezTo>
                    <a:pt x="111" y="102"/>
                    <a:pt x="108" y="91"/>
                    <a:pt x="110" y="88"/>
                  </a:cubicBezTo>
                  <a:cubicBezTo>
                    <a:pt x="112" y="85"/>
                    <a:pt x="100" y="83"/>
                    <a:pt x="94" y="85"/>
                  </a:cubicBezTo>
                  <a:cubicBezTo>
                    <a:pt x="89" y="88"/>
                    <a:pt x="93" y="81"/>
                    <a:pt x="91" y="77"/>
                  </a:cubicBezTo>
                  <a:cubicBezTo>
                    <a:pt x="90" y="73"/>
                    <a:pt x="98" y="59"/>
                    <a:pt x="106" y="52"/>
                  </a:cubicBezTo>
                  <a:cubicBezTo>
                    <a:pt x="113" y="45"/>
                    <a:pt x="110" y="35"/>
                    <a:pt x="110" y="26"/>
                  </a:cubicBezTo>
                  <a:cubicBezTo>
                    <a:pt x="110" y="18"/>
                    <a:pt x="106" y="18"/>
                    <a:pt x="103" y="18"/>
                  </a:cubicBezTo>
                  <a:cubicBezTo>
                    <a:pt x="99" y="18"/>
                    <a:pt x="99" y="12"/>
                    <a:pt x="99" y="8"/>
                  </a:cubicBezTo>
                  <a:cubicBezTo>
                    <a:pt x="99" y="3"/>
                    <a:pt x="92" y="0"/>
                    <a:pt x="87" y="3"/>
                  </a:cubicBezTo>
                  <a:cubicBezTo>
                    <a:pt x="87" y="3"/>
                    <a:pt x="86" y="4"/>
                    <a:pt x="84" y="4"/>
                  </a:cubicBezTo>
                  <a:cubicBezTo>
                    <a:pt x="85" y="4"/>
                    <a:pt x="85" y="5"/>
                    <a:pt x="85" y="5"/>
                  </a:cubicBezTo>
                  <a:cubicBezTo>
                    <a:pt x="85" y="5"/>
                    <a:pt x="83" y="11"/>
                    <a:pt x="81" y="13"/>
                  </a:cubicBezTo>
                  <a:cubicBezTo>
                    <a:pt x="78" y="14"/>
                    <a:pt x="78" y="18"/>
                    <a:pt x="82" y="25"/>
                  </a:cubicBezTo>
                  <a:cubicBezTo>
                    <a:pt x="86" y="31"/>
                    <a:pt x="76" y="28"/>
                    <a:pt x="74" y="25"/>
                  </a:cubicBezTo>
                  <a:cubicBezTo>
                    <a:pt x="73" y="21"/>
                    <a:pt x="64" y="27"/>
                    <a:pt x="60" y="31"/>
                  </a:cubicBezTo>
                  <a:cubicBezTo>
                    <a:pt x="55" y="35"/>
                    <a:pt x="48" y="37"/>
                    <a:pt x="48" y="45"/>
                  </a:cubicBezTo>
                  <a:cubicBezTo>
                    <a:pt x="48" y="53"/>
                    <a:pt x="41" y="60"/>
                    <a:pt x="43" y="66"/>
                  </a:cubicBezTo>
                  <a:cubicBezTo>
                    <a:pt x="44" y="73"/>
                    <a:pt x="36" y="85"/>
                    <a:pt x="37" y="88"/>
                  </a:cubicBezTo>
                  <a:cubicBezTo>
                    <a:pt x="37" y="92"/>
                    <a:pt x="25" y="87"/>
                    <a:pt x="23" y="87"/>
                  </a:cubicBezTo>
                  <a:cubicBezTo>
                    <a:pt x="21" y="87"/>
                    <a:pt x="22" y="101"/>
                    <a:pt x="19" y="105"/>
                  </a:cubicBezTo>
                  <a:cubicBezTo>
                    <a:pt x="16" y="109"/>
                    <a:pt x="19" y="124"/>
                    <a:pt x="14" y="124"/>
                  </a:cubicBezTo>
                  <a:cubicBezTo>
                    <a:pt x="10" y="124"/>
                    <a:pt x="7" y="137"/>
                    <a:pt x="7" y="137"/>
                  </a:cubicBezTo>
                  <a:cubicBezTo>
                    <a:pt x="7" y="137"/>
                    <a:pt x="3" y="139"/>
                    <a:pt x="0" y="142"/>
                  </a:cubicBezTo>
                  <a:cubicBezTo>
                    <a:pt x="4" y="149"/>
                    <a:pt x="10" y="157"/>
                    <a:pt x="17" y="159"/>
                  </a:cubicBezTo>
                  <a:cubicBezTo>
                    <a:pt x="27" y="164"/>
                    <a:pt x="34" y="184"/>
                    <a:pt x="37" y="195"/>
                  </a:cubicBezTo>
                  <a:cubicBezTo>
                    <a:pt x="40" y="206"/>
                    <a:pt x="38" y="217"/>
                    <a:pt x="34" y="224"/>
                  </a:cubicBezTo>
                  <a:cubicBezTo>
                    <a:pt x="31" y="230"/>
                    <a:pt x="36" y="230"/>
                    <a:pt x="42" y="233"/>
                  </a:cubicBezTo>
                  <a:cubicBezTo>
                    <a:pt x="48" y="236"/>
                    <a:pt x="54" y="237"/>
                    <a:pt x="59" y="231"/>
                  </a:cubicBezTo>
                  <a:cubicBezTo>
                    <a:pt x="63" y="225"/>
                    <a:pt x="72" y="220"/>
                    <a:pt x="74" y="213"/>
                  </a:cubicBezTo>
                  <a:cubicBezTo>
                    <a:pt x="75" y="206"/>
                    <a:pt x="79" y="217"/>
                    <a:pt x="83" y="220"/>
                  </a:cubicBezTo>
                  <a:cubicBezTo>
                    <a:pt x="87" y="224"/>
                    <a:pt x="89" y="231"/>
                    <a:pt x="90" y="240"/>
                  </a:cubicBezTo>
                  <a:cubicBezTo>
                    <a:pt x="91" y="249"/>
                    <a:pt x="92" y="271"/>
                    <a:pt x="99" y="278"/>
                  </a:cubicBezTo>
                  <a:cubicBezTo>
                    <a:pt x="107" y="285"/>
                    <a:pt x="108" y="301"/>
                    <a:pt x="106" y="306"/>
                  </a:cubicBezTo>
                  <a:cubicBezTo>
                    <a:pt x="104" y="311"/>
                    <a:pt x="110" y="321"/>
                    <a:pt x="108" y="327"/>
                  </a:cubicBezTo>
                  <a:cubicBezTo>
                    <a:pt x="108" y="328"/>
                    <a:pt x="108" y="330"/>
                    <a:pt x="107" y="332"/>
                  </a:cubicBezTo>
                  <a:cubicBezTo>
                    <a:pt x="114" y="333"/>
                    <a:pt x="122" y="303"/>
                    <a:pt x="122" y="30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0" name="Google Shape;2090;p133"/>
            <p:cNvSpPr/>
            <p:nvPr/>
          </p:nvSpPr>
          <p:spPr>
            <a:xfrm>
              <a:off x="6742351" y="2646451"/>
              <a:ext cx="69852" cy="39689"/>
            </a:xfrm>
            <a:custGeom>
              <a:rect b="b" l="l" r="r" t="t"/>
              <a:pathLst>
                <a:path extrusionOk="0" h="32" w="54">
                  <a:moveTo>
                    <a:pt x="52" y="11"/>
                  </a:moveTo>
                  <a:cubicBezTo>
                    <a:pt x="41" y="1"/>
                    <a:pt x="38" y="9"/>
                    <a:pt x="31" y="5"/>
                  </a:cubicBezTo>
                  <a:cubicBezTo>
                    <a:pt x="24" y="1"/>
                    <a:pt x="20" y="0"/>
                    <a:pt x="17" y="3"/>
                  </a:cubicBezTo>
                  <a:cubicBezTo>
                    <a:pt x="13" y="6"/>
                    <a:pt x="8" y="5"/>
                    <a:pt x="4" y="14"/>
                  </a:cubicBezTo>
                  <a:cubicBezTo>
                    <a:pt x="3" y="17"/>
                    <a:pt x="2" y="19"/>
                    <a:pt x="0" y="21"/>
                  </a:cubicBezTo>
                  <a:cubicBezTo>
                    <a:pt x="1" y="24"/>
                    <a:pt x="3" y="26"/>
                    <a:pt x="5" y="25"/>
                  </a:cubicBezTo>
                  <a:cubicBezTo>
                    <a:pt x="8" y="25"/>
                    <a:pt x="11" y="29"/>
                    <a:pt x="17" y="28"/>
                  </a:cubicBezTo>
                  <a:cubicBezTo>
                    <a:pt x="22" y="27"/>
                    <a:pt x="26" y="32"/>
                    <a:pt x="33" y="29"/>
                  </a:cubicBezTo>
                  <a:cubicBezTo>
                    <a:pt x="41" y="27"/>
                    <a:pt x="48" y="32"/>
                    <a:pt x="51" y="27"/>
                  </a:cubicBezTo>
                  <a:cubicBezTo>
                    <a:pt x="54" y="22"/>
                    <a:pt x="49" y="12"/>
                    <a:pt x="49" y="12"/>
                  </a:cubicBezTo>
                  <a:cubicBezTo>
                    <a:pt x="49" y="12"/>
                    <a:pt x="50" y="11"/>
                    <a:pt x="52" y="1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1" name="Google Shape;2091;p133"/>
            <p:cNvSpPr/>
            <p:nvPr/>
          </p:nvSpPr>
          <p:spPr>
            <a:xfrm>
              <a:off x="7024937" y="2762342"/>
              <a:ext cx="168281" cy="339736"/>
            </a:xfrm>
            <a:custGeom>
              <a:rect b="b" l="l" r="r" t="t"/>
              <a:pathLst>
                <a:path extrusionOk="0" h="271" w="130">
                  <a:moveTo>
                    <a:pt x="96" y="33"/>
                  </a:moveTo>
                  <a:cubicBezTo>
                    <a:pt x="92" y="33"/>
                    <a:pt x="79" y="24"/>
                    <a:pt x="79" y="20"/>
                  </a:cubicBezTo>
                  <a:cubicBezTo>
                    <a:pt x="79" y="17"/>
                    <a:pt x="85" y="11"/>
                    <a:pt x="74" y="10"/>
                  </a:cubicBezTo>
                  <a:cubicBezTo>
                    <a:pt x="63" y="8"/>
                    <a:pt x="62" y="4"/>
                    <a:pt x="60" y="2"/>
                  </a:cubicBezTo>
                  <a:cubicBezTo>
                    <a:pt x="57" y="0"/>
                    <a:pt x="48" y="6"/>
                    <a:pt x="46" y="11"/>
                  </a:cubicBezTo>
                  <a:cubicBezTo>
                    <a:pt x="43" y="16"/>
                    <a:pt x="40" y="10"/>
                    <a:pt x="34" y="13"/>
                  </a:cubicBezTo>
                  <a:cubicBezTo>
                    <a:pt x="27" y="17"/>
                    <a:pt x="21" y="8"/>
                    <a:pt x="18" y="13"/>
                  </a:cubicBezTo>
                  <a:cubicBezTo>
                    <a:pt x="16" y="18"/>
                    <a:pt x="9" y="10"/>
                    <a:pt x="5" y="14"/>
                  </a:cubicBezTo>
                  <a:cubicBezTo>
                    <a:pt x="4" y="16"/>
                    <a:pt x="2" y="17"/>
                    <a:pt x="0" y="18"/>
                  </a:cubicBezTo>
                  <a:cubicBezTo>
                    <a:pt x="3" y="22"/>
                    <a:pt x="7" y="25"/>
                    <a:pt x="7" y="28"/>
                  </a:cubicBezTo>
                  <a:cubicBezTo>
                    <a:pt x="7" y="32"/>
                    <a:pt x="16" y="35"/>
                    <a:pt x="16" y="41"/>
                  </a:cubicBezTo>
                  <a:cubicBezTo>
                    <a:pt x="16" y="46"/>
                    <a:pt x="27" y="51"/>
                    <a:pt x="30" y="49"/>
                  </a:cubicBezTo>
                  <a:cubicBezTo>
                    <a:pt x="34" y="46"/>
                    <a:pt x="41" y="44"/>
                    <a:pt x="43" y="52"/>
                  </a:cubicBezTo>
                  <a:cubicBezTo>
                    <a:pt x="44" y="60"/>
                    <a:pt x="48" y="60"/>
                    <a:pt x="48" y="65"/>
                  </a:cubicBezTo>
                  <a:cubicBezTo>
                    <a:pt x="48" y="71"/>
                    <a:pt x="37" y="68"/>
                    <a:pt x="35" y="73"/>
                  </a:cubicBezTo>
                  <a:cubicBezTo>
                    <a:pt x="32" y="79"/>
                    <a:pt x="54" y="86"/>
                    <a:pt x="54" y="90"/>
                  </a:cubicBezTo>
                  <a:cubicBezTo>
                    <a:pt x="54" y="95"/>
                    <a:pt x="60" y="100"/>
                    <a:pt x="63" y="106"/>
                  </a:cubicBezTo>
                  <a:cubicBezTo>
                    <a:pt x="65" y="111"/>
                    <a:pt x="75" y="118"/>
                    <a:pt x="77" y="125"/>
                  </a:cubicBezTo>
                  <a:cubicBezTo>
                    <a:pt x="79" y="131"/>
                    <a:pt x="88" y="135"/>
                    <a:pt x="92" y="138"/>
                  </a:cubicBezTo>
                  <a:cubicBezTo>
                    <a:pt x="95" y="141"/>
                    <a:pt x="96" y="149"/>
                    <a:pt x="95" y="156"/>
                  </a:cubicBezTo>
                  <a:cubicBezTo>
                    <a:pt x="94" y="163"/>
                    <a:pt x="94" y="175"/>
                    <a:pt x="101" y="185"/>
                  </a:cubicBezTo>
                  <a:cubicBezTo>
                    <a:pt x="107" y="195"/>
                    <a:pt x="93" y="200"/>
                    <a:pt x="88" y="205"/>
                  </a:cubicBezTo>
                  <a:cubicBezTo>
                    <a:pt x="84" y="211"/>
                    <a:pt x="86" y="219"/>
                    <a:pt x="73" y="215"/>
                  </a:cubicBezTo>
                  <a:cubicBezTo>
                    <a:pt x="59" y="212"/>
                    <a:pt x="75" y="226"/>
                    <a:pt x="73" y="231"/>
                  </a:cubicBezTo>
                  <a:cubicBezTo>
                    <a:pt x="70" y="235"/>
                    <a:pt x="53" y="226"/>
                    <a:pt x="53" y="231"/>
                  </a:cubicBezTo>
                  <a:cubicBezTo>
                    <a:pt x="53" y="234"/>
                    <a:pt x="47" y="237"/>
                    <a:pt x="42" y="239"/>
                  </a:cubicBezTo>
                  <a:cubicBezTo>
                    <a:pt x="44" y="242"/>
                    <a:pt x="46" y="243"/>
                    <a:pt x="50" y="245"/>
                  </a:cubicBezTo>
                  <a:cubicBezTo>
                    <a:pt x="54" y="248"/>
                    <a:pt x="44" y="252"/>
                    <a:pt x="45" y="261"/>
                  </a:cubicBezTo>
                  <a:cubicBezTo>
                    <a:pt x="45" y="269"/>
                    <a:pt x="51" y="271"/>
                    <a:pt x="53" y="268"/>
                  </a:cubicBezTo>
                  <a:cubicBezTo>
                    <a:pt x="56" y="264"/>
                    <a:pt x="65" y="257"/>
                    <a:pt x="69" y="255"/>
                  </a:cubicBezTo>
                  <a:cubicBezTo>
                    <a:pt x="73" y="254"/>
                    <a:pt x="69" y="248"/>
                    <a:pt x="74" y="249"/>
                  </a:cubicBezTo>
                  <a:cubicBezTo>
                    <a:pt x="78" y="249"/>
                    <a:pt x="76" y="243"/>
                    <a:pt x="78" y="239"/>
                  </a:cubicBezTo>
                  <a:cubicBezTo>
                    <a:pt x="80" y="236"/>
                    <a:pt x="83" y="237"/>
                    <a:pt x="89" y="237"/>
                  </a:cubicBezTo>
                  <a:cubicBezTo>
                    <a:pt x="95" y="238"/>
                    <a:pt x="104" y="232"/>
                    <a:pt x="113" y="226"/>
                  </a:cubicBezTo>
                  <a:cubicBezTo>
                    <a:pt x="122" y="220"/>
                    <a:pt x="124" y="219"/>
                    <a:pt x="127" y="203"/>
                  </a:cubicBezTo>
                  <a:cubicBezTo>
                    <a:pt x="130" y="186"/>
                    <a:pt x="123" y="167"/>
                    <a:pt x="123" y="162"/>
                  </a:cubicBezTo>
                  <a:cubicBezTo>
                    <a:pt x="123" y="157"/>
                    <a:pt x="111" y="134"/>
                    <a:pt x="106" y="134"/>
                  </a:cubicBezTo>
                  <a:cubicBezTo>
                    <a:pt x="102" y="134"/>
                    <a:pt x="81" y="113"/>
                    <a:pt x="78" y="110"/>
                  </a:cubicBezTo>
                  <a:cubicBezTo>
                    <a:pt x="74" y="107"/>
                    <a:pt x="75" y="101"/>
                    <a:pt x="70" y="96"/>
                  </a:cubicBezTo>
                  <a:cubicBezTo>
                    <a:pt x="65" y="92"/>
                    <a:pt x="64" y="80"/>
                    <a:pt x="65" y="72"/>
                  </a:cubicBezTo>
                  <a:cubicBezTo>
                    <a:pt x="67" y="64"/>
                    <a:pt x="78" y="62"/>
                    <a:pt x="78" y="57"/>
                  </a:cubicBezTo>
                  <a:cubicBezTo>
                    <a:pt x="78" y="52"/>
                    <a:pt x="79" y="47"/>
                    <a:pt x="85" y="47"/>
                  </a:cubicBezTo>
                  <a:cubicBezTo>
                    <a:pt x="90" y="46"/>
                    <a:pt x="96" y="42"/>
                    <a:pt x="99" y="37"/>
                  </a:cubicBezTo>
                  <a:cubicBezTo>
                    <a:pt x="99" y="37"/>
                    <a:pt x="99" y="36"/>
                    <a:pt x="100" y="36"/>
                  </a:cubicBezTo>
                  <a:cubicBezTo>
                    <a:pt x="99" y="34"/>
                    <a:pt x="97" y="33"/>
                    <a:pt x="96" y="3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2" name="Google Shape;2092;p133"/>
            <p:cNvSpPr/>
            <p:nvPr/>
          </p:nvSpPr>
          <p:spPr>
            <a:xfrm>
              <a:off x="7024937" y="2967136"/>
              <a:ext cx="138117" cy="95253"/>
            </a:xfrm>
            <a:custGeom>
              <a:rect b="b" l="l" r="r" t="t"/>
              <a:pathLst>
                <a:path extrusionOk="0" h="76" w="107">
                  <a:moveTo>
                    <a:pt x="53" y="68"/>
                  </a:moveTo>
                  <a:cubicBezTo>
                    <a:pt x="53" y="63"/>
                    <a:pt x="70" y="72"/>
                    <a:pt x="73" y="68"/>
                  </a:cubicBezTo>
                  <a:cubicBezTo>
                    <a:pt x="75" y="63"/>
                    <a:pt x="59" y="49"/>
                    <a:pt x="73" y="52"/>
                  </a:cubicBezTo>
                  <a:cubicBezTo>
                    <a:pt x="86" y="56"/>
                    <a:pt x="84" y="48"/>
                    <a:pt x="88" y="42"/>
                  </a:cubicBezTo>
                  <a:cubicBezTo>
                    <a:pt x="93" y="37"/>
                    <a:pt x="107" y="32"/>
                    <a:pt x="101" y="22"/>
                  </a:cubicBezTo>
                  <a:cubicBezTo>
                    <a:pt x="96" y="15"/>
                    <a:pt x="95" y="7"/>
                    <a:pt x="95" y="0"/>
                  </a:cubicBezTo>
                  <a:cubicBezTo>
                    <a:pt x="90" y="3"/>
                    <a:pt x="85" y="4"/>
                    <a:pt x="82" y="3"/>
                  </a:cubicBezTo>
                  <a:cubicBezTo>
                    <a:pt x="78" y="1"/>
                    <a:pt x="70" y="0"/>
                    <a:pt x="70" y="6"/>
                  </a:cubicBezTo>
                  <a:cubicBezTo>
                    <a:pt x="70" y="12"/>
                    <a:pt x="64" y="14"/>
                    <a:pt x="65" y="11"/>
                  </a:cubicBezTo>
                  <a:cubicBezTo>
                    <a:pt x="65" y="8"/>
                    <a:pt x="59" y="9"/>
                    <a:pt x="55" y="4"/>
                  </a:cubicBezTo>
                  <a:cubicBezTo>
                    <a:pt x="51" y="0"/>
                    <a:pt x="38" y="6"/>
                    <a:pt x="31" y="3"/>
                  </a:cubicBezTo>
                  <a:cubicBezTo>
                    <a:pt x="24" y="1"/>
                    <a:pt x="13" y="7"/>
                    <a:pt x="7" y="15"/>
                  </a:cubicBezTo>
                  <a:cubicBezTo>
                    <a:pt x="0" y="24"/>
                    <a:pt x="7" y="24"/>
                    <a:pt x="7" y="31"/>
                  </a:cubicBezTo>
                  <a:cubicBezTo>
                    <a:pt x="7" y="39"/>
                    <a:pt x="12" y="39"/>
                    <a:pt x="10" y="45"/>
                  </a:cubicBezTo>
                  <a:cubicBezTo>
                    <a:pt x="10" y="45"/>
                    <a:pt x="10" y="45"/>
                    <a:pt x="10" y="45"/>
                  </a:cubicBezTo>
                  <a:cubicBezTo>
                    <a:pt x="16" y="48"/>
                    <a:pt x="14" y="56"/>
                    <a:pt x="14" y="61"/>
                  </a:cubicBezTo>
                  <a:cubicBezTo>
                    <a:pt x="15" y="66"/>
                    <a:pt x="22" y="63"/>
                    <a:pt x="25" y="63"/>
                  </a:cubicBezTo>
                  <a:cubicBezTo>
                    <a:pt x="29" y="63"/>
                    <a:pt x="23" y="69"/>
                    <a:pt x="26" y="72"/>
                  </a:cubicBezTo>
                  <a:cubicBezTo>
                    <a:pt x="29" y="76"/>
                    <a:pt x="38" y="69"/>
                    <a:pt x="40" y="74"/>
                  </a:cubicBezTo>
                  <a:cubicBezTo>
                    <a:pt x="41" y="75"/>
                    <a:pt x="41" y="76"/>
                    <a:pt x="42" y="76"/>
                  </a:cubicBezTo>
                  <a:cubicBezTo>
                    <a:pt x="47" y="74"/>
                    <a:pt x="53" y="71"/>
                    <a:pt x="53" y="6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3" name="Google Shape;2093;p133"/>
            <p:cNvSpPr/>
            <p:nvPr/>
          </p:nvSpPr>
          <p:spPr>
            <a:xfrm>
              <a:off x="6982073" y="2782980"/>
              <a:ext cx="166693" cy="201619"/>
            </a:xfrm>
            <a:custGeom>
              <a:rect b="b" l="l" r="r" t="t"/>
              <a:pathLst>
                <a:path extrusionOk="0" h="160" w="130">
                  <a:moveTo>
                    <a:pt x="88" y="73"/>
                  </a:moveTo>
                  <a:cubicBezTo>
                    <a:pt x="88" y="69"/>
                    <a:pt x="66" y="62"/>
                    <a:pt x="69" y="56"/>
                  </a:cubicBezTo>
                  <a:cubicBezTo>
                    <a:pt x="71" y="51"/>
                    <a:pt x="82" y="54"/>
                    <a:pt x="82" y="48"/>
                  </a:cubicBezTo>
                  <a:cubicBezTo>
                    <a:pt x="82" y="43"/>
                    <a:pt x="78" y="43"/>
                    <a:pt x="77" y="35"/>
                  </a:cubicBezTo>
                  <a:cubicBezTo>
                    <a:pt x="75" y="27"/>
                    <a:pt x="68" y="29"/>
                    <a:pt x="64" y="32"/>
                  </a:cubicBezTo>
                  <a:cubicBezTo>
                    <a:pt x="61" y="34"/>
                    <a:pt x="50" y="29"/>
                    <a:pt x="50" y="24"/>
                  </a:cubicBezTo>
                  <a:cubicBezTo>
                    <a:pt x="50" y="18"/>
                    <a:pt x="41" y="15"/>
                    <a:pt x="41" y="11"/>
                  </a:cubicBezTo>
                  <a:cubicBezTo>
                    <a:pt x="41" y="8"/>
                    <a:pt x="37" y="5"/>
                    <a:pt x="34" y="1"/>
                  </a:cubicBezTo>
                  <a:cubicBezTo>
                    <a:pt x="32" y="3"/>
                    <a:pt x="29" y="3"/>
                    <a:pt x="27" y="2"/>
                  </a:cubicBezTo>
                  <a:cubicBezTo>
                    <a:pt x="25" y="0"/>
                    <a:pt x="23" y="9"/>
                    <a:pt x="25" y="11"/>
                  </a:cubicBezTo>
                  <a:cubicBezTo>
                    <a:pt x="27" y="13"/>
                    <a:pt x="29" y="26"/>
                    <a:pt x="24" y="25"/>
                  </a:cubicBezTo>
                  <a:cubicBezTo>
                    <a:pt x="18" y="23"/>
                    <a:pt x="18" y="16"/>
                    <a:pt x="15" y="16"/>
                  </a:cubicBezTo>
                  <a:cubicBezTo>
                    <a:pt x="15" y="16"/>
                    <a:pt x="6" y="27"/>
                    <a:pt x="6" y="31"/>
                  </a:cubicBezTo>
                  <a:cubicBezTo>
                    <a:pt x="6" y="34"/>
                    <a:pt x="2" y="35"/>
                    <a:pt x="0" y="36"/>
                  </a:cubicBezTo>
                  <a:cubicBezTo>
                    <a:pt x="1" y="37"/>
                    <a:pt x="3" y="39"/>
                    <a:pt x="3" y="39"/>
                  </a:cubicBezTo>
                  <a:cubicBezTo>
                    <a:pt x="5" y="42"/>
                    <a:pt x="2" y="48"/>
                    <a:pt x="5" y="53"/>
                  </a:cubicBezTo>
                  <a:cubicBezTo>
                    <a:pt x="7" y="58"/>
                    <a:pt x="14" y="50"/>
                    <a:pt x="17" y="57"/>
                  </a:cubicBezTo>
                  <a:cubicBezTo>
                    <a:pt x="19" y="65"/>
                    <a:pt x="15" y="69"/>
                    <a:pt x="15" y="76"/>
                  </a:cubicBezTo>
                  <a:cubicBezTo>
                    <a:pt x="15" y="84"/>
                    <a:pt x="9" y="83"/>
                    <a:pt x="11" y="90"/>
                  </a:cubicBezTo>
                  <a:cubicBezTo>
                    <a:pt x="12" y="97"/>
                    <a:pt x="20" y="88"/>
                    <a:pt x="26" y="84"/>
                  </a:cubicBezTo>
                  <a:cubicBezTo>
                    <a:pt x="32" y="79"/>
                    <a:pt x="37" y="80"/>
                    <a:pt x="39" y="83"/>
                  </a:cubicBezTo>
                  <a:cubicBezTo>
                    <a:pt x="41" y="86"/>
                    <a:pt x="49" y="84"/>
                    <a:pt x="51" y="80"/>
                  </a:cubicBezTo>
                  <a:cubicBezTo>
                    <a:pt x="52" y="76"/>
                    <a:pt x="63" y="75"/>
                    <a:pt x="67" y="79"/>
                  </a:cubicBezTo>
                  <a:cubicBezTo>
                    <a:pt x="71" y="84"/>
                    <a:pt x="75" y="89"/>
                    <a:pt x="80" y="92"/>
                  </a:cubicBezTo>
                  <a:cubicBezTo>
                    <a:pt x="85" y="95"/>
                    <a:pt x="76" y="112"/>
                    <a:pt x="81" y="113"/>
                  </a:cubicBezTo>
                  <a:cubicBezTo>
                    <a:pt x="87" y="115"/>
                    <a:pt x="94" y="123"/>
                    <a:pt x="93" y="132"/>
                  </a:cubicBezTo>
                  <a:cubicBezTo>
                    <a:pt x="93" y="140"/>
                    <a:pt x="97" y="145"/>
                    <a:pt x="91" y="152"/>
                  </a:cubicBezTo>
                  <a:cubicBezTo>
                    <a:pt x="95" y="154"/>
                    <a:pt x="99" y="154"/>
                    <a:pt x="99" y="157"/>
                  </a:cubicBezTo>
                  <a:cubicBezTo>
                    <a:pt x="98" y="160"/>
                    <a:pt x="104" y="158"/>
                    <a:pt x="104" y="152"/>
                  </a:cubicBezTo>
                  <a:cubicBezTo>
                    <a:pt x="104" y="146"/>
                    <a:pt x="112" y="147"/>
                    <a:pt x="116" y="149"/>
                  </a:cubicBezTo>
                  <a:cubicBezTo>
                    <a:pt x="119" y="150"/>
                    <a:pt x="124" y="149"/>
                    <a:pt x="129" y="146"/>
                  </a:cubicBezTo>
                  <a:cubicBezTo>
                    <a:pt x="129" y="143"/>
                    <a:pt x="129" y="141"/>
                    <a:pt x="129" y="139"/>
                  </a:cubicBezTo>
                  <a:cubicBezTo>
                    <a:pt x="130" y="132"/>
                    <a:pt x="129" y="124"/>
                    <a:pt x="126" y="121"/>
                  </a:cubicBezTo>
                  <a:cubicBezTo>
                    <a:pt x="122" y="118"/>
                    <a:pt x="113" y="114"/>
                    <a:pt x="111" y="108"/>
                  </a:cubicBezTo>
                  <a:cubicBezTo>
                    <a:pt x="109" y="101"/>
                    <a:pt x="99" y="94"/>
                    <a:pt x="97" y="89"/>
                  </a:cubicBezTo>
                  <a:cubicBezTo>
                    <a:pt x="94" y="83"/>
                    <a:pt x="88" y="78"/>
                    <a:pt x="88" y="7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4" name="Google Shape;2094;p133"/>
            <p:cNvSpPr/>
            <p:nvPr/>
          </p:nvSpPr>
          <p:spPr>
            <a:xfrm>
              <a:off x="6923333" y="2829019"/>
              <a:ext cx="182569" cy="334974"/>
            </a:xfrm>
            <a:custGeom>
              <a:rect b="b" l="l" r="r" t="t"/>
              <a:pathLst>
                <a:path extrusionOk="0" h="268" w="143">
                  <a:moveTo>
                    <a:pt x="87" y="141"/>
                  </a:moveTo>
                  <a:cubicBezTo>
                    <a:pt x="87" y="134"/>
                    <a:pt x="80" y="134"/>
                    <a:pt x="87" y="125"/>
                  </a:cubicBezTo>
                  <a:cubicBezTo>
                    <a:pt x="93" y="117"/>
                    <a:pt x="104" y="111"/>
                    <a:pt x="111" y="113"/>
                  </a:cubicBezTo>
                  <a:cubicBezTo>
                    <a:pt x="118" y="116"/>
                    <a:pt x="131" y="110"/>
                    <a:pt x="135" y="114"/>
                  </a:cubicBezTo>
                  <a:cubicBezTo>
                    <a:pt x="136" y="115"/>
                    <a:pt x="136" y="115"/>
                    <a:pt x="137" y="116"/>
                  </a:cubicBezTo>
                  <a:cubicBezTo>
                    <a:pt x="143" y="109"/>
                    <a:pt x="139" y="104"/>
                    <a:pt x="139" y="96"/>
                  </a:cubicBezTo>
                  <a:cubicBezTo>
                    <a:pt x="140" y="87"/>
                    <a:pt x="133" y="79"/>
                    <a:pt x="127" y="77"/>
                  </a:cubicBezTo>
                  <a:cubicBezTo>
                    <a:pt x="122" y="76"/>
                    <a:pt x="131" y="59"/>
                    <a:pt x="126" y="56"/>
                  </a:cubicBezTo>
                  <a:cubicBezTo>
                    <a:pt x="121" y="53"/>
                    <a:pt x="117" y="48"/>
                    <a:pt x="113" y="43"/>
                  </a:cubicBezTo>
                  <a:cubicBezTo>
                    <a:pt x="109" y="39"/>
                    <a:pt x="98" y="40"/>
                    <a:pt x="97" y="44"/>
                  </a:cubicBezTo>
                  <a:cubicBezTo>
                    <a:pt x="95" y="48"/>
                    <a:pt x="87" y="50"/>
                    <a:pt x="85" y="47"/>
                  </a:cubicBezTo>
                  <a:cubicBezTo>
                    <a:pt x="83" y="44"/>
                    <a:pt x="78" y="43"/>
                    <a:pt x="72" y="48"/>
                  </a:cubicBezTo>
                  <a:cubicBezTo>
                    <a:pt x="66" y="52"/>
                    <a:pt x="58" y="61"/>
                    <a:pt x="57" y="54"/>
                  </a:cubicBezTo>
                  <a:cubicBezTo>
                    <a:pt x="55" y="47"/>
                    <a:pt x="61" y="48"/>
                    <a:pt x="61" y="40"/>
                  </a:cubicBezTo>
                  <a:cubicBezTo>
                    <a:pt x="61" y="33"/>
                    <a:pt x="65" y="29"/>
                    <a:pt x="63" y="21"/>
                  </a:cubicBezTo>
                  <a:cubicBezTo>
                    <a:pt x="60" y="14"/>
                    <a:pt x="53" y="22"/>
                    <a:pt x="51" y="17"/>
                  </a:cubicBezTo>
                  <a:cubicBezTo>
                    <a:pt x="48" y="12"/>
                    <a:pt x="51" y="6"/>
                    <a:pt x="49" y="3"/>
                  </a:cubicBezTo>
                  <a:cubicBezTo>
                    <a:pt x="49" y="3"/>
                    <a:pt x="47" y="1"/>
                    <a:pt x="46" y="0"/>
                  </a:cubicBezTo>
                  <a:cubicBezTo>
                    <a:pt x="44" y="1"/>
                    <a:pt x="43" y="1"/>
                    <a:pt x="43" y="3"/>
                  </a:cubicBezTo>
                  <a:cubicBezTo>
                    <a:pt x="41" y="6"/>
                    <a:pt x="30" y="7"/>
                    <a:pt x="27" y="12"/>
                  </a:cubicBezTo>
                  <a:cubicBezTo>
                    <a:pt x="24" y="16"/>
                    <a:pt x="16" y="16"/>
                    <a:pt x="13" y="16"/>
                  </a:cubicBezTo>
                  <a:cubicBezTo>
                    <a:pt x="11" y="16"/>
                    <a:pt x="4" y="16"/>
                    <a:pt x="4" y="21"/>
                  </a:cubicBezTo>
                  <a:cubicBezTo>
                    <a:pt x="3" y="26"/>
                    <a:pt x="0" y="46"/>
                    <a:pt x="0" y="49"/>
                  </a:cubicBezTo>
                  <a:cubicBezTo>
                    <a:pt x="0" y="53"/>
                    <a:pt x="10" y="64"/>
                    <a:pt x="13" y="65"/>
                  </a:cubicBezTo>
                  <a:cubicBezTo>
                    <a:pt x="17" y="67"/>
                    <a:pt x="13" y="75"/>
                    <a:pt x="17" y="77"/>
                  </a:cubicBezTo>
                  <a:cubicBezTo>
                    <a:pt x="21" y="79"/>
                    <a:pt x="18" y="86"/>
                    <a:pt x="16" y="85"/>
                  </a:cubicBezTo>
                  <a:cubicBezTo>
                    <a:pt x="14" y="85"/>
                    <a:pt x="18" y="94"/>
                    <a:pt x="13" y="98"/>
                  </a:cubicBezTo>
                  <a:cubicBezTo>
                    <a:pt x="9" y="101"/>
                    <a:pt x="13" y="110"/>
                    <a:pt x="20" y="117"/>
                  </a:cubicBezTo>
                  <a:cubicBezTo>
                    <a:pt x="27" y="123"/>
                    <a:pt x="27" y="133"/>
                    <a:pt x="27" y="138"/>
                  </a:cubicBezTo>
                  <a:cubicBezTo>
                    <a:pt x="27" y="144"/>
                    <a:pt x="32" y="145"/>
                    <a:pt x="32" y="152"/>
                  </a:cubicBezTo>
                  <a:cubicBezTo>
                    <a:pt x="32" y="152"/>
                    <a:pt x="24" y="182"/>
                    <a:pt x="17" y="181"/>
                  </a:cubicBezTo>
                  <a:cubicBezTo>
                    <a:pt x="16" y="188"/>
                    <a:pt x="14" y="200"/>
                    <a:pt x="12" y="207"/>
                  </a:cubicBezTo>
                  <a:cubicBezTo>
                    <a:pt x="10" y="215"/>
                    <a:pt x="9" y="222"/>
                    <a:pt x="13" y="222"/>
                  </a:cubicBezTo>
                  <a:cubicBezTo>
                    <a:pt x="18" y="223"/>
                    <a:pt x="27" y="233"/>
                    <a:pt x="36" y="245"/>
                  </a:cubicBezTo>
                  <a:cubicBezTo>
                    <a:pt x="39" y="248"/>
                    <a:pt x="40" y="251"/>
                    <a:pt x="42" y="254"/>
                  </a:cubicBezTo>
                  <a:cubicBezTo>
                    <a:pt x="45" y="253"/>
                    <a:pt x="48" y="254"/>
                    <a:pt x="52" y="254"/>
                  </a:cubicBezTo>
                  <a:cubicBezTo>
                    <a:pt x="59" y="256"/>
                    <a:pt x="61" y="261"/>
                    <a:pt x="61" y="265"/>
                  </a:cubicBezTo>
                  <a:cubicBezTo>
                    <a:pt x="61" y="268"/>
                    <a:pt x="72" y="267"/>
                    <a:pt x="74" y="266"/>
                  </a:cubicBezTo>
                  <a:cubicBezTo>
                    <a:pt x="76" y="266"/>
                    <a:pt x="74" y="261"/>
                    <a:pt x="80" y="259"/>
                  </a:cubicBezTo>
                  <a:cubicBezTo>
                    <a:pt x="76" y="254"/>
                    <a:pt x="67" y="248"/>
                    <a:pt x="60" y="248"/>
                  </a:cubicBezTo>
                  <a:cubicBezTo>
                    <a:pt x="51" y="247"/>
                    <a:pt x="47" y="233"/>
                    <a:pt x="47" y="227"/>
                  </a:cubicBezTo>
                  <a:cubicBezTo>
                    <a:pt x="48" y="221"/>
                    <a:pt x="41" y="216"/>
                    <a:pt x="41" y="211"/>
                  </a:cubicBezTo>
                  <a:cubicBezTo>
                    <a:pt x="41" y="206"/>
                    <a:pt x="36" y="206"/>
                    <a:pt x="30" y="203"/>
                  </a:cubicBezTo>
                  <a:cubicBezTo>
                    <a:pt x="24" y="200"/>
                    <a:pt x="31" y="182"/>
                    <a:pt x="32" y="175"/>
                  </a:cubicBezTo>
                  <a:cubicBezTo>
                    <a:pt x="33" y="167"/>
                    <a:pt x="45" y="145"/>
                    <a:pt x="41" y="139"/>
                  </a:cubicBezTo>
                  <a:cubicBezTo>
                    <a:pt x="38" y="132"/>
                    <a:pt x="54" y="127"/>
                    <a:pt x="56" y="134"/>
                  </a:cubicBezTo>
                  <a:cubicBezTo>
                    <a:pt x="58" y="142"/>
                    <a:pt x="59" y="145"/>
                    <a:pt x="70" y="145"/>
                  </a:cubicBezTo>
                  <a:cubicBezTo>
                    <a:pt x="80" y="144"/>
                    <a:pt x="80" y="152"/>
                    <a:pt x="88" y="155"/>
                  </a:cubicBezTo>
                  <a:cubicBezTo>
                    <a:pt x="89" y="155"/>
                    <a:pt x="89" y="155"/>
                    <a:pt x="90" y="155"/>
                  </a:cubicBezTo>
                  <a:cubicBezTo>
                    <a:pt x="90" y="155"/>
                    <a:pt x="90" y="155"/>
                    <a:pt x="90" y="155"/>
                  </a:cubicBezTo>
                  <a:cubicBezTo>
                    <a:pt x="92" y="149"/>
                    <a:pt x="87" y="149"/>
                    <a:pt x="87" y="14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5" name="Google Shape;2095;p133"/>
            <p:cNvSpPr/>
            <p:nvPr/>
          </p:nvSpPr>
          <p:spPr>
            <a:xfrm>
              <a:off x="5515170" y="2548022"/>
              <a:ext cx="477855" cy="373075"/>
            </a:xfrm>
            <a:custGeom>
              <a:rect b="b" l="l" r="r" t="t"/>
              <a:pathLst>
                <a:path extrusionOk="0" h="298" w="372">
                  <a:moveTo>
                    <a:pt x="223" y="62"/>
                  </a:moveTo>
                  <a:cubicBezTo>
                    <a:pt x="223" y="62"/>
                    <a:pt x="195" y="59"/>
                    <a:pt x="191" y="59"/>
                  </a:cubicBezTo>
                  <a:cubicBezTo>
                    <a:pt x="187" y="59"/>
                    <a:pt x="177" y="57"/>
                    <a:pt x="170" y="52"/>
                  </a:cubicBezTo>
                  <a:cubicBezTo>
                    <a:pt x="164" y="46"/>
                    <a:pt x="134" y="23"/>
                    <a:pt x="128" y="20"/>
                  </a:cubicBezTo>
                  <a:cubicBezTo>
                    <a:pt x="122" y="18"/>
                    <a:pt x="99" y="1"/>
                    <a:pt x="93" y="0"/>
                  </a:cubicBezTo>
                  <a:cubicBezTo>
                    <a:pt x="87" y="0"/>
                    <a:pt x="86" y="0"/>
                    <a:pt x="78" y="0"/>
                  </a:cubicBezTo>
                  <a:cubicBezTo>
                    <a:pt x="71" y="0"/>
                    <a:pt x="74" y="5"/>
                    <a:pt x="60" y="6"/>
                  </a:cubicBezTo>
                  <a:cubicBezTo>
                    <a:pt x="46" y="6"/>
                    <a:pt x="39" y="16"/>
                    <a:pt x="43" y="17"/>
                  </a:cubicBezTo>
                  <a:cubicBezTo>
                    <a:pt x="47" y="18"/>
                    <a:pt x="60" y="30"/>
                    <a:pt x="56" y="32"/>
                  </a:cubicBezTo>
                  <a:cubicBezTo>
                    <a:pt x="52" y="34"/>
                    <a:pt x="51" y="41"/>
                    <a:pt x="46" y="41"/>
                  </a:cubicBezTo>
                  <a:cubicBezTo>
                    <a:pt x="40" y="41"/>
                    <a:pt x="35" y="41"/>
                    <a:pt x="35" y="45"/>
                  </a:cubicBezTo>
                  <a:cubicBezTo>
                    <a:pt x="35" y="50"/>
                    <a:pt x="27" y="57"/>
                    <a:pt x="21" y="56"/>
                  </a:cubicBezTo>
                  <a:cubicBezTo>
                    <a:pt x="17" y="56"/>
                    <a:pt x="9" y="52"/>
                    <a:pt x="3" y="48"/>
                  </a:cubicBezTo>
                  <a:cubicBezTo>
                    <a:pt x="1" y="53"/>
                    <a:pt x="1" y="53"/>
                    <a:pt x="1" y="53"/>
                  </a:cubicBezTo>
                  <a:cubicBezTo>
                    <a:pt x="1" y="58"/>
                    <a:pt x="1" y="58"/>
                    <a:pt x="1" y="58"/>
                  </a:cubicBezTo>
                  <a:cubicBezTo>
                    <a:pt x="2" y="62"/>
                    <a:pt x="0" y="77"/>
                    <a:pt x="4" y="78"/>
                  </a:cubicBezTo>
                  <a:cubicBezTo>
                    <a:pt x="8" y="79"/>
                    <a:pt x="10" y="86"/>
                    <a:pt x="18" y="96"/>
                  </a:cubicBezTo>
                  <a:cubicBezTo>
                    <a:pt x="26" y="105"/>
                    <a:pt x="43" y="129"/>
                    <a:pt x="43" y="135"/>
                  </a:cubicBezTo>
                  <a:cubicBezTo>
                    <a:pt x="44" y="141"/>
                    <a:pt x="47" y="148"/>
                    <a:pt x="57" y="155"/>
                  </a:cubicBezTo>
                  <a:cubicBezTo>
                    <a:pt x="67" y="162"/>
                    <a:pt x="67" y="170"/>
                    <a:pt x="73" y="175"/>
                  </a:cubicBezTo>
                  <a:cubicBezTo>
                    <a:pt x="78" y="179"/>
                    <a:pt x="77" y="184"/>
                    <a:pt x="77" y="194"/>
                  </a:cubicBezTo>
                  <a:cubicBezTo>
                    <a:pt x="78" y="205"/>
                    <a:pt x="82" y="218"/>
                    <a:pt x="92" y="224"/>
                  </a:cubicBezTo>
                  <a:cubicBezTo>
                    <a:pt x="101" y="230"/>
                    <a:pt x="108" y="236"/>
                    <a:pt x="112" y="247"/>
                  </a:cubicBezTo>
                  <a:cubicBezTo>
                    <a:pt x="117" y="258"/>
                    <a:pt x="122" y="268"/>
                    <a:pt x="128" y="274"/>
                  </a:cubicBezTo>
                  <a:cubicBezTo>
                    <a:pt x="134" y="280"/>
                    <a:pt x="131" y="283"/>
                    <a:pt x="134" y="287"/>
                  </a:cubicBezTo>
                  <a:cubicBezTo>
                    <a:pt x="136" y="290"/>
                    <a:pt x="138" y="294"/>
                    <a:pt x="140" y="298"/>
                  </a:cubicBezTo>
                  <a:cubicBezTo>
                    <a:pt x="145" y="295"/>
                    <a:pt x="148" y="294"/>
                    <a:pt x="148" y="293"/>
                  </a:cubicBezTo>
                  <a:cubicBezTo>
                    <a:pt x="149" y="291"/>
                    <a:pt x="146" y="286"/>
                    <a:pt x="148" y="284"/>
                  </a:cubicBezTo>
                  <a:cubicBezTo>
                    <a:pt x="149" y="282"/>
                    <a:pt x="152" y="278"/>
                    <a:pt x="155" y="277"/>
                  </a:cubicBezTo>
                  <a:cubicBezTo>
                    <a:pt x="158" y="276"/>
                    <a:pt x="162" y="280"/>
                    <a:pt x="168" y="279"/>
                  </a:cubicBezTo>
                  <a:cubicBezTo>
                    <a:pt x="175" y="278"/>
                    <a:pt x="188" y="280"/>
                    <a:pt x="190" y="281"/>
                  </a:cubicBezTo>
                  <a:cubicBezTo>
                    <a:pt x="192" y="283"/>
                    <a:pt x="210" y="282"/>
                    <a:pt x="215" y="285"/>
                  </a:cubicBezTo>
                  <a:cubicBezTo>
                    <a:pt x="219" y="289"/>
                    <a:pt x="224" y="288"/>
                    <a:pt x="227" y="281"/>
                  </a:cubicBezTo>
                  <a:cubicBezTo>
                    <a:pt x="230" y="274"/>
                    <a:pt x="251" y="258"/>
                    <a:pt x="254" y="257"/>
                  </a:cubicBezTo>
                  <a:cubicBezTo>
                    <a:pt x="257" y="255"/>
                    <a:pt x="280" y="257"/>
                    <a:pt x="289" y="255"/>
                  </a:cubicBezTo>
                  <a:cubicBezTo>
                    <a:pt x="298" y="253"/>
                    <a:pt x="357" y="234"/>
                    <a:pt x="360" y="232"/>
                  </a:cubicBezTo>
                  <a:cubicBezTo>
                    <a:pt x="362" y="230"/>
                    <a:pt x="372" y="198"/>
                    <a:pt x="372" y="195"/>
                  </a:cubicBezTo>
                  <a:cubicBezTo>
                    <a:pt x="372" y="191"/>
                    <a:pt x="367" y="182"/>
                    <a:pt x="363" y="182"/>
                  </a:cubicBezTo>
                  <a:cubicBezTo>
                    <a:pt x="358" y="183"/>
                    <a:pt x="321" y="179"/>
                    <a:pt x="319" y="177"/>
                  </a:cubicBezTo>
                  <a:cubicBezTo>
                    <a:pt x="316" y="176"/>
                    <a:pt x="307" y="169"/>
                    <a:pt x="305" y="158"/>
                  </a:cubicBezTo>
                  <a:cubicBezTo>
                    <a:pt x="302" y="156"/>
                    <a:pt x="299" y="151"/>
                    <a:pt x="298" y="147"/>
                  </a:cubicBezTo>
                  <a:cubicBezTo>
                    <a:pt x="294" y="148"/>
                    <a:pt x="287" y="147"/>
                    <a:pt x="283" y="137"/>
                  </a:cubicBezTo>
                  <a:cubicBezTo>
                    <a:pt x="280" y="135"/>
                    <a:pt x="271" y="122"/>
                    <a:pt x="274" y="118"/>
                  </a:cubicBezTo>
                  <a:cubicBezTo>
                    <a:pt x="278" y="114"/>
                    <a:pt x="272" y="104"/>
                    <a:pt x="266" y="99"/>
                  </a:cubicBezTo>
                  <a:cubicBezTo>
                    <a:pt x="260" y="94"/>
                    <a:pt x="248" y="84"/>
                    <a:pt x="248" y="78"/>
                  </a:cubicBezTo>
                  <a:cubicBezTo>
                    <a:pt x="248" y="76"/>
                    <a:pt x="247" y="74"/>
                    <a:pt x="246" y="71"/>
                  </a:cubicBezTo>
                  <a:cubicBezTo>
                    <a:pt x="232" y="70"/>
                    <a:pt x="232" y="70"/>
                    <a:pt x="232" y="70"/>
                  </a:cubicBezTo>
                  <a:lnTo>
                    <a:pt x="223" y="6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6" name="Google Shape;2096;p133"/>
            <p:cNvSpPr/>
            <p:nvPr/>
          </p:nvSpPr>
          <p:spPr>
            <a:xfrm>
              <a:off x="5908884" y="2717891"/>
              <a:ext cx="180981" cy="200032"/>
            </a:xfrm>
            <a:custGeom>
              <a:rect b="b" l="l" r="r" t="t"/>
              <a:pathLst>
                <a:path extrusionOk="0" h="159" w="142">
                  <a:moveTo>
                    <a:pt x="70" y="4"/>
                  </a:moveTo>
                  <a:cubicBezTo>
                    <a:pt x="70" y="17"/>
                    <a:pt x="70" y="17"/>
                    <a:pt x="70" y="17"/>
                  </a:cubicBezTo>
                  <a:cubicBezTo>
                    <a:pt x="59" y="31"/>
                    <a:pt x="59" y="31"/>
                    <a:pt x="59" y="31"/>
                  </a:cubicBezTo>
                  <a:cubicBezTo>
                    <a:pt x="53" y="46"/>
                    <a:pt x="53" y="46"/>
                    <a:pt x="53" y="46"/>
                  </a:cubicBezTo>
                  <a:cubicBezTo>
                    <a:pt x="55" y="46"/>
                    <a:pt x="56" y="46"/>
                    <a:pt x="57" y="46"/>
                  </a:cubicBezTo>
                  <a:cubicBezTo>
                    <a:pt x="61" y="46"/>
                    <a:pt x="66" y="55"/>
                    <a:pt x="66" y="59"/>
                  </a:cubicBezTo>
                  <a:cubicBezTo>
                    <a:pt x="66" y="62"/>
                    <a:pt x="56" y="94"/>
                    <a:pt x="54" y="96"/>
                  </a:cubicBezTo>
                  <a:cubicBezTo>
                    <a:pt x="52" y="97"/>
                    <a:pt x="21" y="108"/>
                    <a:pt x="0" y="114"/>
                  </a:cubicBezTo>
                  <a:cubicBezTo>
                    <a:pt x="4" y="123"/>
                    <a:pt x="13" y="142"/>
                    <a:pt x="21" y="159"/>
                  </a:cubicBezTo>
                  <a:cubicBezTo>
                    <a:pt x="23" y="158"/>
                    <a:pt x="24" y="157"/>
                    <a:pt x="26" y="156"/>
                  </a:cubicBezTo>
                  <a:cubicBezTo>
                    <a:pt x="36" y="151"/>
                    <a:pt x="47" y="154"/>
                    <a:pt x="55" y="151"/>
                  </a:cubicBezTo>
                  <a:cubicBezTo>
                    <a:pt x="62" y="149"/>
                    <a:pt x="55" y="143"/>
                    <a:pt x="61" y="138"/>
                  </a:cubicBezTo>
                  <a:cubicBezTo>
                    <a:pt x="68" y="132"/>
                    <a:pt x="77" y="136"/>
                    <a:pt x="81" y="134"/>
                  </a:cubicBezTo>
                  <a:cubicBezTo>
                    <a:pt x="84" y="133"/>
                    <a:pt x="86" y="121"/>
                    <a:pt x="92" y="118"/>
                  </a:cubicBezTo>
                  <a:cubicBezTo>
                    <a:pt x="98" y="116"/>
                    <a:pt x="104" y="118"/>
                    <a:pt x="103" y="113"/>
                  </a:cubicBezTo>
                  <a:cubicBezTo>
                    <a:pt x="103" y="108"/>
                    <a:pt x="104" y="90"/>
                    <a:pt x="109" y="89"/>
                  </a:cubicBezTo>
                  <a:cubicBezTo>
                    <a:pt x="115" y="88"/>
                    <a:pt x="123" y="82"/>
                    <a:pt x="124" y="79"/>
                  </a:cubicBezTo>
                  <a:cubicBezTo>
                    <a:pt x="124" y="76"/>
                    <a:pt x="135" y="64"/>
                    <a:pt x="138" y="58"/>
                  </a:cubicBezTo>
                  <a:cubicBezTo>
                    <a:pt x="142" y="53"/>
                    <a:pt x="142" y="49"/>
                    <a:pt x="137" y="49"/>
                  </a:cubicBezTo>
                  <a:cubicBezTo>
                    <a:pt x="132" y="48"/>
                    <a:pt x="124" y="34"/>
                    <a:pt x="122" y="30"/>
                  </a:cubicBezTo>
                  <a:cubicBezTo>
                    <a:pt x="120" y="26"/>
                    <a:pt x="105" y="29"/>
                    <a:pt x="93" y="19"/>
                  </a:cubicBezTo>
                  <a:cubicBezTo>
                    <a:pt x="88" y="15"/>
                    <a:pt x="85" y="8"/>
                    <a:pt x="83" y="0"/>
                  </a:cubicBezTo>
                  <a:cubicBezTo>
                    <a:pt x="77" y="4"/>
                    <a:pt x="77" y="4"/>
                    <a:pt x="77" y="4"/>
                  </a:cubicBezTo>
                  <a:lnTo>
                    <a:pt x="70" y="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7" name="Google Shape;2097;p133"/>
            <p:cNvSpPr/>
            <p:nvPr/>
          </p:nvSpPr>
          <p:spPr>
            <a:xfrm>
              <a:off x="5878721" y="2694077"/>
              <a:ext cx="26988" cy="39689"/>
            </a:xfrm>
            <a:custGeom>
              <a:rect b="b" l="l" r="r" t="t"/>
              <a:pathLst>
                <a:path extrusionOk="0" h="31" w="21">
                  <a:moveTo>
                    <a:pt x="15" y="30"/>
                  </a:moveTo>
                  <a:cubicBezTo>
                    <a:pt x="14" y="28"/>
                    <a:pt x="14" y="27"/>
                    <a:pt x="15" y="25"/>
                  </a:cubicBezTo>
                  <a:cubicBezTo>
                    <a:pt x="19" y="19"/>
                    <a:pt x="21" y="5"/>
                    <a:pt x="13" y="3"/>
                  </a:cubicBezTo>
                  <a:cubicBezTo>
                    <a:pt x="6" y="0"/>
                    <a:pt x="1" y="16"/>
                    <a:pt x="1" y="20"/>
                  </a:cubicBezTo>
                  <a:cubicBezTo>
                    <a:pt x="1" y="20"/>
                    <a:pt x="1" y="20"/>
                    <a:pt x="0" y="20"/>
                  </a:cubicBezTo>
                  <a:cubicBezTo>
                    <a:pt x="4" y="30"/>
                    <a:pt x="11" y="31"/>
                    <a:pt x="15" y="3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8" name="Google Shape;2098;p133"/>
            <p:cNvSpPr/>
            <p:nvPr/>
          </p:nvSpPr>
          <p:spPr>
            <a:xfrm>
              <a:off x="5907297" y="2690902"/>
              <a:ext cx="107954" cy="85728"/>
            </a:xfrm>
            <a:custGeom>
              <a:rect b="b" l="l" r="r" t="t"/>
              <a:pathLst>
                <a:path extrusionOk="0" h="68" w="84">
                  <a:moveTo>
                    <a:pt x="14" y="63"/>
                  </a:moveTo>
                  <a:cubicBezTo>
                    <a:pt x="16" y="65"/>
                    <a:pt x="44" y="68"/>
                    <a:pt x="54" y="68"/>
                  </a:cubicBezTo>
                  <a:cubicBezTo>
                    <a:pt x="60" y="53"/>
                    <a:pt x="60" y="53"/>
                    <a:pt x="60" y="53"/>
                  </a:cubicBezTo>
                  <a:cubicBezTo>
                    <a:pt x="71" y="39"/>
                    <a:pt x="71" y="39"/>
                    <a:pt x="71" y="39"/>
                  </a:cubicBezTo>
                  <a:cubicBezTo>
                    <a:pt x="71" y="26"/>
                    <a:pt x="71" y="26"/>
                    <a:pt x="71" y="26"/>
                  </a:cubicBezTo>
                  <a:cubicBezTo>
                    <a:pt x="78" y="26"/>
                    <a:pt x="78" y="26"/>
                    <a:pt x="78" y="26"/>
                  </a:cubicBezTo>
                  <a:cubicBezTo>
                    <a:pt x="84" y="22"/>
                    <a:pt x="84" y="22"/>
                    <a:pt x="84" y="22"/>
                  </a:cubicBezTo>
                  <a:cubicBezTo>
                    <a:pt x="82" y="12"/>
                    <a:pt x="81" y="1"/>
                    <a:pt x="79" y="1"/>
                  </a:cubicBezTo>
                  <a:cubicBezTo>
                    <a:pt x="76" y="0"/>
                    <a:pt x="63" y="14"/>
                    <a:pt x="58" y="24"/>
                  </a:cubicBezTo>
                  <a:cubicBezTo>
                    <a:pt x="53" y="34"/>
                    <a:pt x="38" y="42"/>
                    <a:pt x="25" y="40"/>
                  </a:cubicBezTo>
                  <a:cubicBezTo>
                    <a:pt x="12" y="38"/>
                    <a:pt x="7" y="43"/>
                    <a:pt x="4" y="45"/>
                  </a:cubicBezTo>
                  <a:cubicBezTo>
                    <a:pt x="3" y="46"/>
                    <a:pt x="2" y="46"/>
                    <a:pt x="0" y="44"/>
                  </a:cubicBezTo>
                  <a:cubicBezTo>
                    <a:pt x="2" y="55"/>
                    <a:pt x="11" y="62"/>
                    <a:pt x="14" y="6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099" name="Google Shape;2099;p133"/>
            <p:cNvSpPr/>
            <p:nvPr/>
          </p:nvSpPr>
          <p:spPr>
            <a:xfrm>
              <a:off x="6977310" y="3143355"/>
              <a:ext cx="438166" cy="133354"/>
            </a:xfrm>
            <a:custGeom>
              <a:rect b="b" l="l" r="r" t="t"/>
              <a:pathLst>
                <a:path extrusionOk="0" h="107" w="342">
                  <a:moveTo>
                    <a:pt x="61" y="38"/>
                  </a:moveTo>
                  <a:cubicBezTo>
                    <a:pt x="62" y="26"/>
                    <a:pt x="51" y="28"/>
                    <a:pt x="48" y="19"/>
                  </a:cubicBezTo>
                  <a:cubicBezTo>
                    <a:pt x="45" y="11"/>
                    <a:pt x="41" y="16"/>
                    <a:pt x="39" y="11"/>
                  </a:cubicBezTo>
                  <a:cubicBezTo>
                    <a:pt x="39" y="10"/>
                    <a:pt x="39" y="9"/>
                    <a:pt x="38" y="8"/>
                  </a:cubicBezTo>
                  <a:cubicBezTo>
                    <a:pt x="32" y="10"/>
                    <a:pt x="34" y="15"/>
                    <a:pt x="32" y="15"/>
                  </a:cubicBezTo>
                  <a:cubicBezTo>
                    <a:pt x="30" y="16"/>
                    <a:pt x="19" y="17"/>
                    <a:pt x="19" y="14"/>
                  </a:cubicBezTo>
                  <a:cubicBezTo>
                    <a:pt x="19" y="10"/>
                    <a:pt x="17" y="5"/>
                    <a:pt x="10" y="3"/>
                  </a:cubicBezTo>
                  <a:cubicBezTo>
                    <a:pt x="6" y="3"/>
                    <a:pt x="3" y="2"/>
                    <a:pt x="0" y="3"/>
                  </a:cubicBezTo>
                  <a:cubicBezTo>
                    <a:pt x="4" y="12"/>
                    <a:pt x="4" y="22"/>
                    <a:pt x="5" y="30"/>
                  </a:cubicBezTo>
                  <a:cubicBezTo>
                    <a:pt x="5" y="40"/>
                    <a:pt x="20" y="57"/>
                    <a:pt x="23" y="64"/>
                  </a:cubicBezTo>
                  <a:cubicBezTo>
                    <a:pt x="25" y="70"/>
                    <a:pt x="29" y="72"/>
                    <a:pt x="40" y="80"/>
                  </a:cubicBezTo>
                  <a:cubicBezTo>
                    <a:pt x="50" y="87"/>
                    <a:pt x="70" y="99"/>
                    <a:pt x="73" y="97"/>
                  </a:cubicBezTo>
                  <a:cubicBezTo>
                    <a:pt x="77" y="95"/>
                    <a:pt x="67" y="78"/>
                    <a:pt x="62" y="72"/>
                  </a:cubicBezTo>
                  <a:cubicBezTo>
                    <a:pt x="56" y="66"/>
                    <a:pt x="61" y="50"/>
                    <a:pt x="61" y="38"/>
                  </a:cubicBezTo>
                  <a:close/>
                  <a:moveTo>
                    <a:pt x="328" y="18"/>
                  </a:moveTo>
                  <a:cubicBezTo>
                    <a:pt x="324" y="19"/>
                    <a:pt x="313" y="18"/>
                    <a:pt x="313" y="14"/>
                  </a:cubicBezTo>
                  <a:cubicBezTo>
                    <a:pt x="313" y="9"/>
                    <a:pt x="303" y="0"/>
                    <a:pt x="296" y="0"/>
                  </a:cubicBezTo>
                  <a:cubicBezTo>
                    <a:pt x="290" y="0"/>
                    <a:pt x="283" y="13"/>
                    <a:pt x="282" y="18"/>
                  </a:cubicBezTo>
                  <a:cubicBezTo>
                    <a:pt x="282" y="23"/>
                    <a:pt x="272" y="23"/>
                    <a:pt x="273" y="30"/>
                  </a:cubicBezTo>
                  <a:cubicBezTo>
                    <a:pt x="273" y="33"/>
                    <a:pt x="271" y="34"/>
                    <a:pt x="269" y="35"/>
                  </a:cubicBezTo>
                  <a:cubicBezTo>
                    <a:pt x="271" y="41"/>
                    <a:pt x="272" y="46"/>
                    <a:pt x="269" y="45"/>
                  </a:cubicBezTo>
                  <a:cubicBezTo>
                    <a:pt x="265" y="44"/>
                    <a:pt x="264" y="49"/>
                    <a:pt x="258" y="49"/>
                  </a:cubicBezTo>
                  <a:cubicBezTo>
                    <a:pt x="256" y="49"/>
                    <a:pt x="252" y="44"/>
                    <a:pt x="248" y="37"/>
                  </a:cubicBezTo>
                  <a:cubicBezTo>
                    <a:pt x="248" y="37"/>
                    <a:pt x="248" y="37"/>
                    <a:pt x="248" y="37"/>
                  </a:cubicBezTo>
                  <a:cubicBezTo>
                    <a:pt x="244" y="37"/>
                    <a:pt x="234" y="51"/>
                    <a:pt x="232" y="61"/>
                  </a:cubicBezTo>
                  <a:cubicBezTo>
                    <a:pt x="230" y="71"/>
                    <a:pt x="221" y="68"/>
                    <a:pt x="207" y="69"/>
                  </a:cubicBezTo>
                  <a:cubicBezTo>
                    <a:pt x="193" y="70"/>
                    <a:pt x="198" y="85"/>
                    <a:pt x="195" y="91"/>
                  </a:cubicBezTo>
                  <a:cubicBezTo>
                    <a:pt x="192" y="98"/>
                    <a:pt x="177" y="86"/>
                    <a:pt x="169" y="85"/>
                  </a:cubicBezTo>
                  <a:cubicBezTo>
                    <a:pt x="170" y="90"/>
                    <a:pt x="172" y="96"/>
                    <a:pt x="174" y="96"/>
                  </a:cubicBezTo>
                  <a:cubicBezTo>
                    <a:pt x="179" y="96"/>
                    <a:pt x="185" y="107"/>
                    <a:pt x="189" y="103"/>
                  </a:cubicBezTo>
                  <a:cubicBezTo>
                    <a:pt x="193" y="100"/>
                    <a:pt x="206" y="103"/>
                    <a:pt x="212" y="101"/>
                  </a:cubicBezTo>
                  <a:cubicBezTo>
                    <a:pt x="218" y="99"/>
                    <a:pt x="219" y="94"/>
                    <a:pt x="230" y="94"/>
                  </a:cubicBezTo>
                  <a:cubicBezTo>
                    <a:pt x="240" y="94"/>
                    <a:pt x="236" y="102"/>
                    <a:pt x="246" y="97"/>
                  </a:cubicBezTo>
                  <a:cubicBezTo>
                    <a:pt x="257" y="92"/>
                    <a:pt x="263" y="96"/>
                    <a:pt x="262" y="87"/>
                  </a:cubicBezTo>
                  <a:cubicBezTo>
                    <a:pt x="261" y="77"/>
                    <a:pt x="268" y="77"/>
                    <a:pt x="267" y="70"/>
                  </a:cubicBezTo>
                  <a:cubicBezTo>
                    <a:pt x="266" y="63"/>
                    <a:pt x="279" y="68"/>
                    <a:pt x="278" y="54"/>
                  </a:cubicBezTo>
                  <a:cubicBezTo>
                    <a:pt x="277" y="41"/>
                    <a:pt x="296" y="43"/>
                    <a:pt x="305" y="43"/>
                  </a:cubicBezTo>
                  <a:cubicBezTo>
                    <a:pt x="307" y="43"/>
                    <a:pt x="310" y="44"/>
                    <a:pt x="313" y="46"/>
                  </a:cubicBezTo>
                  <a:cubicBezTo>
                    <a:pt x="319" y="43"/>
                    <a:pt x="328" y="39"/>
                    <a:pt x="324" y="35"/>
                  </a:cubicBezTo>
                  <a:cubicBezTo>
                    <a:pt x="319" y="31"/>
                    <a:pt x="338" y="35"/>
                    <a:pt x="340" y="28"/>
                  </a:cubicBezTo>
                  <a:cubicBezTo>
                    <a:pt x="342" y="22"/>
                    <a:pt x="333" y="17"/>
                    <a:pt x="328" y="1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0" name="Google Shape;2100;p133"/>
            <p:cNvSpPr/>
            <p:nvPr/>
          </p:nvSpPr>
          <p:spPr>
            <a:xfrm>
              <a:off x="7294821" y="3186219"/>
              <a:ext cx="31751" cy="17463"/>
            </a:xfrm>
            <a:custGeom>
              <a:rect b="b" l="l" r="r" t="t"/>
              <a:pathLst>
                <a:path extrusionOk="0" h="14" w="24">
                  <a:moveTo>
                    <a:pt x="10" y="14"/>
                  </a:moveTo>
                  <a:cubicBezTo>
                    <a:pt x="16" y="14"/>
                    <a:pt x="17" y="9"/>
                    <a:pt x="21" y="10"/>
                  </a:cubicBezTo>
                  <a:cubicBezTo>
                    <a:pt x="24" y="11"/>
                    <a:pt x="23" y="6"/>
                    <a:pt x="21" y="0"/>
                  </a:cubicBezTo>
                  <a:cubicBezTo>
                    <a:pt x="17" y="1"/>
                    <a:pt x="12" y="1"/>
                    <a:pt x="12" y="4"/>
                  </a:cubicBezTo>
                  <a:cubicBezTo>
                    <a:pt x="12" y="8"/>
                    <a:pt x="5" y="2"/>
                    <a:pt x="0" y="2"/>
                  </a:cubicBezTo>
                  <a:cubicBezTo>
                    <a:pt x="4" y="9"/>
                    <a:pt x="8" y="14"/>
                    <a:pt x="10" y="1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1" name="Google Shape;2101;p133"/>
            <p:cNvSpPr/>
            <p:nvPr/>
          </p:nvSpPr>
          <p:spPr>
            <a:xfrm>
              <a:off x="5610424" y="2413080"/>
              <a:ext cx="222258" cy="211145"/>
            </a:xfrm>
            <a:custGeom>
              <a:rect b="b" l="l" r="r" t="t"/>
              <a:pathLst>
                <a:path extrusionOk="0" h="169" w="173">
                  <a:moveTo>
                    <a:pt x="145" y="153"/>
                  </a:moveTo>
                  <a:cubicBezTo>
                    <a:pt x="147" y="151"/>
                    <a:pt x="148" y="148"/>
                    <a:pt x="153" y="147"/>
                  </a:cubicBezTo>
                  <a:cubicBezTo>
                    <a:pt x="157" y="146"/>
                    <a:pt x="160" y="149"/>
                    <a:pt x="165" y="153"/>
                  </a:cubicBezTo>
                  <a:cubicBezTo>
                    <a:pt x="167" y="152"/>
                    <a:pt x="170" y="150"/>
                    <a:pt x="173" y="149"/>
                  </a:cubicBezTo>
                  <a:cubicBezTo>
                    <a:pt x="168" y="144"/>
                    <a:pt x="162" y="139"/>
                    <a:pt x="163" y="135"/>
                  </a:cubicBezTo>
                  <a:cubicBezTo>
                    <a:pt x="163" y="130"/>
                    <a:pt x="157" y="127"/>
                    <a:pt x="156" y="124"/>
                  </a:cubicBezTo>
                  <a:cubicBezTo>
                    <a:pt x="156" y="120"/>
                    <a:pt x="160" y="114"/>
                    <a:pt x="158" y="112"/>
                  </a:cubicBezTo>
                  <a:cubicBezTo>
                    <a:pt x="155" y="109"/>
                    <a:pt x="154" y="102"/>
                    <a:pt x="149" y="101"/>
                  </a:cubicBezTo>
                  <a:cubicBezTo>
                    <a:pt x="144" y="101"/>
                    <a:pt x="129" y="93"/>
                    <a:pt x="130" y="88"/>
                  </a:cubicBezTo>
                  <a:cubicBezTo>
                    <a:pt x="131" y="83"/>
                    <a:pt x="124" y="80"/>
                    <a:pt x="121" y="78"/>
                  </a:cubicBezTo>
                  <a:cubicBezTo>
                    <a:pt x="119" y="77"/>
                    <a:pt x="116" y="64"/>
                    <a:pt x="119" y="62"/>
                  </a:cubicBezTo>
                  <a:cubicBezTo>
                    <a:pt x="123" y="60"/>
                    <a:pt x="122" y="48"/>
                    <a:pt x="126" y="48"/>
                  </a:cubicBezTo>
                  <a:cubicBezTo>
                    <a:pt x="131" y="48"/>
                    <a:pt x="127" y="42"/>
                    <a:pt x="128" y="38"/>
                  </a:cubicBezTo>
                  <a:cubicBezTo>
                    <a:pt x="130" y="34"/>
                    <a:pt x="125" y="32"/>
                    <a:pt x="121" y="32"/>
                  </a:cubicBezTo>
                  <a:cubicBezTo>
                    <a:pt x="118" y="32"/>
                    <a:pt x="112" y="26"/>
                    <a:pt x="112" y="21"/>
                  </a:cubicBezTo>
                  <a:cubicBezTo>
                    <a:pt x="112" y="16"/>
                    <a:pt x="105" y="9"/>
                    <a:pt x="105" y="7"/>
                  </a:cubicBezTo>
                  <a:cubicBezTo>
                    <a:pt x="104" y="16"/>
                    <a:pt x="91" y="2"/>
                    <a:pt x="87" y="4"/>
                  </a:cubicBezTo>
                  <a:cubicBezTo>
                    <a:pt x="83" y="6"/>
                    <a:pt x="80" y="0"/>
                    <a:pt x="71" y="1"/>
                  </a:cubicBezTo>
                  <a:cubicBezTo>
                    <a:pt x="66" y="2"/>
                    <a:pt x="66" y="5"/>
                    <a:pt x="63" y="7"/>
                  </a:cubicBezTo>
                  <a:cubicBezTo>
                    <a:pt x="64" y="7"/>
                    <a:pt x="64" y="7"/>
                    <a:pt x="64" y="7"/>
                  </a:cubicBezTo>
                  <a:cubicBezTo>
                    <a:pt x="53" y="15"/>
                    <a:pt x="53" y="15"/>
                    <a:pt x="53" y="15"/>
                  </a:cubicBezTo>
                  <a:cubicBezTo>
                    <a:pt x="53" y="15"/>
                    <a:pt x="44" y="18"/>
                    <a:pt x="42" y="23"/>
                  </a:cubicBezTo>
                  <a:cubicBezTo>
                    <a:pt x="40" y="29"/>
                    <a:pt x="46" y="34"/>
                    <a:pt x="43" y="38"/>
                  </a:cubicBezTo>
                  <a:cubicBezTo>
                    <a:pt x="41" y="41"/>
                    <a:pt x="41" y="49"/>
                    <a:pt x="42" y="52"/>
                  </a:cubicBezTo>
                  <a:cubicBezTo>
                    <a:pt x="43" y="55"/>
                    <a:pt x="38" y="62"/>
                    <a:pt x="38" y="62"/>
                  </a:cubicBezTo>
                  <a:cubicBezTo>
                    <a:pt x="38" y="62"/>
                    <a:pt x="17" y="73"/>
                    <a:pt x="0" y="82"/>
                  </a:cubicBezTo>
                  <a:cubicBezTo>
                    <a:pt x="0" y="85"/>
                    <a:pt x="1" y="89"/>
                    <a:pt x="1" y="91"/>
                  </a:cubicBezTo>
                  <a:cubicBezTo>
                    <a:pt x="2" y="95"/>
                    <a:pt x="4" y="102"/>
                    <a:pt x="5" y="108"/>
                  </a:cubicBezTo>
                  <a:cubicBezTo>
                    <a:pt x="12" y="108"/>
                    <a:pt x="13" y="108"/>
                    <a:pt x="19" y="108"/>
                  </a:cubicBezTo>
                  <a:cubicBezTo>
                    <a:pt x="25" y="109"/>
                    <a:pt x="48" y="126"/>
                    <a:pt x="54" y="128"/>
                  </a:cubicBezTo>
                  <a:cubicBezTo>
                    <a:pt x="60" y="131"/>
                    <a:pt x="90" y="154"/>
                    <a:pt x="96" y="160"/>
                  </a:cubicBezTo>
                  <a:cubicBezTo>
                    <a:pt x="103" y="165"/>
                    <a:pt x="113" y="167"/>
                    <a:pt x="117" y="167"/>
                  </a:cubicBezTo>
                  <a:cubicBezTo>
                    <a:pt x="120" y="167"/>
                    <a:pt x="130" y="168"/>
                    <a:pt x="138" y="169"/>
                  </a:cubicBezTo>
                  <a:cubicBezTo>
                    <a:pt x="140" y="163"/>
                    <a:pt x="144" y="155"/>
                    <a:pt x="145" y="15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2" name="Google Shape;2102;p133"/>
            <p:cNvSpPr/>
            <p:nvPr/>
          </p:nvSpPr>
          <p:spPr>
            <a:xfrm>
              <a:off x="6004138" y="2198761"/>
              <a:ext cx="400064" cy="228608"/>
            </a:xfrm>
            <a:custGeom>
              <a:rect b="b" l="l" r="r" t="t"/>
              <a:pathLst>
                <a:path extrusionOk="0" h="182" w="312">
                  <a:moveTo>
                    <a:pt x="303" y="102"/>
                  </a:moveTo>
                  <a:cubicBezTo>
                    <a:pt x="295" y="95"/>
                    <a:pt x="280" y="87"/>
                    <a:pt x="279" y="91"/>
                  </a:cubicBezTo>
                  <a:cubicBezTo>
                    <a:pt x="278" y="95"/>
                    <a:pt x="268" y="96"/>
                    <a:pt x="265" y="92"/>
                  </a:cubicBezTo>
                  <a:cubicBezTo>
                    <a:pt x="262" y="88"/>
                    <a:pt x="259" y="83"/>
                    <a:pt x="248" y="87"/>
                  </a:cubicBezTo>
                  <a:cubicBezTo>
                    <a:pt x="238" y="91"/>
                    <a:pt x="231" y="97"/>
                    <a:pt x="230" y="101"/>
                  </a:cubicBezTo>
                  <a:cubicBezTo>
                    <a:pt x="230" y="105"/>
                    <a:pt x="223" y="109"/>
                    <a:pt x="222" y="104"/>
                  </a:cubicBezTo>
                  <a:cubicBezTo>
                    <a:pt x="221" y="98"/>
                    <a:pt x="213" y="96"/>
                    <a:pt x="207" y="95"/>
                  </a:cubicBezTo>
                  <a:cubicBezTo>
                    <a:pt x="202" y="93"/>
                    <a:pt x="193" y="96"/>
                    <a:pt x="192" y="91"/>
                  </a:cubicBezTo>
                  <a:cubicBezTo>
                    <a:pt x="191" y="85"/>
                    <a:pt x="183" y="79"/>
                    <a:pt x="182" y="72"/>
                  </a:cubicBezTo>
                  <a:cubicBezTo>
                    <a:pt x="181" y="66"/>
                    <a:pt x="184" y="57"/>
                    <a:pt x="178" y="56"/>
                  </a:cubicBezTo>
                  <a:cubicBezTo>
                    <a:pt x="172" y="54"/>
                    <a:pt x="169" y="45"/>
                    <a:pt x="164" y="45"/>
                  </a:cubicBezTo>
                  <a:cubicBezTo>
                    <a:pt x="159" y="45"/>
                    <a:pt x="132" y="45"/>
                    <a:pt x="129" y="44"/>
                  </a:cubicBezTo>
                  <a:cubicBezTo>
                    <a:pt x="125" y="42"/>
                    <a:pt x="107" y="49"/>
                    <a:pt x="106" y="45"/>
                  </a:cubicBezTo>
                  <a:cubicBezTo>
                    <a:pt x="104" y="42"/>
                    <a:pt x="92" y="28"/>
                    <a:pt x="85" y="23"/>
                  </a:cubicBezTo>
                  <a:cubicBezTo>
                    <a:pt x="84" y="26"/>
                    <a:pt x="83" y="28"/>
                    <a:pt x="80" y="30"/>
                  </a:cubicBezTo>
                  <a:cubicBezTo>
                    <a:pt x="67" y="40"/>
                    <a:pt x="54" y="38"/>
                    <a:pt x="58" y="27"/>
                  </a:cubicBezTo>
                  <a:cubicBezTo>
                    <a:pt x="62" y="15"/>
                    <a:pt x="63" y="2"/>
                    <a:pt x="56" y="2"/>
                  </a:cubicBezTo>
                  <a:cubicBezTo>
                    <a:pt x="49" y="2"/>
                    <a:pt x="54" y="26"/>
                    <a:pt x="49" y="27"/>
                  </a:cubicBezTo>
                  <a:cubicBezTo>
                    <a:pt x="44" y="29"/>
                    <a:pt x="43" y="10"/>
                    <a:pt x="46" y="0"/>
                  </a:cubicBezTo>
                  <a:cubicBezTo>
                    <a:pt x="2" y="12"/>
                    <a:pt x="2" y="12"/>
                    <a:pt x="2" y="12"/>
                  </a:cubicBezTo>
                  <a:cubicBezTo>
                    <a:pt x="0" y="90"/>
                    <a:pt x="0" y="90"/>
                    <a:pt x="0" y="90"/>
                  </a:cubicBezTo>
                  <a:cubicBezTo>
                    <a:pt x="0" y="90"/>
                    <a:pt x="0" y="90"/>
                    <a:pt x="0" y="90"/>
                  </a:cubicBezTo>
                  <a:cubicBezTo>
                    <a:pt x="4" y="92"/>
                    <a:pt x="9" y="93"/>
                    <a:pt x="12" y="93"/>
                  </a:cubicBezTo>
                  <a:cubicBezTo>
                    <a:pt x="19" y="93"/>
                    <a:pt x="18" y="88"/>
                    <a:pt x="18" y="85"/>
                  </a:cubicBezTo>
                  <a:cubicBezTo>
                    <a:pt x="18" y="81"/>
                    <a:pt x="25" y="75"/>
                    <a:pt x="31" y="75"/>
                  </a:cubicBezTo>
                  <a:cubicBezTo>
                    <a:pt x="36" y="76"/>
                    <a:pt x="35" y="68"/>
                    <a:pt x="37" y="68"/>
                  </a:cubicBezTo>
                  <a:cubicBezTo>
                    <a:pt x="39" y="68"/>
                    <a:pt x="43" y="67"/>
                    <a:pt x="44" y="65"/>
                  </a:cubicBezTo>
                  <a:cubicBezTo>
                    <a:pt x="46" y="62"/>
                    <a:pt x="54" y="65"/>
                    <a:pt x="57" y="68"/>
                  </a:cubicBezTo>
                  <a:cubicBezTo>
                    <a:pt x="59" y="70"/>
                    <a:pt x="66" y="72"/>
                    <a:pt x="70" y="73"/>
                  </a:cubicBezTo>
                  <a:cubicBezTo>
                    <a:pt x="75" y="74"/>
                    <a:pt x="77" y="88"/>
                    <a:pt x="77" y="91"/>
                  </a:cubicBezTo>
                  <a:cubicBezTo>
                    <a:pt x="77" y="94"/>
                    <a:pt x="99" y="94"/>
                    <a:pt x="103" y="94"/>
                  </a:cubicBezTo>
                  <a:cubicBezTo>
                    <a:pt x="106" y="95"/>
                    <a:pt x="106" y="101"/>
                    <a:pt x="110" y="106"/>
                  </a:cubicBezTo>
                  <a:cubicBezTo>
                    <a:pt x="114" y="111"/>
                    <a:pt x="116" y="117"/>
                    <a:pt x="118" y="121"/>
                  </a:cubicBezTo>
                  <a:cubicBezTo>
                    <a:pt x="119" y="124"/>
                    <a:pt x="132" y="129"/>
                    <a:pt x="136" y="134"/>
                  </a:cubicBezTo>
                  <a:cubicBezTo>
                    <a:pt x="139" y="138"/>
                    <a:pt x="149" y="143"/>
                    <a:pt x="156" y="146"/>
                  </a:cubicBezTo>
                  <a:cubicBezTo>
                    <a:pt x="163" y="148"/>
                    <a:pt x="170" y="158"/>
                    <a:pt x="174" y="158"/>
                  </a:cubicBezTo>
                  <a:cubicBezTo>
                    <a:pt x="178" y="157"/>
                    <a:pt x="190" y="163"/>
                    <a:pt x="190" y="163"/>
                  </a:cubicBezTo>
                  <a:cubicBezTo>
                    <a:pt x="191" y="174"/>
                    <a:pt x="191" y="174"/>
                    <a:pt x="191" y="174"/>
                  </a:cubicBezTo>
                  <a:cubicBezTo>
                    <a:pt x="192" y="174"/>
                    <a:pt x="192" y="174"/>
                    <a:pt x="193" y="174"/>
                  </a:cubicBezTo>
                  <a:cubicBezTo>
                    <a:pt x="199" y="172"/>
                    <a:pt x="202" y="179"/>
                    <a:pt x="207" y="179"/>
                  </a:cubicBezTo>
                  <a:cubicBezTo>
                    <a:pt x="209" y="179"/>
                    <a:pt x="212" y="181"/>
                    <a:pt x="214" y="182"/>
                  </a:cubicBezTo>
                  <a:cubicBezTo>
                    <a:pt x="214" y="172"/>
                    <a:pt x="218" y="167"/>
                    <a:pt x="222" y="164"/>
                  </a:cubicBezTo>
                  <a:cubicBezTo>
                    <a:pt x="226" y="160"/>
                    <a:pt x="218" y="154"/>
                    <a:pt x="219" y="148"/>
                  </a:cubicBezTo>
                  <a:cubicBezTo>
                    <a:pt x="221" y="142"/>
                    <a:pt x="207" y="139"/>
                    <a:pt x="209" y="135"/>
                  </a:cubicBezTo>
                  <a:cubicBezTo>
                    <a:pt x="210" y="130"/>
                    <a:pt x="221" y="130"/>
                    <a:pt x="225" y="128"/>
                  </a:cubicBezTo>
                  <a:cubicBezTo>
                    <a:pt x="230" y="126"/>
                    <a:pt x="226" y="118"/>
                    <a:pt x="231" y="118"/>
                  </a:cubicBezTo>
                  <a:cubicBezTo>
                    <a:pt x="236" y="118"/>
                    <a:pt x="238" y="114"/>
                    <a:pt x="239" y="109"/>
                  </a:cubicBezTo>
                  <a:cubicBezTo>
                    <a:pt x="241" y="104"/>
                    <a:pt x="249" y="109"/>
                    <a:pt x="253" y="106"/>
                  </a:cubicBezTo>
                  <a:cubicBezTo>
                    <a:pt x="257" y="103"/>
                    <a:pt x="263" y="101"/>
                    <a:pt x="265" y="103"/>
                  </a:cubicBezTo>
                  <a:cubicBezTo>
                    <a:pt x="266" y="105"/>
                    <a:pt x="261" y="114"/>
                    <a:pt x="259" y="118"/>
                  </a:cubicBezTo>
                  <a:cubicBezTo>
                    <a:pt x="266" y="118"/>
                    <a:pt x="277" y="116"/>
                    <a:pt x="279" y="114"/>
                  </a:cubicBezTo>
                  <a:cubicBezTo>
                    <a:pt x="282" y="111"/>
                    <a:pt x="292" y="118"/>
                    <a:pt x="296" y="111"/>
                  </a:cubicBezTo>
                  <a:cubicBezTo>
                    <a:pt x="299" y="104"/>
                    <a:pt x="312" y="109"/>
                    <a:pt x="303" y="10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3" name="Google Shape;2103;p133"/>
            <p:cNvSpPr/>
            <p:nvPr/>
          </p:nvSpPr>
          <p:spPr>
            <a:xfrm>
              <a:off x="7652021" y="2200348"/>
              <a:ext cx="387364" cy="379425"/>
            </a:xfrm>
            <a:custGeom>
              <a:rect b="b" l="l" r="r" t="t"/>
              <a:pathLst>
                <a:path extrusionOk="0" h="303" w="302">
                  <a:moveTo>
                    <a:pt x="285" y="33"/>
                  </a:moveTo>
                  <a:cubicBezTo>
                    <a:pt x="281" y="29"/>
                    <a:pt x="275" y="36"/>
                    <a:pt x="267" y="38"/>
                  </a:cubicBezTo>
                  <a:cubicBezTo>
                    <a:pt x="260" y="39"/>
                    <a:pt x="235" y="19"/>
                    <a:pt x="229" y="10"/>
                  </a:cubicBezTo>
                  <a:cubicBezTo>
                    <a:pt x="223" y="0"/>
                    <a:pt x="212" y="8"/>
                    <a:pt x="217" y="15"/>
                  </a:cubicBezTo>
                  <a:cubicBezTo>
                    <a:pt x="223" y="22"/>
                    <a:pt x="216" y="24"/>
                    <a:pt x="216" y="33"/>
                  </a:cubicBezTo>
                  <a:cubicBezTo>
                    <a:pt x="216" y="42"/>
                    <a:pt x="210" y="42"/>
                    <a:pt x="211" y="49"/>
                  </a:cubicBezTo>
                  <a:cubicBezTo>
                    <a:pt x="212" y="55"/>
                    <a:pt x="203" y="54"/>
                    <a:pt x="196" y="55"/>
                  </a:cubicBezTo>
                  <a:cubicBezTo>
                    <a:pt x="190" y="56"/>
                    <a:pt x="197" y="62"/>
                    <a:pt x="190" y="65"/>
                  </a:cubicBezTo>
                  <a:cubicBezTo>
                    <a:pt x="182" y="68"/>
                    <a:pt x="183" y="74"/>
                    <a:pt x="187" y="76"/>
                  </a:cubicBezTo>
                  <a:cubicBezTo>
                    <a:pt x="190" y="78"/>
                    <a:pt x="188" y="85"/>
                    <a:pt x="187" y="89"/>
                  </a:cubicBezTo>
                  <a:cubicBezTo>
                    <a:pt x="186" y="94"/>
                    <a:pt x="191" y="90"/>
                    <a:pt x="195" y="86"/>
                  </a:cubicBezTo>
                  <a:cubicBezTo>
                    <a:pt x="200" y="81"/>
                    <a:pt x="204" y="88"/>
                    <a:pt x="205" y="84"/>
                  </a:cubicBezTo>
                  <a:cubicBezTo>
                    <a:pt x="206" y="78"/>
                    <a:pt x="194" y="76"/>
                    <a:pt x="194" y="71"/>
                  </a:cubicBezTo>
                  <a:cubicBezTo>
                    <a:pt x="195" y="65"/>
                    <a:pt x="203" y="72"/>
                    <a:pt x="209" y="69"/>
                  </a:cubicBezTo>
                  <a:cubicBezTo>
                    <a:pt x="215" y="66"/>
                    <a:pt x="228" y="68"/>
                    <a:pt x="236" y="75"/>
                  </a:cubicBezTo>
                  <a:cubicBezTo>
                    <a:pt x="243" y="82"/>
                    <a:pt x="245" y="79"/>
                    <a:pt x="247" y="71"/>
                  </a:cubicBezTo>
                  <a:cubicBezTo>
                    <a:pt x="249" y="63"/>
                    <a:pt x="261" y="59"/>
                    <a:pt x="273" y="59"/>
                  </a:cubicBezTo>
                  <a:cubicBezTo>
                    <a:pt x="285" y="59"/>
                    <a:pt x="286" y="53"/>
                    <a:pt x="282" y="51"/>
                  </a:cubicBezTo>
                  <a:cubicBezTo>
                    <a:pt x="278" y="48"/>
                    <a:pt x="302" y="33"/>
                    <a:pt x="301" y="29"/>
                  </a:cubicBezTo>
                  <a:cubicBezTo>
                    <a:pt x="301" y="25"/>
                    <a:pt x="289" y="38"/>
                    <a:pt x="285" y="33"/>
                  </a:cubicBezTo>
                  <a:close/>
                  <a:moveTo>
                    <a:pt x="189" y="105"/>
                  </a:moveTo>
                  <a:cubicBezTo>
                    <a:pt x="184" y="108"/>
                    <a:pt x="180" y="124"/>
                    <a:pt x="186" y="128"/>
                  </a:cubicBezTo>
                  <a:cubicBezTo>
                    <a:pt x="192" y="133"/>
                    <a:pt x="177" y="142"/>
                    <a:pt x="177" y="152"/>
                  </a:cubicBezTo>
                  <a:cubicBezTo>
                    <a:pt x="178" y="162"/>
                    <a:pt x="168" y="162"/>
                    <a:pt x="166" y="169"/>
                  </a:cubicBezTo>
                  <a:cubicBezTo>
                    <a:pt x="165" y="176"/>
                    <a:pt x="159" y="175"/>
                    <a:pt x="150" y="182"/>
                  </a:cubicBezTo>
                  <a:cubicBezTo>
                    <a:pt x="141" y="188"/>
                    <a:pt x="136" y="181"/>
                    <a:pt x="139" y="176"/>
                  </a:cubicBezTo>
                  <a:cubicBezTo>
                    <a:pt x="141" y="171"/>
                    <a:pt x="125" y="178"/>
                    <a:pt x="126" y="190"/>
                  </a:cubicBezTo>
                  <a:cubicBezTo>
                    <a:pt x="126" y="201"/>
                    <a:pt x="111" y="202"/>
                    <a:pt x="115" y="208"/>
                  </a:cubicBezTo>
                  <a:cubicBezTo>
                    <a:pt x="118" y="213"/>
                    <a:pt x="103" y="216"/>
                    <a:pt x="104" y="211"/>
                  </a:cubicBezTo>
                  <a:cubicBezTo>
                    <a:pt x="104" y="207"/>
                    <a:pt x="94" y="209"/>
                    <a:pt x="82" y="214"/>
                  </a:cubicBezTo>
                  <a:cubicBezTo>
                    <a:pt x="70" y="219"/>
                    <a:pt x="63" y="209"/>
                    <a:pt x="56" y="216"/>
                  </a:cubicBezTo>
                  <a:cubicBezTo>
                    <a:pt x="49" y="222"/>
                    <a:pt x="38" y="234"/>
                    <a:pt x="29" y="236"/>
                  </a:cubicBezTo>
                  <a:cubicBezTo>
                    <a:pt x="20" y="237"/>
                    <a:pt x="25" y="248"/>
                    <a:pt x="29" y="246"/>
                  </a:cubicBezTo>
                  <a:cubicBezTo>
                    <a:pt x="35" y="243"/>
                    <a:pt x="45" y="246"/>
                    <a:pt x="48" y="242"/>
                  </a:cubicBezTo>
                  <a:cubicBezTo>
                    <a:pt x="52" y="237"/>
                    <a:pt x="77" y="231"/>
                    <a:pt x="93" y="231"/>
                  </a:cubicBezTo>
                  <a:cubicBezTo>
                    <a:pt x="108" y="230"/>
                    <a:pt x="99" y="238"/>
                    <a:pt x="100" y="246"/>
                  </a:cubicBezTo>
                  <a:cubicBezTo>
                    <a:pt x="101" y="255"/>
                    <a:pt x="114" y="253"/>
                    <a:pt x="121" y="245"/>
                  </a:cubicBezTo>
                  <a:cubicBezTo>
                    <a:pt x="128" y="237"/>
                    <a:pt x="133" y="238"/>
                    <a:pt x="127" y="233"/>
                  </a:cubicBezTo>
                  <a:cubicBezTo>
                    <a:pt x="121" y="229"/>
                    <a:pt x="128" y="224"/>
                    <a:pt x="132" y="231"/>
                  </a:cubicBezTo>
                  <a:cubicBezTo>
                    <a:pt x="136" y="237"/>
                    <a:pt x="150" y="237"/>
                    <a:pt x="155" y="229"/>
                  </a:cubicBezTo>
                  <a:cubicBezTo>
                    <a:pt x="160" y="221"/>
                    <a:pt x="162" y="231"/>
                    <a:pt x="168" y="230"/>
                  </a:cubicBezTo>
                  <a:cubicBezTo>
                    <a:pt x="174" y="230"/>
                    <a:pt x="178" y="214"/>
                    <a:pt x="178" y="220"/>
                  </a:cubicBezTo>
                  <a:cubicBezTo>
                    <a:pt x="179" y="225"/>
                    <a:pt x="189" y="224"/>
                    <a:pt x="195" y="217"/>
                  </a:cubicBezTo>
                  <a:cubicBezTo>
                    <a:pt x="201" y="210"/>
                    <a:pt x="195" y="198"/>
                    <a:pt x="200" y="192"/>
                  </a:cubicBezTo>
                  <a:cubicBezTo>
                    <a:pt x="204" y="186"/>
                    <a:pt x="208" y="173"/>
                    <a:pt x="204" y="165"/>
                  </a:cubicBezTo>
                  <a:cubicBezTo>
                    <a:pt x="200" y="157"/>
                    <a:pt x="213" y="152"/>
                    <a:pt x="220" y="146"/>
                  </a:cubicBezTo>
                  <a:cubicBezTo>
                    <a:pt x="227" y="139"/>
                    <a:pt x="212" y="108"/>
                    <a:pt x="212" y="99"/>
                  </a:cubicBezTo>
                  <a:cubicBezTo>
                    <a:pt x="211" y="89"/>
                    <a:pt x="194" y="102"/>
                    <a:pt x="189" y="105"/>
                  </a:cubicBezTo>
                  <a:close/>
                  <a:moveTo>
                    <a:pt x="74" y="241"/>
                  </a:moveTo>
                  <a:cubicBezTo>
                    <a:pt x="72" y="246"/>
                    <a:pt x="66" y="244"/>
                    <a:pt x="58" y="245"/>
                  </a:cubicBezTo>
                  <a:cubicBezTo>
                    <a:pt x="49" y="247"/>
                    <a:pt x="49" y="267"/>
                    <a:pt x="55" y="269"/>
                  </a:cubicBezTo>
                  <a:cubicBezTo>
                    <a:pt x="60" y="270"/>
                    <a:pt x="63" y="270"/>
                    <a:pt x="65" y="264"/>
                  </a:cubicBezTo>
                  <a:cubicBezTo>
                    <a:pt x="67" y="258"/>
                    <a:pt x="75" y="256"/>
                    <a:pt x="80" y="258"/>
                  </a:cubicBezTo>
                  <a:cubicBezTo>
                    <a:pt x="85" y="261"/>
                    <a:pt x="92" y="250"/>
                    <a:pt x="92" y="243"/>
                  </a:cubicBezTo>
                  <a:cubicBezTo>
                    <a:pt x="92" y="235"/>
                    <a:pt x="77" y="235"/>
                    <a:pt x="74" y="241"/>
                  </a:cubicBezTo>
                  <a:close/>
                  <a:moveTo>
                    <a:pt x="38" y="261"/>
                  </a:moveTo>
                  <a:cubicBezTo>
                    <a:pt x="38" y="256"/>
                    <a:pt x="27" y="257"/>
                    <a:pt x="26" y="252"/>
                  </a:cubicBezTo>
                  <a:cubicBezTo>
                    <a:pt x="26" y="247"/>
                    <a:pt x="18" y="250"/>
                    <a:pt x="10" y="256"/>
                  </a:cubicBezTo>
                  <a:cubicBezTo>
                    <a:pt x="2" y="261"/>
                    <a:pt x="0" y="262"/>
                    <a:pt x="3" y="268"/>
                  </a:cubicBezTo>
                  <a:cubicBezTo>
                    <a:pt x="6" y="274"/>
                    <a:pt x="11" y="269"/>
                    <a:pt x="13" y="263"/>
                  </a:cubicBezTo>
                  <a:cubicBezTo>
                    <a:pt x="15" y="257"/>
                    <a:pt x="20" y="271"/>
                    <a:pt x="16" y="281"/>
                  </a:cubicBezTo>
                  <a:cubicBezTo>
                    <a:pt x="11" y="290"/>
                    <a:pt x="16" y="303"/>
                    <a:pt x="22" y="302"/>
                  </a:cubicBezTo>
                  <a:cubicBezTo>
                    <a:pt x="28" y="301"/>
                    <a:pt x="34" y="282"/>
                    <a:pt x="42" y="272"/>
                  </a:cubicBezTo>
                  <a:cubicBezTo>
                    <a:pt x="50" y="262"/>
                    <a:pt x="38" y="266"/>
                    <a:pt x="38" y="26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4" name="Google Shape;2104;p133"/>
            <p:cNvSpPr/>
            <p:nvPr/>
          </p:nvSpPr>
          <p:spPr>
            <a:xfrm>
              <a:off x="6413727" y="1970153"/>
              <a:ext cx="1360536" cy="919193"/>
            </a:xfrm>
            <a:custGeom>
              <a:rect b="b" l="l" r="r" t="t"/>
              <a:pathLst>
                <a:path extrusionOk="0" h="734" w="1060">
                  <a:moveTo>
                    <a:pt x="1054" y="131"/>
                  </a:moveTo>
                  <a:cubicBezTo>
                    <a:pt x="1055" y="122"/>
                    <a:pt x="1044" y="125"/>
                    <a:pt x="1040" y="127"/>
                  </a:cubicBezTo>
                  <a:cubicBezTo>
                    <a:pt x="1036" y="130"/>
                    <a:pt x="1026" y="127"/>
                    <a:pt x="1023" y="134"/>
                  </a:cubicBezTo>
                  <a:cubicBezTo>
                    <a:pt x="1020" y="140"/>
                    <a:pt x="1014" y="136"/>
                    <a:pt x="1007" y="137"/>
                  </a:cubicBezTo>
                  <a:cubicBezTo>
                    <a:pt x="1000" y="138"/>
                    <a:pt x="989" y="135"/>
                    <a:pt x="990" y="130"/>
                  </a:cubicBezTo>
                  <a:cubicBezTo>
                    <a:pt x="990" y="126"/>
                    <a:pt x="986" y="121"/>
                    <a:pt x="986" y="115"/>
                  </a:cubicBezTo>
                  <a:cubicBezTo>
                    <a:pt x="987" y="110"/>
                    <a:pt x="979" y="112"/>
                    <a:pt x="974" y="107"/>
                  </a:cubicBezTo>
                  <a:cubicBezTo>
                    <a:pt x="969" y="102"/>
                    <a:pt x="958" y="98"/>
                    <a:pt x="956" y="99"/>
                  </a:cubicBezTo>
                  <a:cubicBezTo>
                    <a:pt x="954" y="100"/>
                    <a:pt x="948" y="93"/>
                    <a:pt x="939" y="93"/>
                  </a:cubicBezTo>
                  <a:cubicBezTo>
                    <a:pt x="930" y="92"/>
                    <a:pt x="931" y="87"/>
                    <a:pt x="932" y="83"/>
                  </a:cubicBezTo>
                  <a:cubicBezTo>
                    <a:pt x="933" y="79"/>
                    <a:pt x="925" y="68"/>
                    <a:pt x="923" y="62"/>
                  </a:cubicBezTo>
                  <a:cubicBezTo>
                    <a:pt x="922" y="55"/>
                    <a:pt x="915" y="54"/>
                    <a:pt x="913" y="41"/>
                  </a:cubicBezTo>
                  <a:cubicBezTo>
                    <a:pt x="910" y="27"/>
                    <a:pt x="903" y="31"/>
                    <a:pt x="904" y="25"/>
                  </a:cubicBezTo>
                  <a:cubicBezTo>
                    <a:pt x="906" y="18"/>
                    <a:pt x="895" y="15"/>
                    <a:pt x="893" y="12"/>
                  </a:cubicBezTo>
                  <a:cubicBezTo>
                    <a:pt x="890" y="8"/>
                    <a:pt x="879" y="9"/>
                    <a:pt x="872" y="5"/>
                  </a:cubicBezTo>
                  <a:cubicBezTo>
                    <a:pt x="864" y="1"/>
                    <a:pt x="859" y="4"/>
                    <a:pt x="852" y="2"/>
                  </a:cubicBezTo>
                  <a:cubicBezTo>
                    <a:pt x="844" y="0"/>
                    <a:pt x="828" y="4"/>
                    <a:pt x="826" y="4"/>
                  </a:cubicBezTo>
                  <a:cubicBezTo>
                    <a:pt x="824" y="4"/>
                    <a:pt x="810" y="2"/>
                    <a:pt x="803" y="12"/>
                  </a:cubicBezTo>
                  <a:cubicBezTo>
                    <a:pt x="796" y="21"/>
                    <a:pt x="802" y="21"/>
                    <a:pt x="805" y="21"/>
                  </a:cubicBezTo>
                  <a:cubicBezTo>
                    <a:pt x="808" y="21"/>
                    <a:pt x="809" y="30"/>
                    <a:pt x="810" y="33"/>
                  </a:cubicBezTo>
                  <a:cubicBezTo>
                    <a:pt x="811" y="37"/>
                    <a:pt x="805" y="41"/>
                    <a:pt x="802" y="42"/>
                  </a:cubicBezTo>
                  <a:cubicBezTo>
                    <a:pt x="800" y="43"/>
                    <a:pt x="792" y="55"/>
                    <a:pt x="791" y="59"/>
                  </a:cubicBezTo>
                  <a:cubicBezTo>
                    <a:pt x="790" y="63"/>
                    <a:pt x="782" y="74"/>
                    <a:pt x="783" y="77"/>
                  </a:cubicBezTo>
                  <a:cubicBezTo>
                    <a:pt x="784" y="81"/>
                    <a:pt x="779" y="85"/>
                    <a:pt x="775" y="85"/>
                  </a:cubicBezTo>
                  <a:cubicBezTo>
                    <a:pt x="771" y="86"/>
                    <a:pt x="761" y="93"/>
                    <a:pt x="758" y="94"/>
                  </a:cubicBezTo>
                  <a:cubicBezTo>
                    <a:pt x="755" y="95"/>
                    <a:pt x="743" y="93"/>
                    <a:pt x="741" y="89"/>
                  </a:cubicBezTo>
                  <a:cubicBezTo>
                    <a:pt x="741" y="88"/>
                    <a:pt x="739" y="87"/>
                    <a:pt x="737" y="86"/>
                  </a:cubicBezTo>
                  <a:cubicBezTo>
                    <a:pt x="723" y="115"/>
                    <a:pt x="723" y="115"/>
                    <a:pt x="723" y="115"/>
                  </a:cubicBezTo>
                  <a:cubicBezTo>
                    <a:pt x="722" y="124"/>
                    <a:pt x="722" y="124"/>
                    <a:pt x="722" y="124"/>
                  </a:cubicBezTo>
                  <a:cubicBezTo>
                    <a:pt x="722" y="124"/>
                    <a:pt x="713" y="126"/>
                    <a:pt x="720" y="133"/>
                  </a:cubicBezTo>
                  <a:cubicBezTo>
                    <a:pt x="727" y="140"/>
                    <a:pt x="728" y="134"/>
                    <a:pt x="738" y="134"/>
                  </a:cubicBezTo>
                  <a:cubicBezTo>
                    <a:pt x="748" y="134"/>
                    <a:pt x="753" y="142"/>
                    <a:pt x="755" y="136"/>
                  </a:cubicBezTo>
                  <a:cubicBezTo>
                    <a:pt x="757" y="130"/>
                    <a:pt x="766" y="127"/>
                    <a:pt x="772" y="134"/>
                  </a:cubicBezTo>
                  <a:cubicBezTo>
                    <a:pt x="778" y="141"/>
                    <a:pt x="796" y="152"/>
                    <a:pt x="795" y="158"/>
                  </a:cubicBezTo>
                  <a:cubicBezTo>
                    <a:pt x="794" y="163"/>
                    <a:pt x="783" y="162"/>
                    <a:pt x="776" y="160"/>
                  </a:cubicBezTo>
                  <a:cubicBezTo>
                    <a:pt x="770" y="158"/>
                    <a:pt x="761" y="165"/>
                    <a:pt x="754" y="165"/>
                  </a:cubicBezTo>
                  <a:cubicBezTo>
                    <a:pt x="747" y="165"/>
                    <a:pt x="739" y="167"/>
                    <a:pt x="732" y="174"/>
                  </a:cubicBezTo>
                  <a:cubicBezTo>
                    <a:pt x="725" y="180"/>
                    <a:pt x="727" y="187"/>
                    <a:pt x="716" y="188"/>
                  </a:cubicBezTo>
                  <a:cubicBezTo>
                    <a:pt x="706" y="190"/>
                    <a:pt x="702" y="188"/>
                    <a:pt x="690" y="196"/>
                  </a:cubicBezTo>
                  <a:cubicBezTo>
                    <a:pt x="679" y="204"/>
                    <a:pt x="666" y="201"/>
                    <a:pt x="662" y="199"/>
                  </a:cubicBezTo>
                  <a:cubicBezTo>
                    <a:pt x="657" y="196"/>
                    <a:pt x="649" y="195"/>
                    <a:pt x="645" y="203"/>
                  </a:cubicBezTo>
                  <a:cubicBezTo>
                    <a:pt x="640" y="211"/>
                    <a:pt x="650" y="215"/>
                    <a:pt x="649" y="224"/>
                  </a:cubicBezTo>
                  <a:cubicBezTo>
                    <a:pt x="648" y="233"/>
                    <a:pt x="637" y="230"/>
                    <a:pt x="628" y="241"/>
                  </a:cubicBezTo>
                  <a:cubicBezTo>
                    <a:pt x="619" y="251"/>
                    <a:pt x="604" y="255"/>
                    <a:pt x="596" y="254"/>
                  </a:cubicBezTo>
                  <a:cubicBezTo>
                    <a:pt x="588" y="253"/>
                    <a:pt x="571" y="249"/>
                    <a:pt x="556" y="255"/>
                  </a:cubicBezTo>
                  <a:cubicBezTo>
                    <a:pt x="541" y="262"/>
                    <a:pt x="531" y="272"/>
                    <a:pt x="525" y="271"/>
                  </a:cubicBezTo>
                  <a:cubicBezTo>
                    <a:pt x="520" y="270"/>
                    <a:pt x="520" y="263"/>
                    <a:pt x="512" y="265"/>
                  </a:cubicBezTo>
                  <a:cubicBezTo>
                    <a:pt x="504" y="266"/>
                    <a:pt x="499" y="263"/>
                    <a:pt x="494" y="260"/>
                  </a:cubicBezTo>
                  <a:cubicBezTo>
                    <a:pt x="488" y="257"/>
                    <a:pt x="483" y="262"/>
                    <a:pt x="474" y="255"/>
                  </a:cubicBezTo>
                  <a:cubicBezTo>
                    <a:pt x="465" y="249"/>
                    <a:pt x="449" y="250"/>
                    <a:pt x="442" y="249"/>
                  </a:cubicBezTo>
                  <a:cubicBezTo>
                    <a:pt x="436" y="247"/>
                    <a:pt x="410" y="249"/>
                    <a:pt x="400" y="247"/>
                  </a:cubicBezTo>
                  <a:cubicBezTo>
                    <a:pt x="391" y="246"/>
                    <a:pt x="379" y="250"/>
                    <a:pt x="378" y="245"/>
                  </a:cubicBezTo>
                  <a:cubicBezTo>
                    <a:pt x="377" y="241"/>
                    <a:pt x="370" y="237"/>
                    <a:pt x="367" y="227"/>
                  </a:cubicBezTo>
                  <a:cubicBezTo>
                    <a:pt x="365" y="217"/>
                    <a:pt x="360" y="213"/>
                    <a:pt x="354" y="212"/>
                  </a:cubicBezTo>
                  <a:cubicBezTo>
                    <a:pt x="348" y="211"/>
                    <a:pt x="348" y="205"/>
                    <a:pt x="342" y="204"/>
                  </a:cubicBezTo>
                  <a:cubicBezTo>
                    <a:pt x="340" y="204"/>
                    <a:pt x="337" y="196"/>
                    <a:pt x="329" y="196"/>
                  </a:cubicBezTo>
                  <a:cubicBezTo>
                    <a:pt x="321" y="196"/>
                    <a:pt x="294" y="193"/>
                    <a:pt x="290" y="187"/>
                  </a:cubicBezTo>
                  <a:cubicBezTo>
                    <a:pt x="286" y="180"/>
                    <a:pt x="294" y="179"/>
                    <a:pt x="294" y="172"/>
                  </a:cubicBezTo>
                  <a:cubicBezTo>
                    <a:pt x="294" y="166"/>
                    <a:pt x="298" y="157"/>
                    <a:pt x="295" y="154"/>
                  </a:cubicBezTo>
                  <a:cubicBezTo>
                    <a:pt x="291" y="152"/>
                    <a:pt x="286" y="146"/>
                    <a:pt x="285" y="141"/>
                  </a:cubicBezTo>
                  <a:cubicBezTo>
                    <a:pt x="284" y="136"/>
                    <a:pt x="276" y="129"/>
                    <a:pt x="270" y="129"/>
                  </a:cubicBezTo>
                  <a:cubicBezTo>
                    <a:pt x="264" y="128"/>
                    <a:pt x="260" y="125"/>
                    <a:pt x="254" y="120"/>
                  </a:cubicBezTo>
                  <a:cubicBezTo>
                    <a:pt x="249" y="115"/>
                    <a:pt x="244" y="116"/>
                    <a:pt x="242" y="104"/>
                  </a:cubicBezTo>
                  <a:cubicBezTo>
                    <a:pt x="241" y="103"/>
                    <a:pt x="241" y="103"/>
                    <a:pt x="241" y="102"/>
                  </a:cubicBezTo>
                  <a:cubicBezTo>
                    <a:pt x="239" y="102"/>
                    <a:pt x="236" y="101"/>
                    <a:pt x="234" y="101"/>
                  </a:cubicBezTo>
                  <a:cubicBezTo>
                    <a:pt x="233" y="101"/>
                    <a:pt x="231" y="100"/>
                    <a:pt x="230" y="98"/>
                  </a:cubicBezTo>
                  <a:cubicBezTo>
                    <a:pt x="228" y="103"/>
                    <a:pt x="223" y="105"/>
                    <a:pt x="223" y="109"/>
                  </a:cubicBezTo>
                  <a:cubicBezTo>
                    <a:pt x="223" y="114"/>
                    <a:pt x="222" y="119"/>
                    <a:pt x="216" y="119"/>
                  </a:cubicBezTo>
                  <a:cubicBezTo>
                    <a:pt x="210" y="119"/>
                    <a:pt x="205" y="123"/>
                    <a:pt x="204" y="132"/>
                  </a:cubicBezTo>
                  <a:cubicBezTo>
                    <a:pt x="204" y="141"/>
                    <a:pt x="209" y="143"/>
                    <a:pt x="207" y="146"/>
                  </a:cubicBezTo>
                  <a:cubicBezTo>
                    <a:pt x="204" y="150"/>
                    <a:pt x="194" y="154"/>
                    <a:pt x="190" y="153"/>
                  </a:cubicBezTo>
                  <a:cubicBezTo>
                    <a:pt x="187" y="151"/>
                    <a:pt x="180" y="152"/>
                    <a:pt x="174" y="151"/>
                  </a:cubicBezTo>
                  <a:cubicBezTo>
                    <a:pt x="168" y="150"/>
                    <a:pt x="164" y="143"/>
                    <a:pt x="162" y="151"/>
                  </a:cubicBezTo>
                  <a:cubicBezTo>
                    <a:pt x="160" y="159"/>
                    <a:pt x="148" y="183"/>
                    <a:pt x="151" y="185"/>
                  </a:cubicBezTo>
                  <a:cubicBezTo>
                    <a:pt x="154" y="188"/>
                    <a:pt x="156" y="193"/>
                    <a:pt x="151" y="193"/>
                  </a:cubicBezTo>
                  <a:cubicBezTo>
                    <a:pt x="146" y="193"/>
                    <a:pt x="141" y="193"/>
                    <a:pt x="139" y="190"/>
                  </a:cubicBezTo>
                  <a:cubicBezTo>
                    <a:pt x="136" y="188"/>
                    <a:pt x="128" y="194"/>
                    <a:pt x="122" y="193"/>
                  </a:cubicBezTo>
                  <a:cubicBezTo>
                    <a:pt x="119" y="193"/>
                    <a:pt x="108" y="198"/>
                    <a:pt x="112" y="200"/>
                  </a:cubicBezTo>
                  <a:cubicBezTo>
                    <a:pt x="116" y="202"/>
                    <a:pt x="116" y="212"/>
                    <a:pt x="116" y="216"/>
                  </a:cubicBezTo>
                  <a:cubicBezTo>
                    <a:pt x="116" y="220"/>
                    <a:pt x="124" y="231"/>
                    <a:pt x="123" y="235"/>
                  </a:cubicBezTo>
                  <a:cubicBezTo>
                    <a:pt x="121" y="239"/>
                    <a:pt x="114" y="243"/>
                    <a:pt x="114" y="248"/>
                  </a:cubicBezTo>
                  <a:cubicBezTo>
                    <a:pt x="114" y="254"/>
                    <a:pt x="115" y="258"/>
                    <a:pt x="112" y="259"/>
                  </a:cubicBezTo>
                  <a:cubicBezTo>
                    <a:pt x="110" y="261"/>
                    <a:pt x="101" y="264"/>
                    <a:pt x="97" y="267"/>
                  </a:cubicBezTo>
                  <a:cubicBezTo>
                    <a:pt x="92" y="270"/>
                    <a:pt x="85" y="270"/>
                    <a:pt x="83" y="275"/>
                  </a:cubicBezTo>
                  <a:cubicBezTo>
                    <a:pt x="81" y="280"/>
                    <a:pt x="77" y="284"/>
                    <a:pt x="69" y="283"/>
                  </a:cubicBezTo>
                  <a:cubicBezTo>
                    <a:pt x="62" y="282"/>
                    <a:pt x="58" y="281"/>
                    <a:pt x="53" y="288"/>
                  </a:cubicBezTo>
                  <a:cubicBezTo>
                    <a:pt x="47" y="294"/>
                    <a:pt x="46" y="291"/>
                    <a:pt x="42" y="295"/>
                  </a:cubicBezTo>
                  <a:cubicBezTo>
                    <a:pt x="38" y="298"/>
                    <a:pt x="34" y="292"/>
                    <a:pt x="31" y="291"/>
                  </a:cubicBezTo>
                  <a:cubicBezTo>
                    <a:pt x="28" y="290"/>
                    <a:pt x="24" y="295"/>
                    <a:pt x="21" y="295"/>
                  </a:cubicBezTo>
                  <a:cubicBezTo>
                    <a:pt x="18" y="295"/>
                    <a:pt x="15" y="300"/>
                    <a:pt x="11" y="301"/>
                  </a:cubicBezTo>
                  <a:cubicBezTo>
                    <a:pt x="7" y="302"/>
                    <a:pt x="3" y="301"/>
                    <a:pt x="3" y="306"/>
                  </a:cubicBezTo>
                  <a:cubicBezTo>
                    <a:pt x="3" y="308"/>
                    <a:pt x="2" y="312"/>
                    <a:pt x="0" y="314"/>
                  </a:cubicBezTo>
                  <a:cubicBezTo>
                    <a:pt x="0" y="314"/>
                    <a:pt x="0" y="314"/>
                    <a:pt x="0" y="314"/>
                  </a:cubicBezTo>
                  <a:cubicBezTo>
                    <a:pt x="3" y="330"/>
                    <a:pt x="3" y="330"/>
                    <a:pt x="3" y="330"/>
                  </a:cubicBezTo>
                  <a:cubicBezTo>
                    <a:pt x="3" y="330"/>
                    <a:pt x="20" y="335"/>
                    <a:pt x="21" y="341"/>
                  </a:cubicBezTo>
                  <a:cubicBezTo>
                    <a:pt x="21" y="346"/>
                    <a:pt x="24" y="364"/>
                    <a:pt x="24" y="364"/>
                  </a:cubicBezTo>
                  <a:cubicBezTo>
                    <a:pt x="24" y="364"/>
                    <a:pt x="24" y="364"/>
                    <a:pt x="24" y="364"/>
                  </a:cubicBezTo>
                  <a:cubicBezTo>
                    <a:pt x="30" y="370"/>
                    <a:pt x="40" y="375"/>
                    <a:pt x="40" y="378"/>
                  </a:cubicBezTo>
                  <a:cubicBezTo>
                    <a:pt x="40" y="380"/>
                    <a:pt x="40" y="387"/>
                    <a:pt x="49" y="391"/>
                  </a:cubicBezTo>
                  <a:cubicBezTo>
                    <a:pt x="54" y="393"/>
                    <a:pt x="59" y="396"/>
                    <a:pt x="62" y="398"/>
                  </a:cubicBezTo>
                  <a:cubicBezTo>
                    <a:pt x="63" y="397"/>
                    <a:pt x="63" y="396"/>
                    <a:pt x="63" y="396"/>
                  </a:cubicBezTo>
                  <a:cubicBezTo>
                    <a:pt x="70" y="396"/>
                    <a:pt x="70" y="396"/>
                    <a:pt x="70" y="396"/>
                  </a:cubicBezTo>
                  <a:cubicBezTo>
                    <a:pt x="70" y="396"/>
                    <a:pt x="72" y="397"/>
                    <a:pt x="74" y="399"/>
                  </a:cubicBezTo>
                  <a:cubicBezTo>
                    <a:pt x="76" y="394"/>
                    <a:pt x="88" y="387"/>
                    <a:pt x="94" y="388"/>
                  </a:cubicBezTo>
                  <a:cubicBezTo>
                    <a:pt x="101" y="388"/>
                    <a:pt x="116" y="400"/>
                    <a:pt x="114" y="405"/>
                  </a:cubicBezTo>
                  <a:cubicBezTo>
                    <a:pt x="113" y="409"/>
                    <a:pt x="102" y="424"/>
                    <a:pt x="97" y="426"/>
                  </a:cubicBezTo>
                  <a:cubicBezTo>
                    <a:pt x="95" y="426"/>
                    <a:pt x="92" y="426"/>
                    <a:pt x="89" y="426"/>
                  </a:cubicBezTo>
                  <a:cubicBezTo>
                    <a:pt x="89" y="429"/>
                    <a:pt x="88" y="431"/>
                    <a:pt x="88" y="433"/>
                  </a:cubicBezTo>
                  <a:cubicBezTo>
                    <a:pt x="88" y="436"/>
                    <a:pt x="94" y="442"/>
                    <a:pt x="98" y="448"/>
                  </a:cubicBezTo>
                  <a:cubicBezTo>
                    <a:pt x="101" y="454"/>
                    <a:pt x="92" y="458"/>
                    <a:pt x="87" y="454"/>
                  </a:cubicBezTo>
                  <a:cubicBezTo>
                    <a:pt x="83" y="450"/>
                    <a:pt x="80" y="458"/>
                    <a:pt x="83" y="462"/>
                  </a:cubicBezTo>
                  <a:cubicBezTo>
                    <a:pt x="86" y="465"/>
                    <a:pt x="85" y="475"/>
                    <a:pt x="89" y="476"/>
                  </a:cubicBezTo>
                  <a:cubicBezTo>
                    <a:pt x="94" y="477"/>
                    <a:pt x="99" y="486"/>
                    <a:pt x="104" y="486"/>
                  </a:cubicBezTo>
                  <a:cubicBezTo>
                    <a:pt x="110" y="486"/>
                    <a:pt x="115" y="495"/>
                    <a:pt x="115" y="495"/>
                  </a:cubicBezTo>
                  <a:cubicBezTo>
                    <a:pt x="115" y="495"/>
                    <a:pt x="122" y="500"/>
                    <a:pt x="122" y="503"/>
                  </a:cubicBezTo>
                  <a:cubicBezTo>
                    <a:pt x="122" y="503"/>
                    <a:pt x="122" y="504"/>
                    <a:pt x="122" y="504"/>
                  </a:cubicBezTo>
                  <a:cubicBezTo>
                    <a:pt x="128" y="503"/>
                    <a:pt x="132" y="503"/>
                    <a:pt x="133" y="501"/>
                  </a:cubicBezTo>
                  <a:cubicBezTo>
                    <a:pt x="133" y="498"/>
                    <a:pt x="141" y="498"/>
                    <a:pt x="147" y="503"/>
                  </a:cubicBezTo>
                  <a:cubicBezTo>
                    <a:pt x="152" y="509"/>
                    <a:pt x="175" y="523"/>
                    <a:pt x="183" y="530"/>
                  </a:cubicBezTo>
                  <a:cubicBezTo>
                    <a:pt x="191" y="536"/>
                    <a:pt x="210" y="544"/>
                    <a:pt x="217" y="543"/>
                  </a:cubicBezTo>
                  <a:cubicBezTo>
                    <a:pt x="223" y="543"/>
                    <a:pt x="230" y="548"/>
                    <a:pt x="240" y="548"/>
                  </a:cubicBezTo>
                  <a:cubicBezTo>
                    <a:pt x="241" y="548"/>
                    <a:pt x="243" y="548"/>
                    <a:pt x="244" y="548"/>
                  </a:cubicBezTo>
                  <a:cubicBezTo>
                    <a:pt x="245" y="546"/>
                    <a:pt x="248" y="546"/>
                    <a:pt x="250" y="543"/>
                  </a:cubicBezTo>
                  <a:cubicBezTo>
                    <a:pt x="252" y="539"/>
                    <a:pt x="257" y="547"/>
                    <a:pt x="255" y="552"/>
                  </a:cubicBezTo>
                  <a:cubicBezTo>
                    <a:pt x="255" y="555"/>
                    <a:pt x="255" y="558"/>
                    <a:pt x="256" y="560"/>
                  </a:cubicBezTo>
                  <a:cubicBezTo>
                    <a:pt x="258" y="558"/>
                    <a:pt x="259" y="556"/>
                    <a:pt x="260" y="553"/>
                  </a:cubicBezTo>
                  <a:cubicBezTo>
                    <a:pt x="264" y="544"/>
                    <a:pt x="269" y="545"/>
                    <a:pt x="273" y="542"/>
                  </a:cubicBezTo>
                  <a:cubicBezTo>
                    <a:pt x="276" y="539"/>
                    <a:pt x="280" y="540"/>
                    <a:pt x="287" y="544"/>
                  </a:cubicBezTo>
                  <a:cubicBezTo>
                    <a:pt x="294" y="548"/>
                    <a:pt x="297" y="540"/>
                    <a:pt x="308" y="550"/>
                  </a:cubicBezTo>
                  <a:cubicBezTo>
                    <a:pt x="310" y="549"/>
                    <a:pt x="312" y="548"/>
                    <a:pt x="314" y="548"/>
                  </a:cubicBezTo>
                  <a:cubicBezTo>
                    <a:pt x="316" y="548"/>
                    <a:pt x="319" y="543"/>
                    <a:pt x="322" y="540"/>
                  </a:cubicBezTo>
                  <a:cubicBezTo>
                    <a:pt x="326" y="536"/>
                    <a:pt x="325" y="532"/>
                    <a:pt x="329" y="533"/>
                  </a:cubicBezTo>
                  <a:cubicBezTo>
                    <a:pt x="333" y="534"/>
                    <a:pt x="335" y="528"/>
                    <a:pt x="344" y="523"/>
                  </a:cubicBezTo>
                  <a:cubicBezTo>
                    <a:pt x="353" y="518"/>
                    <a:pt x="361" y="526"/>
                    <a:pt x="365" y="522"/>
                  </a:cubicBezTo>
                  <a:cubicBezTo>
                    <a:pt x="369" y="519"/>
                    <a:pt x="374" y="518"/>
                    <a:pt x="374" y="521"/>
                  </a:cubicBezTo>
                  <a:cubicBezTo>
                    <a:pt x="374" y="525"/>
                    <a:pt x="380" y="529"/>
                    <a:pt x="381" y="533"/>
                  </a:cubicBezTo>
                  <a:cubicBezTo>
                    <a:pt x="382" y="537"/>
                    <a:pt x="390" y="538"/>
                    <a:pt x="391" y="538"/>
                  </a:cubicBezTo>
                  <a:cubicBezTo>
                    <a:pt x="393" y="538"/>
                    <a:pt x="394" y="537"/>
                    <a:pt x="394" y="537"/>
                  </a:cubicBezTo>
                  <a:cubicBezTo>
                    <a:pt x="399" y="534"/>
                    <a:pt x="406" y="537"/>
                    <a:pt x="406" y="542"/>
                  </a:cubicBezTo>
                  <a:cubicBezTo>
                    <a:pt x="406" y="546"/>
                    <a:pt x="406" y="552"/>
                    <a:pt x="410" y="552"/>
                  </a:cubicBezTo>
                  <a:cubicBezTo>
                    <a:pt x="413" y="552"/>
                    <a:pt x="417" y="552"/>
                    <a:pt x="417" y="560"/>
                  </a:cubicBezTo>
                  <a:cubicBezTo>
                    <a:pt x="417" y="569"/>
                    <a:pt x="420" y="579"/>
                    <a:pt x="413" y="586"/>
                  </a:cubicBezTo>
                  <a:cubicBezTo>
                    <a:pt x="405" y="593"/>
                    <a:pt x="397" y="607"/>
                    <a:pt x="398" y="611"/>
                  </a:cubicBezTo>
                  <a:cubicBezTo>
                    <a:pt x="400" y="615"/>
                    <a:pt x="396" y="622"/>
                    <a:pt x="401" y="619"/>
                  </a:cubicBezTo>
                  <a:cubicBezTo>
                    <a:pt x="407" y="617"/>
                    <a:pt x="419" y="619"/>
                    <a:pt x="417" y="622"/>
                  </a:cubicBezTo>
                  <a:cubicBezTo>
                    <a:pt x="415" y="625"/>
                    <a:pt x="418" y="636"/>
                    <a:pt x="423" y="637"/>
                  </a:cubicBezTo>
                  <a:cubicBezTo>
                    <a:pt x="428" y="637"/>
                    <a:pt x="431" y="640"/>
                    <a:pt x="430" y="645"/>
                  </a:cubicBezTo>
                  <a:cubicBezTo>
                    <a:pt x="428" y="649"/>
                    <a:pt x="425" y="656"/>
                    <a:pt x="430" y="656"/>
                  </a:cubicBezTo>
                  <a:cubicBezTo>
                    <a:pt x="434" y="656"/>
                    <a:pt x="440" y="656"/>
                    <a:pt x="439" y="661"/>
                  </a:cubicBezTo>
                  <a:cubicBezTo>
                    <a:pt x="439" y="666"/>
                    <a:pt x="442" y="670"/>
                    <a:pt x="450" y="667"/>
                  </a:cubicBezTo>
                  <a:cubicBezTo>
                    <a:pt x="455" y="665"/>
                    <a:pt x="457" y="663"/>
                    <a:pt x="458" y="665"/>
                  </a:cubicBezTo>
                  <a:cubicBezTo>
                    <a:pt x="461" y="665"/>
                    <a:pt x="462" y="672"/>
                    <a:pt x="467" y="674"/>
                  </a:cubicBezTo>
                  <a:cubicBezTo>
                    <a:pt x="472" y="675"/>
                    <a:pt x="470" y="662"/>
                    <a:pt x="468" y="660"/>
                  </a:cubicBezTo>
                  <a:cubicBezTo>
                    <a:pt x="466" y="658"/>
                    <a:pt x="468" y="649"/>
                    <a:pt x="470" y="651"/>
                  </a:cubicBezTo>
                  <a:cubicBezTo>
                    <a:pt x="472" y="653"/>
                    <a:pt x="479" y="651"/>
                    <a:pt x="482" y="646"/>
                  </a:cubicBezTo>
                  <a:cubicBezTo>
                    <a:pt x="486" y="642"/>
                    <a:pt x="493" y="650"/>
                    <a:pt x="495" y="645"/>
                  </a:cubicBezTo>
                  <a:cubicBezTo>
                    <a:pt x="498" y="640"/>
                    <a:pt x="504" y="649"/>
                    <a:pt x="511" y="645"/>
                  </a:cubicBezTo>
                  <a:cubicBezTo>
                    <a:pt x="517" y="642"/>
                    <a:pt x="520" y="648"/>
                    <a:pt x="523" y="643"/>
                  </a:cubicBezTo>
                  <a:cubicBezTo>
                    <a:pt x="525" y="638"/>
                    <a:pt x="534" y="632"/>
                    <a:pt x="537" y="634"/>
                  </a:cubicBezTo>
                  <a:cubicBezTo>
                    <a:pt x="539" y="636"/>
                    <a:pt x="540" y="640"/>
                    <a:pt x="551" y="642"/>
                  </a:cubicBezTo>
                  <a:cubicBezTo>
                    <a:pt x="562" y="643"/>
                    <a:pt x="556" y="649"/>
                    <a:pt x="556" y="652"/>
                  </a:cubicBezTo>
                  <a:cubicBezTo>
                    <a:pt x="556" y="656"/>
                    <a:pt x="569" y="665"/>
                    <a:pt x="573" y="665"/>
                  </a:cubicBezTo>
                  <a:cubicBezTo>
                    <a:pt x="574" y="665"/>
                    <a:pt x="576" y="666"/>
                    <a:pt x="577" y="668"/>
                  </a:cubicBezTo>
                  <a:cubicBezTo>
                    <a:pt x="580" y="666"/>
                    <a:pt x="586" y="669"/>
                    <a:pt x="588" y="665"/>
                  </a:cubicBezTo>
                  <a:cubicBezTo>
                    <a:pt x="589" y="661"/>
                    <a:pt x="595" y="662"/>
                    <a:pt x="597" y="666"/>
                  </a:cubicBezTo>
                  <a:cubicBezTo>
                    <a:pt x="600" y="670"/>
                    <a:pt x="602" y="670"/>
                    <a:pt x="608" y="666"/>
                  </a:cubicBezTo>
                  <a:cubicBezTo>
                    <a:pt x="613" y="661"/>
                    <a:pt x="615" y="670"/>
                    <a:pt x="612" y="673"/>
                  </a:cubicBezTo>
                  <a:cubicBezTo>
                    <a:pt x="609" y="676"/>
                    <a:pt x="611" y="684"/>
                    <a:pt x="616" y="688"/>
                  </a:cubicBezTo>
                  <a:cubicBezTo>
                    <a:pt x="621" y="693"/>
                    <a:pt x="622" y="686"/>
                    <a:pt x="621" y="681"/>
                  </a:cubicBezTo>
                  <a:cubicBezTo>
                    <a:pt x="620" y="676"/>
                    <a:pt x="629" y="672"/>
                    <a:pt x="646" y="666"/>
                  </a:cubicBezTo>
                  <a:cubicBezTo>
                    <a:pt x="662" y="661"/>
                    <a:pt x="680" y="649"/>
                    <a:pt x="680" y="646"/>
                  </a:cubicBezTo>
                  <a:cubicBezTo>
                    <a:pt x="680" y="643"/>
                    <a:pt x="692" y="651"/>
                    <a:pt x="697" y="646"/>
                  </a:cubicBezTo>
                  <a:cubicBezTo>
                    <a:pt x="703" y="642"/>
                    <a:pt x="723" y="642"/>
                    <a:pt x="728" y="642"/>
                  </a:cubicBezTo>
                  <a:cubicBezTo>
                    <a:pt x="733" y="641"/>
                    <a:pt x="733" y="637"/>
                    <a:pt x="738" y="632"/>
                  </a:cubicBezTo>
                  <a:cubicBezTo>
                    <a:pt x="744" y="628"/>
                    <a:pt x="742" y="626"/>
                    <a:pt x="749" y="624"/>
                  </a:cubicBezTo>
                  <a:cubicBezTo>
                    <a:pt x="755" y="622"/>
                    <a:pt x="759" y="617"/>
                    <a:pt x="759" y="613"/>
                  </a:cubicBezTo>
                  <a:cubicBezTo>
                    <a:pt x="759" y="610"/>
                    <a:pt x="771" y="609"/>
                    <a:pt x="771" y="606"/>
                  </a:cubicBezTo>
                  <a:cubicBezTo>
                    <a:pt x="771" y="602"/>
                    <a:pt x="780" y="601"/>
                    <a:pt x="780" y="597"/>
                  </a:cubicBezTo>
                  <a:cubicBezTo>
                    <a:pt x="780" y="593"/>
                    <a:pt x="785" y="594"/>
                    <a:pt x="787" y="591"/>
                  </a:cubicBezTo>
                  <a:cubicBezTo>
                    <a:pt x="790" y="588"/>
                    <a:pt x="785" y="578"/>
                    <a:pt x="790" y="577"/>
                  </a:cubicBezTo>
                  <a:cubicBezTo>
                    <a:pt x="794" y="576"/>
                    <a:pt x="788" y="571"/>
                    <a:pt x="787" y="569"/>
                  </a:cubicBezTo>
                  <a:cubicBezTo>
                    <a:pt x="787" y="566"/>
                    <a:pt x="795" y="566"/>
                    <a:pt x="800" y="563"/>
                  </a:cubicBezTo>
                  <a:cubicBezTo>
                    <a:pt x="804" y="560"/>
                    <a:pt x="807" y="555"/>
                    <a:pt x="808" y="551"/>
                  </a:cubicBezTo>
                  <a:cubicBezTo>
                    <a:pt x="808" y="546"/>
                    <a:pt x="816" y="541"/>
                    <a:pt x="819" y="540"/>
                  </a:cubicBezTo>
                  <a:cubicBezTo>
                    <a:pt x="822" y="539"/>
                    <a:pt x="824" y="531"/>
                    <a:pt x="823" y="526"/>
                  </a:cubicBezTo>
                  <a:cubicBezTo>
                    <a:pt x="822" y="520"/>
                    <a:pt x="829" y="521"/>
                    <a:pt x="826" y="519"/>
                  </a:cubicBezTo>
                  <a:cubicBezTo>
                    <a:pt x="822" y="516"/>
                    <a:pt x="827" y="510"/>
                    <a:pt x="833" y="508"/>
                  </a:cubicBezTo>
                  <a:cubicBezTo>
                    <a:pt x="839" y="506"/>
                    <a:pt x="829" y="503"/>
                    <a:pt x="826" y="506"/>
                  </a:cubicBezTo>
                  <a:cubicBezTo>
                    <a:pt x="822" y="509"/>
                    <a:pt x="819" y="498"/>
                    <a:pt x="816" y="502"/>
                  </a:cubicBezTo>
                  <a:cubicBezTo>
                    <a:pt x="813" y="506"/>
                    <a:pt x="804" y="500"/>
                    <a:pt x="809" y="499"/>
                  </a:cubicBezTo>
                  <a:cubicBezTo>
                    <a:pt x="815" y="497"/>
                    <a:pt x="824" y="491"/>
                    <a:pt x="828" y="490"/>
                  </a:cubicBezTo>
                  <a:cubicBezTo>
                    <a:pt x="832" y="488"/>
                    <a:pt x="822" y="480"/>
                    <a:pt x="817" y="480"/>
                  </a:cubicBezTo>
                  <a:cubicBezTo>
                    <a:pt x="812" y="480"/>
                    <a:pt x="807" y="468"/>
                    <a:pt x="802" y="468"/>
                  </a:cubicBezTo>
                  <a:cubicBezTo>
                    <a:pt x="796" y="468"/>
                    <a:pt x="806" y="465"/>
                    <a:pt x="812" y="468"/>
                  </a:cubicBezTo>
                  <a:cubicBezTo>
                    <a:pt x="818" y="471"/>
                    <a:pt x="825" y="474"/>
                    <a:pt x="827" y="471"/>
                  </a:cubicBezTo>
                  <a:cubicBezTo>
                    <a:pt x="830" y="468"/>
                    <a:pt x="817" y="458"/>
                    <a:pt x="812" y="454"/>
                  </a:cubicBezTo>
                  <a:cubicBezTo>
                    <a:pt x="808" y="451"/>
                    <a:pt x="812" y="446"/>
                    <a:pt x="809" y="444"/>
                  </a:cubicBezTo>
                  <a:cubicBezTo>
                    <a:pt x="806" y="442"/>
                    <a:pt x="800" y="428"/>
                    <a:pt x="798" y="422"/>
                  </a:cubicBezTo>
                  <a:cubicBezTo>
                    <a:pt x="796" y="416"/>
                    <a:pt x="785" y="415"/>
                    <a:pt x="782" y="411"/>
                  </a:cubicBezTo>
                  <a:cubicBezTo>
                    <a:pt x="780" y="407"/>
                    <a:pt x="783" y="398"/>
                    <a:pt x="791" y="395"/>
                  </a:cubicBezTo>
                  <a:cubicBezTo>
                    <a:pt x="799" y="391"/>
                    <a:pt x="795" y="385"/>
                    <a:pt x="799" y="385"/>
                  </a:cubicBezTo>
                  <a:cubicBezTo>
                    <a:pt x="803" y="386"/>
                    <a:pt x="806" y="385"/>
                    <a:pt x="809" y="379"/>
                  </a:cubicBezTo>
                  <a:cubicBezTo>
                    <a:pt x="812" y="373"/>
                    <a:pt x="816" y="376"/>
                    <a:pt x="819" y="373"/>
                  </a:cubicBezTo>
                  <a:cubicBezTo>
                    <a:pt x="822" y="370"/>
                    <a:pt x="835" y="370"/>
                    <a:pt x="839" y="367"/>
                  </a:cubicBezTo>
                  <a:cubicBezTo>
                    <a:pt x="844" y="364"/>
                    <a:pt x="835" y="354"/>
                    <a:pt x="829" y="356"/>
                  </a:cubicBezTo>
                  <a:cubicBezTo>
                    <a:pt x="823" y="358"/>
                    <a:pt x="816" y="355"/>
                    <a:pt x="812" y="349"/>
                  </a:cubicBezTo>
                  <a:cubicBezTo>
                    <a:pt x="808" y="343"/>
                    <a:pt x="797" y="360"/>
                    <a:pt x="789" y="364"/>
                  </a:cubicBezTo>
                  <a:cubicBezTo>
                    <a:pt x="780" y="368"/>
                    <a:pt x="775" y="357"/>
                    <a:pt x="778" y="350"/>
                  </a:cubicBezTo>
                  <a:cubicBezTo>
                    <a:pt x="781" y="343"/>
                    <a:pt x="771" y="343"/>
                    <a:pt x="759" y="344"/>
                  </a:cubicBezTo>
                  <a:cubicBezTo>
                    <a:pt x="748" y="345"/>
                    <a:pt x="752" y="323"/>
                    <a:pt x="759" y="322"/>
                  </a:cubicBezTo>
                  <a:cubicBezTo>
                    <a:pt x="766" y="321"/>
                    <a:pt x="777" y="329"/>
                    <a:pt x="781" y="316"/>
                  </a:cubicBezTo>
                  <a:cubicBezTo>
                    <a:pt x="785" y="303"/>
                    <a:pt x="792" y="313"/>
                    <a:pt x="802" y="301"/>
                  </a:cubicBezTo>
                  <a:cubicBezTo>
                    <a:pt x="812" y="290"/>
                    <a:pt x="823" y="283"/>
                    <a:pt x="832" y="290"/>
                  </a:cubicBezTo>
                  <a:cubicBezTo>
                    <a:pt x="840" y="296"/>
                    <a:pt x="822" y="307"/>
                    <a:pt x="820" y="314"/>
                  </a:cubicBezTo>
                  <a:cubicBezTo>
                    <a:pt x="817" y="320"/>
                    <a:pt x="822" y="322"/>
                    <a:pt x="817" y="327"/>
                  </a:cubicBezTo>
                  <a:cubicBezTo>
                    <a:pt x="812" y="332"/>
                    <a:pt x="819" y="333"/>
                    <a:pt x="829" y="327"/>
                  </a:cubicBezTo>
                  <a:cubicBezTo>
                    <a:pt x="839" y="320"/>
                    <a:pt x="852" y="312"/>
                    <a:pt x="862" y="309"/>
                  </a:cubicBezTo>
                  <a:cubicBezTo>
                    <a:pt x="864" y="307"/>
                    <a:pt x="867" y="307"/>
                    <a:pt x="870" y="307"/>
                  </a:cubicBezTo>
                  <a:cubicBezTo>
                    <a:pt x="872" y="304"/>
                    <a:pt x="873" y="301"/>
                    <a:pt x="875" y="300"/>
                  </a:cubicBezTo>
                  <a:cubicBezTo>
                    <a:pt x="882" y="296"/>
                    <a:pt x="905" y="286"/>
                    <a:pt x="908" y="282"/>
                  </a:cubicBezTo>
                  <a:cubicBezTo>
                    <a:pt x="912" y="277"/>
                    <a:pt x="915" y="269"/>
                    <a:pt x="920" y="269"/>
                  </a:cubicBezTo>
                  <a:cubicBezTo>
                    <a:pt x="924" y="269"/>
                    <a:pt x="924" y="274"/>
                    <a:pt x="931" y="274"/>
                  </a:cubicBezTo>
                  <a:cubicBezTo>
                    <a:pt x="938" y="274"/>
                    <a:pt x="946" y="276"/>
                    <a:pt x="942" y="270"/>
                  </a:cubicBezTo>
                  <a:cubicBezTo>
                    <a:pt x="939" y="265"/>
                    <a:pt x="941" y="265"/>
                    <a:pt x="949" y="263"/>
                  </a:cubicBezTo>
                  <a:cubicBezTo>
                    <a:pt x="957" y="262"/>
                    <a:pt x="956" y="254"/>
                    <a:pt x="962" y="254"/>
                  </a:cubicBezTo>
                  <a:cubicBezTo>
                    <a:pt x="967" y="254"/>
                    <a:pt x="966" y="241"/>
                    <a:pt x="972" y="241"/>
                  </a:cubicBezTo>
                  <a:cubicBezTo>
                    <a:pt x="978" y="241"/>
                    <a:pt x="980" y="249"/>
                    <a:pt x="987" y="246"/>
                  </a:cubicBezTo>
                  <a:cubicBezTo>
                    <a:pt x="988" y="246"/>
                    <a:pt x="990" y="246"/>
                    <a:pt x="992" y="247"/>
                  </a:cubicBezTo>
                  <a:cubicBezTo>
                    <a:pt x="993" y="246"/>
                    <a:pt x="994" y="245"/>
                    <a:pt x="996" y="244"/>
                  </a:cubicBezTo>
                  <a:cubicBezTo>
                    <a:pt x="995" y="237"/>
                    <a:pt x="996" y="230"/>
                    <a:pt x="995" y="227"/>
                  </a:cubicBezTo>
                  <a:cubicBezTo>
                    <a:pt x="992" y="221"/>
                    <a:pt x="995" y="216"/>
                    <a:pt x="994" y="212"/>
                  </a:cubicBezTo>
                  <a:cubicBezTo>
                    <a:pt x="993" y="209"/>
                    <a:pt x="992" y="200"/>
                    <a:pt x="996" y="200"/>
                  </a:cubicBezTo>
                  <a:cubicBezTo>
                    <a:pt x="1000" y="200"/>
                    <a:pt x="1006" y="189"/>
                    <a:pt x="1011" y="193"/>
                  </a:cubicBezTo>
                  <a:cubicBezTo>
                    <a:pt x="1016" y="197"/>
                    <a:pt x="1026" y="198"/>
                    <a:pt x="1026" y="193"/>
                  </a:cubicBezTo>
                  <a:cubicBezTo>
                    <a:pt x="1026" y="188"/>
                    <a:pt x="1034" y="188"/>
                    <a:pt x="1035" y="182"/>
                  </a:cubicBezTo>
                  <a:cubicBezTo>
                    <a:pt x="1036" y="175"/>
                    <a:pt x="1044" y="174"/>
                    <a:pt x="1045" y="168"/>
                  </a:cubicBezTo>
                  <a:cubicBezTo>
                    <a:pt x="1047" y="162"/>
                    <a:pt x="1049" y="149"/>
                    <a:pt x="1055" y="146"/>
                  </a:cubicBezTo>
                  <a:cubicBezTo>
                    <a:pt x="1060" y="142"/>
                    <a:pt x="1054" y="140"/>
                    <a:pt x="1054" y="131"/>
                  </a:cubicBezTo>
                  <a:close/>
                  <a:moveTo>
                    <a:pt x="798" y="625"/>
                  </a:moveTo>
                  <a:cubicBezTo>
                    <a:pt x="793" y="646"/>
                    <a:pt x="806" y="656"/>
                    <a:pt x="808" y="655"/>
                  </a:cubicBezTo>
                  <a:cubicBezTo>
                    <a:pt x="813" y="651"/>
                    <a:pt x="834" y="607"/>
                    <a:pt x="830" y="600"/>
                  </a:cubicBezTo>
                  <a:cubicBezTo>
                    <a:pt x="825" y="594"/>
                    <a:pt x="804" y="604"/>
                    <a:pt x="798" y="625"/>
                  </a:cubicBezTo>
                  <a:close/>
                  <a:moveTo>
                    <a:pt x="612" y="696"/>
                  </a:moveTo>
                  <a:cubicBezTo>
                    <a:pt x="606" y="696"/>
                    <a:pt x="588" y="706"/>
                    <a:pt x="595" y="720"/>
                  </a:cubicBezTo>
                  <a:cubicBezTo>
                    <a:pt x="602" y="734"/>
                    <a:pt x="624" y="724"/>
                    <a:pt x="625" y="718"/>
                  </a:cubicBezTo>
                  <a:cubicBezTo>
                    <a:pt x="625" y="712"/>
                    <a:pt x="636" y="702"/>
                    <a:pt x="634" y="697"/>
                  </a:cubicBezTo>
                  <a:cubicBezTo>
                    <a:pt x="633" y="694"/>
                    <a:pt x="619" y="696"/>
                    <a:pt x="612" y="69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5" name="Google Shape;2105;p133"/>
            <p:cNvSpPr/>
            <p:nvPr/>
          </p:nvSpPr>
          <p:spPr>
            <a:xfrm>
              <a:off x="7369436" y="2873471"/>
              <a:ext cx="217495" cy="298460"/>
            </a:xfrm>
            <a:custGeom>
              <a:rect b="b" l="l" r="r" t="t"/>
              <a:pathLst>
                <a:path extrusionOk="0" h="238" w="170">
                  <a:moveTo>
                    <a:pt x="90" y="92"/>
                  </a:moveTo>
                  <a:cubicBezTo>
                    <a:pt x="100" y="90"/>
                    <a:pt x="113" y="103"/>
                    <a:pt x="111" y="107"/>
                  </a:cubicBezTo>
                  <a:cubicBezTo>
                    <a:pt x="109" y="112"/>
                    <a:pt x="112" y="127"/>
                    <a:pt x="117" y="123"/>
                  </a:cubicBezTo>
                  <a:cubicBezTo>
                    <a:pt x="121" y="119"/>
                    <a:pt x="129" y="124"/>
                    <a:pt x="124" y="131"/>
                  </a:cubicBezTo>
                  <a:cubicBezTo>
                    <a:pt x="119" y="137"/>
                    <a:pt x="131" y="144"/>
                    <a:pt x="133" y="153"/>
                  </a:cubicBezTo>
                  <a:cubicBezTo>
                    <a:pt x="134" y="161"/>
                    <a:pt x="140" y="154"/>
                    <a:pt x="139" y="148"/>
                  </a:cubicBezTo>
                  <a:cubicBezTo>
                    <a:pt x="137" y="142"/>
                    <a:pt x="140" y="142"/>
                    <a:pt x="146" y="137"/>
                  </a:cubicBezTo>
                  <a:cubicBezTo>
                    <a:pt x="153" y="133"/>
                    <a:pt x="146" y="125"/>
                    <a:pt x="142" y="116"/>
                  </a:cubicBezTo>
                  <a:cubicBezTo>
                    <a:pt x="137" y="107"/>
                    <a:pt x="122" y="110"/>
                    <a:pt x="122" y="102"/>
                  </a:cubicBezTo>
                  <a:cubicBezTo>
                    <a:pt x="122" y="94"/>
                    <a:pt x="110" y="91"/>
                    <a:pt x="110" y="86"/>
                  </a:cubicBezTo>
                  <a:cubicBezTo>
                    <a:pt x="109" y="82"/>
                    <a:pt x="94" y="77"/>
                    <a:pt x="85" y="82"/>
                  </a:cubicBezTo>
                  <a:cubicBezTo>
                    <a:pt x="76" y="87"/>
                    <a:pt x="83" y="73"/>
                    <a:pt x="76" y="66"/>
                  </a:cubicBezTo>
                  <a:cubicBezTo>
                    <a:pt x="70" y="59"/>
                    <a:pt x="81" y="49"/>
                    <a:pt x="88" y="41"/>
                  </a:cubicBezTo>
                  <a:cubicBezTo>
                    <a:pt x="96" y="33"/>
                    <a:pt x="86" y="19"/>
                    <a:pt x="87" y="12"/>
                  </a:cubicBezTo>
                  <a:cubicBezTo>
                    <a:pt x="88" y="6"/>
                    <a:pt x="88" y="4"/>
                    <a:pt x="84" y="6"/>
                  </a:cubicBezTo>
                  <a:cubicBezTo>
                    <a:pt x="81" y="8"/>
                    <a:pt x="65" y="0"/>
                    <a:pt x="59" y="4"/>
                  </a:cubicBezTo>
                  <a:cubicBezTo>
                    <a:pt x="52" y="8"/>
                    <a:pt x="58" y="43"/>
                    <a:pt x="55" y="45"/>
                  </a:cubicBezTo>
                  <a:cubicBezTo>
                    <a:pt x="52" y="48"/>
                    <a:pt x="48" y="40"/>
                    <a:pt x="47" y="43"/>
                  </a:cubicBezTo>
                  <a:cubicBezTo>
                    <a:pt x="45" y="48"/>
                    <a:pt x="47" y="67"/>
                    <a:pt x="51" y="67"/>
                  </a:cubicBezTo>
                  <a:cubicBezTo>
                    <a:pt x="56" y="67"/>
                    <a:pt x="59" y="72"/>
                    <a:pt x="56" y="81"/>
                  </a:cubicBezTo>
                  <a:cubicBezTo>
                    <a:pt x="53" y="89"/>
                    <a:pt x="64" y="90"/>
                    <a:pt x="74" y="86"/>
                  </a:cubicBezTo>
                  <a:cubicBezTo>
                    <a:pt x="84" y="83"/>
                    <a:pt x="80" y="93"/>
                    <a:pt x="90" y="92"/>
                  </a:cubicBezTo>
                  <a:close/>
                  <a:moveTo>
                    <a:pt x="57" y="96"/>
                  </a:moveTo>
                  <a:cubicBezTo>
                    <a:pt x="58" y="104"/>
                    <a:pt x="62" y="119"/>
                    <a:pt x="73" y="115"/>
                  </a:cubicBezTo>
                  <a:cubicBezTo>
                    <a:pt x="85" y="111"/>
                    <a:pt x="56" y="91"/>
                    <a:pt x="57" y="96"/>
                  </a:cubicBezTo>
                  <a:close/>
                  <a:moveTo>
                    <a:pt x="86" y="147"/>
                  </a:moveTo>
                  <a:cubicBezTo>
                    <a:pt x="88" y="146"/>
                    <a:pt x="95" y="147"/>
                    <a:pt x="95" y="142"/>
                  </a:cubicBezTo>
                  <a:cubicBezTo>
                    <a:pt x="96" y="136"/>
                    <a:pt x="101" y="151"/>
                    <a:pt x="97" y="156"/>
                  </a:cubicBezTo>
                  <a:cubicBezTo>
                    <a:pt x="92" y="160"/>
                    <a:pt x="92" y="173"/>
                    <a:pt x="99" y="175"/>
                  </a:cubicBezTo>
                  <a:cubicBezTo>
                    <a:pt x="107" y="177"/>
                    <a:pt x="120" y="152"/>
                    <a:pt x="118" y="147"/>
                  </a:cubicBezTo>
                  <a:cubicBezTo>
                    <a:pt x="116" y="142"/>
                    <a:pt x="110" y="150"/>
                    <a:pt x="111" y="144"/>
                  </a:cubicBezTo>
                  <a:cubicBezTo>
                    <a:pt x="113" y="137"/>
                    <a:pt x="93" y="121"/>
                    <a:pt x="85" y="123"/>
                  </a:cubicBezTo>
                  <a:cubicBezTo>
                    <a:pt x="77" y="124"/>
                    <a:pt x="80" y="148"/>
                    <a:pt x="86" y="147"/>
                  </a:cubicBezTo>
                  <a:close/>
                  <a:moveTo>
                    <a:pt x="24" y="157"/>
                  </a:moveTo>
                  <a:cubicBezTo>
                    <a:pt x="17" y="166"/>
                    <a:pt x="0" y="182"/>
                    <a:pt x="2" y="186"/>
                  </a:cubicBezTo>
                  <a:cubicBezTo>
                    <a:pt x="5" y="192"/>
                    <a:pt x="24" y="163"/>
                    <a:pt x="34" y="156"/>
                  </a:cubicBezTo>
                  <a:cubicBezTo>
                    <a:pt x="43" y="149"/>
                    <a:pt x="42" y="144"/>
                    <a:pt x="38" y="137"/>
                  </a:cubicBezTo>
                  <a:cubicBezTo>
                    <a:pt x="35" y="131"/>
                    <a:pt x="32" y="147"/>
                    <a:pt x="24" y="157"/>
                  </a:cubicBezTo>
                  <a:close/>
                  <a:moveTo>
                    <a:pt x="117" y="167"/>
                  </a:moveTo>
                  <a:cubicBezTo>
                    <a:pt x="119" y="172"/>
                    <a:pt x="134" y="164"/>
                    <a:pt x="130" y="159"/>
                  </a:cubicBezTo>
                  <a:cubicBezTo>
                    <a:pt x="126" y="154"/>
                    <a:pt x="116" y="163"/>
                    <a:pt x="117" y="167"/>
                  </a:cubicBezTo>
                  <a:close/>
                  <a:moveTo>
                    <a:pt x="164" y="208"/>
                  </a:moveTo>
                  <a:cubicBezTo>
                    <a:pt x="170" y="201"/>
                    <a:pt x="160" y="181"/>
                    <a:pt x="160" y="169"/>
                  </a:cubicBezTo>
                  <a:cubicBezTo>
                    <a:pt x="160" y="156"/>
                    <a:pt x="143" y="160"/>
                    <a:pt x="147" y="168"/>
                  </a:cubicBezTo>
                  <a:cubicBezTo>
                    <a:pt x="152" y="176"/>
                    <a:pt x="139" y="169"/>
                    <a:pt x="137" y="177"/>
                  </a:cubicBezTo>
                  <a:cubicBezTo>
                    <a:pt x="136" y="185"/>
                    <a:pt x="127" y="179"/>
                    <a:pt x="127" y="185"/>
                  </a:cubicBezTo>
                  <a:cubicBezTo>
                    <a:pt x="128" y="191"/>
                    <a:pt x="117" y="185"/>
                    <a:pt x="111" y="181"/>
                  </a:cubicBezTo>
                  <a:cubicBezTo>
                    <a:pt x="106" y="178"/>
                    <a:pt x="99" y="191"/>
                    <a:pt x="91" y="193"/>
                  </a:cubicBezTo>
                  <a:cubicBezTo>
                    <a:pt x="83" y="195"/>
                    <a:pt x="79" y="212"/>
                    <a:pt x="84" y="212"/>
                  </a:cubicBezTo>
                  <a:cubicBezTo>
                    <a:pt x="91" y="211"/>
                    <a:pt x="94" y="203"/>
                    <a:pt x="100" y="203"/>
                  </a:cubicBezTo>
                  <a:cubicBezTo>
                    <a:pt x="106" y="204"/>
                    <a:pt x="104" y="197"/>
                    <a:pt x="113" y="198"/>
                  </a:cubicBezTo>
                  <a:cubicBezTo>
                    <a:pt x="122" y="200"/>
                    <a:pt x="116" y="227"/>
                    <a:pt x="128" y="229"/>
                  </a:cubicBezTo>
                  <a:cubicBezTo>
                    <a:pt x="140" y="231"/>
                    <a:pt x="140" y="238"/>
                    <a:pt x="146" y="238"/>
                  </a:cubicBezTo>
                  <a:cubicBezTo>
                    <a:pt x="152" y="238"/>
                    <a:pt x="145" y="221"/>
                    <a:pt x="145" y="216"/>
                  </a:cubicBezTo>
                  <a:cubicBezTo>
                    <a:pt x="146" y="210"/>
                    <a:pt x="158" y="215"/>
                    <a:pt x="164" y="208"/>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6" name="Google Shape;2106;p133"/>
            <p:cNvSpPr/>
            <p:nvPr/>
          </p:nvSpPr>
          <p:spPr>
            <a:xfrm>
              <a:off x="7909206" y="3354499"/>
              <a:ext cx="287348" cy="179394"/>
            </a:xfrm>
            <a:custGeom>
              <a:rect b="b" l="l" r="r" t="t"/>
              <a:pathLst>
                <a:path extrusionOk="0" h="143" w="224">
                  <a:moveTo>
                    <a:pt x="161" y="132"/>
                  </a:moveTo>
                  <a:cubicBezTo>
                    <a:pt x="157" y="130"/>
                    <a:pt x="148" y="124"/>
                    <a:pt x="148" y="120"/>
                  </a:cubicBezTo>
                  <a:cubicBezTo>
                    <a:pt x="149" y="115"/>
                    <a:pt x="138" y="116"/>
                    <a:pt x="131" y="111"/>
                  </a:cubicBezTo>
                  <a:cubicBezTo>
                    <a:pt x="123" y="107"/>
                    <a:pt x="126" y="91"/>
                    <a:pt x="118" y="88"/>
                  </a:cubicBezTo>
                  <a:cubicBezTo>
                    <a:pt x="110" y="84"/>
                    <a:pt x="104" y="73"/>
                    <a:pt x="114" y="73"/>
                  </a:cubicBezTo>
                  <a:cubicBezTo>
                    <a:pt x="123" y="74"/>
                    <a:pt x="125" y="68"/>
                    <a:pt x="118" y="62"/>
                  </a:cubicBezTo>
                  <a:cubicBezTo>
                    <a:pt x="110" y="55"/>
                    <a:pt x="84" y="52"/>
                    <a:pt x="83" y="42"/>
                  </a:cubicBezTo>
                  <a:cubicBezTo>
                    <a:pt x="82" y="32"/>
                    <a:pt x="34" y="9"/>
                    <a:pt x="13" y="4"/>
                  </a:cubicBezTo>
                  <a:cubicBezTo>
                    <a:pt x="9" y="3"/>
                    <a:pt x="5" y="2"/>
                    <a:pt x="0" y="0"/>
                  </a:cubicBezTo>
                  <a:cubicBezTo>
                    <a:pt x="0" y="112"/>
                    <a:pt x="0" y="112"/>
                    <a:pt x="0" y="112"/>
                  </a:cubicBezTo>
                  <a:cubicBezTo>
                    <a:pt x="5" y="115"/>
                    <a:pt x="11" y="118"/>
                    <a:pt x="19" y="118"/>
                  </a:cubicBezTo>
                  <a:cubicBezTo>
                    <a:pt x="42" y="119"/>
                    <a:pt x="36" y="106"/>
                    <a:pt x="40" y="106"/>
                  </a:cubicBezTo>
                  <a:cubicBezTo>
                    <a:pt x="44" y="106"/>
                    <a:pt x="46" y="99"/>
                    <a:pt x="51" y="93"/>
                  </a:cubicBezTo>
                  <a:cubicBezTo>
                    <a:pt x="55" y="87"/>
                    <a:pt x="76" y="92"/>
                    <a:pt x="88" y="101"/>
                  </a:cubicBezTo>
                  <a:cubicBezTo>
                    <a:pt x="100" y="111"/>
                    <a:pt x="114" y="138"/>
                    <a:pt x="126" y="136"/>
                  </a:cubicBezTo>
                  <a:cubicBezTo>
                    <a:pt x="139" y="133"/>
                    <a:pt x="152" y="143"/>
                    <a:pt x="163" y="143"/>
                  </a:cubicBezTo>
                  <a:cubicBezTo>
                    <a:pt x="175" y="142"/>
                    <a:pt x="164" y="133"/>
                    <a:pt x="161" y="132"/>
                  </a:cubicBezTo>
                  <a:close/>
                  <a:moveTo>
                    <a:pt x="191" y="39"/>
                  </a:moveTo>
                  <a:cubicBezTo>
                    <a:pt x="191" y="43"/>
                    <a:pt x="182" y="46"/>
                    <a:pt x="169" y="51"/>
                  </a:cubicBezTo>
                  <a:cubicBezTo>
                    <a:pt x="156" y="56"/>
                    <a:pt x="132" y="45"/>
                    <a:pt x="132" y="53"/>
                  </a:cubicBezTo>
                  <a:cubicBezTo>
                    <a:pt x="131" y="58"/>
                    <a:pt x="146" y="66"/>
                    <a:pt x="160" y="66"/>
                  </a:cubicBezTo>
                  <a:cubicBezTo>
                    <a:pt x="174" y="66"/>
                    <a:pt x="197" y="52"/>
                    <a:pt x="197" y="48"/>
                  </a:cubicBezTo>
                  <a:cubicBezTo>
                    <a:pt x="197" y="43"/>
                    <a:pt x="206" y="36"/>
                    <a:pt x="202" y="32"/>
                  </a:cubicBezTo>
                  <a:cubicBezTo>
                    <a:pt x="198" y="28"/>
                    <a:pt x="191" y="34"/>
                    <a:pt x="191" y="39"/>
                  </a:cubicBezTo>
                  <a:close/>
                  <a:moveTo>
                    <a:pt x="208" y="19"/>
                  </a:moveTo>
                  <a:cubicBezTo>
                    <a:pt x="200" y="14"/>
                    <a:pt x="193" y="10"/>
                    <a:pt x="203" y="20"/>
                  </a:cubicBezTo>
                  <a:cubicBezTo>
                    <a:pt x="213" y="30"/>
                    <a:pt x="208" y="38"/>
                    <a:pt x="214" y="37"/>
                  </a:cubicBezTo>
                  <a:cubicBezTo>
                    <a:pt x="224" y="34"/>
                    <a:pt x="217" y="24"/>
                    <a:pt x="208" y="1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7" name="Google Shape;2107;p133"/>
            <p:cNvSpPr/>
            <p:nvPr/>
          </p:nvSpPr>
          <p:spPr>
            <a:xfrm>
              <a:off x="6543907" y="3076678"/>
              <a:ext cx="47627" cy="92078"/>
            </a:xfrm>
            <a:custGeom>
              <a:rect b="b" l="l" r="r" t="t"/>
              <a:pathLst>
                <a:path extrusionOk="0" h="73" w="38">
                  <a:moveTo>
                    <a:pt x="9" y="1"/>
                  </a:moveTo>
                  <a:cubicBezTo>
                    <a:pt x="4" y="1"/>
                    <a:pt x="5" y="10"/>
                    <a:pt x="2" y="17"/>
                  </a:cubicBezTo>
                  <a:cubicBezTo>
                    <a:pt x="0" y="24"/>
                    <a:pt x="0" y="31"/>
                    <a:pt x="1" y="41"/>
                  </a:cubicBezTo>
                  <a:cubicBezTo>
                    <a:pt x="2" y="51"/>
                    <a:pt x="1" y="61"/>
                    <a:pt x="10" y="67"/>
                  </a:cubicBezTo>
                  <a:cubicBezTo>
                    <a:pt x="20" y="73"/>
                    <a:pt x="37" y="56"/>
                    <a:pt x="37" y="42"/>
                  </a:cubicBezTo>
                  <a:cubicBezTo>
                    <a:pt x="38" y="27"/>
                    <a:pt x="13" y="0"/>
                    <a:pt x="9" y="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8" name="Google Shape;2108;p133"/>
            <p:cNvSpPr/>
            <p:nvPr/>
          </p:nvSpPr>
          <p:spPr>
            <a:xfrm>
              <a:off x="5694564" y="2860770"/>
              <a:ext cx="269885" cy="160343"/>
            </a:xfrm>
            <a:custGeom>
              <a:rect b="b" l="l" r="r" t="t"/>
              <a:pathLst>
                <a:path extrusionOk="0" h="128" w="211">
                  <a:moveTo>
                    <a:pt x="150" y="5"/>
                  </a:moveTo>
                  <a:cubicBezTo>
                    <a:pt x="141" y="7"/>
                    <a:pt x="118" y="5"/>
                    <a:pt x="115" y="7"/>
                  </a:cubicBezTo>
                  <a:cubicBezTo>
                    <a:pt x="112" y="8"/>
                    <a:pt x="91" y="24"/>
                    <a:pt x="88" y="31"/>
                  </a:cubicBezTo>
                  <a:cubicBezTo>
                    <a:pt x="85" y="38"/>
                    <a:pt x="80" y="39"/>
                    <a:pt x="76" y="35"/>
                  </a:cubicBezTo>
                  <a:cubicBezTo>
                    <a:pt x="71" y="32"/>
                    <a:pt x="53" y="33"/>
                    <a:pt x="51" y="31"/>
                  </a:cubicBezTo>
                  <a:cubicBezTo>
                    <a:pt x="49" y="30"/>
                    <a:pt x="36" y="28"/>
                    <a:pt x="29" y="29"/>
                  </a:cubicBezTo>
                  <a:cubicBezTo>
                    <a:pt x="23" y="30"/>
                    <a:pt x="19" y="26"/>
                    <a:pt x="16" y="27"/>
                  </a:cubicBezTo>
                  <a:cubicBezTo>
                    <a:pt x="13" y="28"/>
                    <a:pt x="10" y="32"/>
                    <a:pt x="9" y="34"/>
                  </a:cubicBezTo>
                  <a:cubicBezTo>
                    <a:pt x="7" y="36"/>
                    <a:pt x="10" y="41"/>
                    <a:pt x="9" y="43"/>
                  </a:cubicBezTo>
                  <a:cubicBezTo>
                    <a:pt x="9" y="44"/>
                    <a:pt x="6" y="45"/>
                    <a:pt x="1" y="48"/>
                  </a:cubicBezTo>
                  <a:cubicBezTo>
                    <a:pt x="3" y="52"/>
                    <a:pt x="4" y="56"/>
                    <a:pt x="3" y="59"/>
                  </a:cubicBezTo>
                  <a:cubicBezTo>
                    <a:pt x="0" y="65"/>
                    <a:pt x="2" y="79"/>
                    <a:pt x="8" y="87"/>
                  </a:cubicBezTo>
                  <a:cubicBezTo>
                    <a:pt x="13" y="95"/>
                    <a:pt x="11" y="110"/>
                    <a:pt x="14" y="113"/>
                  </a:cubicBezTo>
                  <a:cubicBezTo>
                    <a:pt x="16" y="115"/>
                    <a:pt x="37" y="115"/>
                    <a:pt x="46" y="109"/>
                  </a:cubicBezTo>
                  <a:cubicBezTo>
                    <a:pt x="55" y="103"/>
                    <a:pt x="61" y="102"/>
                    <a:pt x="69" y="102"/>
                  </a:cubicBezTo>
                  <a:cubicBezTo>
                    <a:pt x="76" y="102"/>
                    <a:pt x="85" y="96"/>
                    <a:pt x="88" y="92"/>
                  </a:cubicBezTo>
                  <a:cubicBezTo>
                    <a:pt x="90" y="89"/>
                    <a:pt x="101" y="89"/>
                    <a:pt x="105" y="90"/>
                  </a:cubicBezTo>
                  <a:cubicBezTo>
                    <a:pt x="110" y="90"/>
                    <a:pt x="114" y="85"/>
                    <a:pt x="119" y="80"/>
                  </a:cubicBezTo>
                  <a:cubicBezTo>
                    <a:pt x="124" y="75"/>
                    <a:pt x="140" y="73"/>
                    <a:pt x="156" y="68"/>
                  </a:cubicBezTo>
                  <a:cubicBezTo>
                    <a:pt x="173" y="63"/>
                    <a:pt x="169" y="55"/>
                    <a:pt x="173" y="50"/>
                  </a:cubicBezTo>
                  <a:cubicBezTo>
                    <a:pt x="177" y="46"/>
                    <a:pt x="181" y="47"/>
                    <a:pt x="188" y="45"/>
                  </a:cubicBezTo>
                  <a:cubicBezTo>
                    <a:pt x="180" y="28"/>
                    <a:pt x="171" y="9"/>
                    <a:pt x="167" y="0"/>
                  </a:cubicBezTo>
                  <a:cubicBezTo>
                    <a:pt x="159" y="2"/>
                    <a:pt x="152" y="4"/>
                    <a:pt x="150" y="5"/>
                  </a:cubicBezTo>
                  <a:close/>
                  <a:moveTo>
                    <a:pt x="193" y="122"/>
                  </a:moveTo>
                  <a:cubicBezTo>
                    <a:pt x="199" y="128"/>
                    <a:pt x="210" y="121"/>
                    <a:pt x="211" y="118"/>
                  </a:cubicBezTo>
                  <a:cubicBezTo>
                    <a:pt x="211" y="116"/>
                    <a:pt x="186" y="115"/>
                    <a:pt x="193" y="12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09" name="Google Shape;2109;p133"/>
            <p:cNvSpPr/>
            <p:nvPr/>
          </p:nvSpPr>
          <p:spPr>
            <a:xfrm>
              <a:off x="8221954" y="3413239"/>
              <a:ext cx="184157" cy="128592"/>
            </a:xfrm>
            <a:custGeom>
              <a:rect b="b" l="l" r="r" t="t"/>
              <a:pathLst>
                <a:path extrusionOk="0" h="103" w="14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0" name="Google Shape;2110;p133"/>
            <p:cNvSpPr/>
            <p:nvPr/>
          </p:nvSpPr>
          <p:spPr>
            <a:xfrm>
              <a:off x="8221954" y="3413239"/>
              <a:ext cx="184157" cy="128592"/>
            </a:xfrm>
            <a:custGeom>
              <a:rect b="b" l="l" r="r" t="t"/>
              <a:pathLst>
                <a:path extrusionOk="0" h="103" w="143">
                  <a:moveTo>
                    <a:pt x="1" y="4"/>
                  </a:moveTo>
                  <a:cubicBezTo>
                    <a:pt x="0" y="9"/>
                    <a:pt x="16" y="34"/>
                    <a:pt x="23" y="30"/>
                  </a:cubicBezTo>
                  <a:cubicBezTo>
                    <a:pt x="34" y="23"/>
                    <a:pt x="2" y="0"/>
                    <a:pt x="1" y="4"/>
                  </a:cubicBezTo>
                  <a:close/>
                  <a:moveTo>
                    <a:pt x="34" y="26"/>
                  </a:moveTo>
                  <a:cubicBezTo>
                    <a:pt x="34" y="28"/>
                    <a:pt x="46" y="40"/>
                    <a:pt x="49" y="38"/>
                  </a:cubicBezTo>
                  <a:cubicBezTo>
                    <a:pt x="52" y="36"/>
                    <a:pt x="35" y="23"/>
                    <a:pt x="34" y="26"/>
                  </a:cubicBezTo>
                  <a:close/>
                  <a:moveTo>
                    <a:pt x="93" y="57"/>
                  </a:moveTo>
                  <a:cubicBezTo>
                    <a:pt x="97" y="55"/>
                    <a:pt x="69" y="39"/>
                    <a:pt x="68" y="44"/>
                  </a:cubicBezTo>
                  <a:cubicBezTo>
                    <a:pt x="68" y="49"/>
                    <a:pt x="88" y="60"/>
                    <a:pt x="93" y="57"/>
                  </a:cubicBezTo>
                  <a:close/>
                  <a:moveTo>
                    <a:pt x="90" y="74"/>
                  </a:moveTo>
                  <a:cubicBezTo>
                    <a:pt x="91" y="82"/>
                    <a:pt x="103" y="87"/>
                    <a:pt x="108" y="84"/>
                  </a:cubicBezTo>
                  <a:cubicBezTo>
                    <a:pt x="112" y="81"/>
                    <a:pt x="88" y="66"/>
                    <a:pt x="90" y="74"/>
                  </a:cubicBezTo>
                  <a:close/>
                  <a:moveTo>
                    <a:pt x="122" y="91"/>
                  </a:moveTo>
                  <a:cubicBezTo>
                    <a:pt x="123" y="93"/>
                    <a:pt x="133" y="103"/>
                    <a:pt x="138" y="99"/>
                  </a:cubicBezTo>
                  <a:cubicBezTo>
                    <a:pt x="143" y="96"/>
                    <a:pt x="120" y="88"/>
                    <a:pt x="122" y="91"/>
                  </a:cubicBezTo>
                  <a:close/>
                  <a:moveTo>
                    <a:pt x="108" y="57"/>
                  </a:moveTo>
                  <a:cubicBezTo>
                    <a:pt x="104" y="65"/>
                    <a:pt x="120" y="80"/>
                    <a:pt x="122" y="81"/>
                  </a:cubicBezTo>
                  <a:cubicBezTo>
                    <a:pt x="124" y="81"/>
                    <a:pt x="111" y="50"/>
                    <a:pt x="108" y="57"/>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1" name="Google Shape;2111;p133"/>
            <p:cNvSpPr/>
            <p:nvPr/>
          </p:nvSpPr>
          <p:spPr>
            <a:xfrm>
              <a:off x="5926347" y="2276551"/>
              <a:ext cx="323862" cy="200032"/>
            </a:xfrm>
            <a:custGeom>
              <a:rect b="b" l="l" r="r" t="t"/>
              <a:pathLst>
                <a:path extrusionOk="0" h="160" w="252">
                  <a:moveTo>
                    <a:pt x="251" y="101"/>
                  </a:moveTo>
                  <a:cubicBezTo>
                    <a:pt x="251" y="101"/>
                    <a:pt x="239" y="95"/>
                    <a:pt x="235" y="96"/>
                  </a:cubicBezTo>
                  <a:cubicBezTo>
                    <a:pt x="231" y="96"/>
                    <a:pt x="224" y="86"/>
                    <a:pt x="217" y="84"/>
                  </a:cubicBezTo>
                  <a:cubicBezTo>
                    <a:pt x="210" y="81"/>
                    <a:pt x="200" y="76"/>
                    <a:pt x="197" y="72"/>
                  </a:cubicBezTo>
                  <a:cubicBezTo>
                    <a:pt x="193" y="67"/>
                    <a:pt x="180" y="62"/>
                    <a:pt x="179" y="59"/>
                  </a:cubicBezTo>
                  <a:cubicBezTo>
                    <a:pt x="177" y="55"/>
                    <a:pt x="175" y="49"/>
                    <a:pt x="171" y="44"/>
                  </a:cubicBezTo>
                  <a:cubicBezTo>
                    <a:pt x="167" y="39"/>
                    <a:pt x="167" y="33"/>
                    <a:pt x="164" y="32"/>
                  </a:cubicBezTo>
                  <a:cubicBezTo>
                    <a:pt x="160" y="32"/>
                    <a:pt x="138" y="32"/>
                    <a:pt x="138" y="29"/>
                  </a:cubicBezTo>
                  <a:cubicBezTo>
                    <a:pt x="138" y="26"/>
                    <a:pt x="136" y="12"/>
                    <a:pt x="131" y="11"/>
                  </a:cubicBezTo>
                  <a:cubicBezTo>
                    <a:pt x="127" y="10"/>
                    <a:pt x="120" y="8"/>
                    <a:pt x="118" y="6"/>
                  </a:cubicBezTo>
                  <a:cubicBezTo>
                    <a:pt x="115" y="3"/>
                    <a:pt x="107" y="0"/>
                    <a:pt x="105" y="3"/>
                  </a:cubicBezTo>
                  <a:cubicBezTo>
                    <a:pt x="104" y="5"/>
                    <a:pt x="100" y="6"/>
                    <a:pt x="98" y="6"/>
                  </a:cubicBezTo>
                  <a:cubicBezTo>
                    <a:pt x="96" y="6"/>
                    <a:pt x="97" y="14"/>
                    <a:pt x="92" y="13"/>
                  </a:cubicBezTo>
                  <a:cubicBezTo>
                    <a:pt x="86" y="13"/>
                    <a:pt x="79" y="19"/>
                    <a:pt x="79" y="23"/>
                  </a:cubicBezTo>
                  <a:cubicBezTo>
                    <a:pt x="79" y="26"/>
                    <a:pt x="80" y="31"/>
                    <a:pt x="73" y="31"/>
                  </a:cubicBezTo>
                  <a:cubicBezTo>
                    <a:pt x="70" y="31"/>
                    <a:pt x="65" y="30"/>
                    <a:pt x="61" y="28"/>
                  </a:cubicBezTo>
                  <a:cubicBezTo>
                    <a:pt x="60" y="29"/>
                    <a:pt x="54" y="33"/>
                    <a:pt x="48" y="25"/>
                  </a:cubicBezTo>
                  <a:cubicBezTo>
                    <a:pt x="42" y="17"/>
                    <a:pt x="32" y="8"/>
                    <a:pt x="27" y="8"/>
                  </a:cubicBezTo>
                  <a:cubicBezTo>
                    <a:pt x="22" y="8"/>
                    <a:pt x="4" y="8"/>
                    <a:pt x="8" y="18"/>
                  </a:cubicBezTo>
                  <a:cubicBezTo>
                    <a:pt x="10" y="16"/>
                    <a:pt x="12" y="14"/>
                    <a:pt x="17" y="15"/>
                  </a:cubicBezTo>
                  <a:cubicBezTo>
                    <a:pt x="29" y="16"/>
                    <a:pt x="23" y="30"/>
                    <a:pt x="30" y="31"/>
                  </a:cubicBezTo>
                  <a:cubicBezTo>
                    <a:pt x="37" y="31"/>
                    <a:pt x="45" y="42"/>
                    <a:pt x="38" y="41"/>
                  </a:cubicBezTo>
                  <a:cubicBezTo>
                    <a:pt x="32" y="41"/>
                    <a:pt x="27" y="47"/>
                    <a:pt x="21" y="45"/>
                  </a:cubicBezTo>
                  <a:cubicBezTo>
                    <a:pt x="14" y="43"/>
                    <a:pt x="7" y="38"/>
                    <a:pt x="5" y="45"/>
                  </a:cubicBezTo>
                  <a:cubicBezTo>
                    <a:pt x="3" y="52"/>
                    <a:pt x="0" y="60"/>
                    <a:pt x="8" y="60"/>
                  </a:cubicBezTo>
                  <a:cubicBezTo>
                    <a:pt x="17" y="59"/>
                    <a:pt x="15" y="65"/>
                    <a:pt x="9" y="71"/>
                  </a:cubicBezTo>
                  <a:cubicBezTo>
                    <a:pt x="4" y="76"/>
                    <a:pt x="18" y="70"/>
                    <a:pt x="19" y="75"/>
                  </a:cubicBezTo>
                  <a:cubicBezTo>
                    <a:pt x="20" y="80"/>
                    <a:pt x="25" y="80"/>
                    <a:pt x="23" y="89"/>
                  </a:cubicBezTo>
                  <a:cubicBezTo>
                    <a:pt x="22" y="94"/>
                    <a:pt x="23" y="105"/>
                    <a:pt x="23" y="112"/>
                  </a:cubicBezTo>
                  <a:cubicBezTo>
                    <a:pt x="28" y="112"/>
                    <a:pt x="36" y="112"/>
                    <a:pt x="37" y="110"/>
                  </a:cubicBezTo>
                  <a:cubicBezTo>
                    <a:pt x="40" y="106"/>
                    <a:pt x="48" y="99"/>
                    <a:pt x="53" y="99"/>
                  </a:cubicBezTo>
                  <a:cubicBezTo>
                    <a:pt x="58" y="99"/>
                    <a:pt x="63" y="101"/>
                    <a:pt x="66" y="97"/>
                  </a:cubicBezTo>
                  <a:cubicBezTo>
                    <a:pt x="68" y="93"/>
                    <a:pt x="83" y="95"/>
                    <a:pt x="86" y="98"/>
                  </a:cubicBezTo>
                  <a:cubicBezTo>
                    <a:pt x="89" y="101"/>
                    <a:pt x="97" y="103"/>
                    <a:pt x="99" y="103"/>
                  </a:cubicBezTo>
                  <a:cubicBezTo>
                    <a:pt x="101" y="103"/>
                    <a:pt x="102" y="108"/>
                    <a:pt x="107" y="108"/>
                  </a:cubicBezTo>
                  <a:cubicBezTo>
                    <a:pt x="113" y="107"/>
                    <a:pt x="122" y="109"/>
                    <a:pt x="122" y="112"/>
                  </a:cubicBezTo>
                  <a:cubicBezTo>
                    <a:pt x="122" y="115"/>
                    <a:pt x="126" y="119"/>
                    <a:pt x="130" y="119"/>
                  </a:cubicBezTo>
                  <a:cubicBezTo>
                    <a:pt x="134" y="119"/>
                    <a:pt x="138" y="129"/>
                    <a:pt x="142" y="128"/>
                  </a:cubicBezTo>
                  <a:cubicBezTo>
                    <a:pt x="146" y="128"/>
                    <a:pt x="155" y="128"/>
                    <a:pt x="155" y="131"/>
                  </a:cubicBezTo>
                  <a:cubicBezTo>
                    <a:pt x="155" y="133"/>
                    <a:pt x="156" y="145"/>
                    <a:pt x="158" y="152"/>
                  </a:cubicBezTo>
                  <a:cubicBezTo>
                    <a:pt x="159" y="151"/>
                    <a:pt x="161" y="151"/>
                    <a:pt x="162" y="152"/>
                  </a:cubicBezTo>
                  <a:cubicBezTo>
                    <a:pt x="164" y="153"/>
                    <a:pt x="173" y="150"/>
                    <a:pt x="174" y="155"/>
                  </a:cubicBezTo>
                  <a:cubicBezTo>
                    <a:pt x="176" y="160"/>
                    <a:pt x="190" y="157"/>
                    <a:pt x="190" y="150"/>
                  </a:cubicBezTo>
                  <a:cubicBezTo>
                    <a:pt x="189" y="142"/>
                    <a:pt x="213" y="142"/>
                    <a:pt x="215" y="135"/>
                  </a:cubicBezTo>
                  <a:cubicBezTo>
                    <a:pt x="217" y="128"/>
                    <a:pt x="219" y="116"/>
                    <a:pt x="225" y="118"/>
                  </a:cubicBezTo>
                  <a:cubicBezTo>
                    <a:pt x="231" y="120"/>
                    <a:pt x="234" y="109"/>
                    <a:pt x="239" y="109"/>
                  </a:cubicBezTo>
                  <a:cubicBezTo>
                    <a:pt x="243" y="110"/>
                    <a:pt x="247" y="113"/>
                    <a:pt x="252" y="112"/>
                  </a:cubicBezTo>
                  <a:lnTo>
                    <a:pt x="251" y="10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2" name="Google Shape;2112;p133"/>
            <p:cNvSpPr/>
            <p:nvPr/>
          </p:nvSpPr>
          <p:spPr>
            <a:xfrm>
              <a:off x="5729490" y="2349578"/>
              <a:ext cx="447691" cy="368312"/>
            </a:xfrm>
            <a:custGeom>
              <a:rect b="b" l="l" r="r" t="t"/>
              <a:pathLst>
                <a:path extrusionOk="0" h="295" w="349">
                  <a:moveTo>
                    <a:pt x="339" y="255"/>
                  </a:moveTo>
                  <a:cubicBezTo>
                    <a:pt x="335" y="253"/>
                    <a:pt x="339" y="239"/>
                    <a:pt x="331" y="235"/>
                  </a:cubicBezTo>
                  <a:cubicBezTo>
                    <a:pt x="323" y="232"/>
                    <a:pt x="315" y="226"/>
                    <a:pt x="313" y="220"/>
                  </a:cubicBezTo>
                  <a:cubicBezTo>
                    <a:pt x="311" y="214"/>
                    <a:pt x="300" y="209"/>
                    <a:pt x="301" y="204"/>
                  </a:cubicBezTo>
                  <a:cubicBezTo>
                    <a:pt x="302" y="200"/>
                    <a:pt x="322" y="187"/>
                    <a:pt x="319" y="179"/>
                  </a:cubicBezTo>
                  <a:cubicBezTo>
                    <a:pt x="316" y="172"/>
                    <a:pt x="303" y="173"/>
                    <a:pt x="302" y="170"/>
                  </a:cubicBezTo>
                  <a:cubicBezTo>
                    <a:pt x="300" y="168"/>
                    <a:pt x="302" y="158"/>
                    <a:pt x="299" y="150"/>
                  </a:cubicBezTo>
                  <a:cubicBezTo>
                    <a:pt x="295" y="143"/>
                    <a:pt x="302" y="136"/>
                    <a:pt x="299" y="131"/>
                  </a:cubicBezTo>
                  <a:cubicBezTo>
                    <a:pt x="296" y="127"/>
                    <a:pt x="300" y="119"/>
                    <a:pt x="301" y="116"/>
                  </a:cubicBezTo>
                  <a:cubicBezTo>
                    <a:pt x="302" y="113"/>
                    <a:pt x="309" y="109"/>
                    <a:pt x="308" y="102"/>
                  </a:cubicBezTo>
                  <a:cubicBezTo>
                    <a:pt x="308" y="98"/>
                    <a:pt x="310" y="95"/>
                    <a:pt x="312" y="94"/>
                  </a:cubicBezTo>
                  <a:cubicBezTo>
                    <a:pt x="310" y="87"/>
                    <a:pt x="309" y="75"/>
                    <a:pt x="309" y="73"/>
                  </a:cubicBezTo>
                  <a:cubicBezTo>
                    <a:pt x="309" y="70"/>
                    <a:pt x="300" y="70"/>
                    <a:pt x="296" y="70"/>
                  </a:cubicBezTo>
                  <a:cubicBezTo>
                    <a:pt x="292" y="71"/>
                    <a:pt x="288" y="61"/>
                    <a:pt x="284" y="61"/>
                  </a:cubicBezTo>
                  <a:cubicBezTo>
                    <a:pt x="280" y="61"/>
                    <a:pt x="276" y="57"/>
                    <a:pt x="276" y="54"/>
                  </a:cubicBezTo>
                  <a:cubicBezTo>
                    <a:pt x="276" y="51"/>
                    <a:pt x="267" y="49"/>
                    <a:pt x="261" y="50"/>
                  </a:cubicBezTo>
                  <a:cubicBezTo>
                    <a:pt x="256" y="50"/>
                    <a:pt x="255" y="45"/>
                    <a:pt x="253" y="45"/>
                  </a:cubicBezTo>
                  <a:cubicBezTo>
                    <a:pt x="251" y="45"/>
                    <a:pt x="243" y="43"/>
                    <a:pt x="240" y="40"/>
                  </a:cubicBezTo>
                  <a:cubicBezTo>
                    <a:pt x="237" y="37"/>
                    <a:pt x="222" y="35"/>
                    <a:pt x="220" y="39"/>
                  </a:cubicBezTo>
                  <a:cubicBezTo>
                    <a:pt x="217" y="43"/>
                    <a:pt x="212" y="41"/>
                    <a:pt x="207" y="41"/>
                  </a:cubicBezTo>
                  <a:cubicBezTo>
                    <a:pt x="202" y="41"/>
                    <a:pt x="194" y="48"/>
                    <a:pt x="191" y="52"/>
                  </a:cubicBezTo>
                  <a:cubicBezTo>
                    <a:pt x="190" y="54"/>
                    <a:pt x="182" y="54"/>
                    <a:pt x="177" y="54"/>
                  </a:cubicBezTo>
                  <a:cubicBezTo>
                    <a:pt x="177" y="59"/>
                    <a:pt x="177" y="63"/>
                    <a:pt x="176" y="64"/>
                  </a:cubicBezTo>
                  <a:cubicBezTo>
                    <a:pt x="174" y="68"/>
                    <a:pt x="153" y="71"/>
                    <a:pt x="138" y="72"/>
                  </a:cubicBezTo>
                  <a:cubicBezTo>
                    <a:pt x="123" y="73"/>
                    <a:pt x="122" y="53"/>
                    <a:pt x="106" y="53"/>
                  </a:cubicBezTo>
                  <a:cubicBezTo>
                    <a:pt x="94" y="53"/>
                    <a:pt x="85" y="42"/>
                    <a:pt x="85" y="32"/>
                  </a:cubicBezTo>
                  <a:cubicBezTo>
                    <a:pt x="78" y="29"/>
                    <a:pt x="71" y="25"/>
                    <a:pt x="72" y="23"/>
                  </a:cubicBezTo>
                  <a:cubicBezTo>
                    <a:pt x="73" y="20"/>
                    <a:pt x="77" y="3"/>
                    <a:pt x="68" y="7"/>
                  </a:cubicBezTo>
                  <a:cubicBezTo>
                    <a:pt x="60" y="11"/>
                    <a:pt x="48" y="24"/>
                    <a:pt x="33" y="22"/>
                  </a:cubicBezTo>
                  <a:cubicBezTo>
                    <a:pt x="18" y="20"/>
                    <a:pt x="29" y="19"/>
                    <a:pt x="21" y="15"/>
                  </a:cubicBezTo>
                  <a:cubicBezTo>
                    <a:pt x="13" y="12"/>
                    <a:pt x="18" y="3"/>
                    <a:pt x="11" y="2"/>
                  </a:cubicBezTo>
                  <a:cubicBezTo>
                    <a:pt x="3" y="0"/>
                    <a:pt x="9" y="11"/>
                    <a:pt x="4" y="11"/>
                  </a:cubicBezTo>
                  <a:cubicBezTo>
                    <a:pt x="0" y="11"/>
                    <a:pt x="4" y="23"/>
                    <a:pt x="5" y="26"/>
                  </a:cubicBezTo>
                  <a:cubicBezTo>
                    <a:pt x="6" y="28"/>
                    <a:pt x="2" y="44"/>
                    <a:pt x="5" y="44"/>
                  </a:cubicBezTo>
                  <a:cubicBezTo>
                    <a:pt x="8" y="45"/>
                    <a:pt x="14" y="56"/>
                    <a:pt x="13" y="58"/>
                  </a:cubicBezTo>
                  <a:cubicBezTo>
                    <a:pt x="13" y="60"/>
                    <a:pt x="20" y="67"/>
                    <a:pt x="20" y="72"/>
                  </a:cubicBezTo>
                  <a:cubicBezTo>
                    <a:pt x="20" y="77"/>
                    <a:pt x="26" y="83"/>
                    <a:pt x="29" y="83"/>
                  </a:cubicBezTo>
                  <a:cubicBezTo>
                    <a:pt x="33" y="83"/>
                    <a:pt x="38" y="85"/>
                    <a:pt x="36" y="89"/>
                  </a:cubicBezTo>
                  <a:cubicBezTo>
                    <a:pt x="35" y="93"/>
                    <a:pt x="39" y="99"/>
                    <a:pt x="34" y="99"/>
                  </a:cubicBezTo>
                  <a:cubicBezTo>
                    <a:pt x="30" y="99"/>
                    <a:pt x="31" y="111"/>
                    <a:pt x="27" y="113"/>
                  </a:cubicBezTo>
                  <a:cubicBezTo>
                    <a:pt x="24" y="115"/>
                    <a:pt x="27" y="128"/>
                    <a:pt x="29" y="129"/>
                  </a:cubicBezTo>
                  <a:cubicBezTo>
                    <a:pt x="32" y="131"/>
                    <a:pt x="39" y="134"/>
                    <a:pt x="38" y="139"/>
                  </a:cubicBezTo>
                  <a:cubicBezTo>
                    <a:pt x="37" y="144"/>
                    <a:pt x="52" y="152"/>
                    <a:pt x="57" y="152"/>
                  </a:cubicBezTo>
                  <a:cubicBezTo>
                    <a:pt x="62" y="153"/>
                    <a:pt x="63" y="160"/>
                    <a:pt x="66" y="163"/>
                  </a:cubicBezTo>
                  <a:cubicBezTo>
                    <a:pt x="68" y="165"/>
                    <a:pt x="64" y="171"/>
                    <a:pt x="64" y="175"/>
                  </a:cubicBezTo>
                  <a:cubicBezTo>
                    <a:pt x="65" y="178"/>
                    <a:pt x="71" y="181"/>
                    <a:pt x="71" y="186"/>
                  </a:cubicBezTo>
                  <a:cubicBezTo>
                    <a:pt x="70" y="190"/>
                    <a:pt x="76" y="195"/>
                    <a:pt x="81" y="200"/>
                  </a:cubicBezTo>
                  <a:cubicBezTo>
                    <a:pt x="82" y="200"/>
                    <a:pt x="84" y="200"/>
                    <a:pt x="85" y="200"/>
                  </a:cubicBezTo>
                  <a:cubicBezTo>
                    <a:pt x="89" y="200"/>
                    <a:pt x="89" y="194"/>
                    <a:pt x="93" y="197"/>
                  </a:cubicBezTo>
                  <a:cubicBezTo>
                    <a:pt x="97" y="201"/>
                    <a:pt x="101" y="197"/>
                    <a:pt x="105" y="197"/>
                  </a:cubicBezTo>
                  <a:cubicBezTo>
                    <a:pt x="109" y="197"/>
                    <a:pt x="119" y="215"/>
                    <a:pt x="123" y="225"/>
                  </a:cubicBezTo>
                  <a:cubicBezTo>
                    <a:pt x="128" y="234"/>
                    <a:pt x="127" y="237"/>
                    <a:pt x="133" y="241"/>
                  </a:cubicBezTo>
                  <a:cubicBezTo>
                    <a:pt x="139" y="245"/>
                    <a:pt x="146" y="243"/>
                    <a:pt x="155" y="251"/>
                  </a:cubicBezTo>
                  <a:cubicBezTo>
                    <a:pt x="163" y="260"/>
                    <a:pt x="185" y="266"/>
                    <a:pt x="195" y="267"/>
                  </a:cubicBezTo>
                  <a:cubicBezTo>
                    <a:pt x="204" y="267"/>
                    <a:pt x="211" y="257"/>
                    <a:pt x="223" y="259"/>
                  </a:cubicBezTo>
                  <a:cubicBezTo>
                    <a:pt x="235" y="261"/>
                    <a:pt x="232" y="277"/>
                    <a:pt x="237" y="282"/>
                  </a:cubicBezTo>
                  <a:cubicBezTo>
                    <a:pt x="241" y="288"/>
                    <a:pt x="290" y="291"/>
                    <a:pt x="298" y="294"/>
                  </a:cubicBezTo>
                  <a:cubicBezTo>
                    <a:pt x="301" y="295"/>
                    <a:pt x="309" y="295"/>
                    <a:pt x="317" y="295"/>
                  </a:cubicBezTo>
                  <a:cubicBezTo>
                    <a:pt x="317" y="293"/>
                    <a:pt x="316" y="292"/>
                    <a:pt x="316" y="291"/>
                  </a:cubicBezTo>
                  <a:cubicBezTo>
                    <a:pt x="316" y="282"/>
                    <a:pt x="322" y="276"/>
                    <a:pt x="328" y="273"/>
                  </a:cubicBezTo>
                  <a:cubicBezTo>
                    <a:pt x="333" y="270"/>
                    <a:pt x="338" y="269"/>
                    <a:pt x="344" y="268"/>
                  </a:cubicBezTo>
                  <a:cubicBezTo>
                    <a:pt x="349" y="267"/>
                    <a:pt x="344" y="256"/>
                    <a:pt x="339" y="25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3" name="Google Shape;2113;p133"/>
            <p:cNvSpPr/>
            <p:nvPr/>
          </p:nvSpPr>
          <p:spPr>
            <a:xfrm>
              <a:off x="5786642" y="1911413"/>
              <a:ext cx="922370" cy="423877"/>
            </a:xfrm>
            <a:custGeom>
              <a:rect b="b" l="l" r="r" t="t"/>
              <a:pathLst>
                <a:path extrusionOk="0" h="338" w="719">
                  <a:moveTo>
                    <a:pt x="715" y="138"/>
                  </a:moveTo>
                  <a:cubicBezTo>
                    <a:pt x="714" y="135"/>
                    <a:pt x="711" y="136"/>
                    <a:pt x="709" y="138"/>
                  </a:cubicBezTo>
                  <a:cubicBezTo>
                    <a:pt x="706" y="139"/>
                    <a:pt x="698" y="140"/>
                    <a:pt x="695" y="140"/>
                  </a:cubicBezTo>
                  <a:cubicBezTo>
                    <a:pt x="691" y="140"/>
                    <a:pt x="686" y="136"/>
                    <a:pt x="686" y="133"/>
                  </a:cubicBezTo>
                  <a:cubicBezTo>
                    <a:pt x="686" y="130"/>
                    <a:pt x="685" y="126"/>
                    <a:pt x="682" y="126"/>
                  </a:cubicBezTo>
                  <a:cubicBezTo>
                    <a:pt x="679" y="126"/>
                    <a:pt x="674" y="125"/>
                    <a:pt x="671" y="117"/>
                  </a:cubicBezTo>
                  <a:cubicBezTo>
                    <a:pt x="668" y="110"/>
                    <a:pt x="663" y="110"/>
                    <a:pt x="660" y="108"/>
                  </a:cubicBezTo>
                  <a:cubicBezTo>
                    <a:pt x="656" y="106"/>
                    <a:pt x="646" y="112"/>
                    <a:pt x="642" y="113"/>
                  </a:cubicBezTo>
                  <a:cubicBezTo>
                    <a:pt x="638" y="115"/>
                    <a:pt x="630" y="112"/>
                    <a:pt x="625" y="110"/>
                  </a:cubicBezTo>
                  <a:cubicBezTo>
                    <a:pt x="619" y="109"/>
                    <a:pt x="616" y="99"/>
                    <a:pt x="611" y="101"/>
                  </a:cubicBezTo>
                  <a:cubicBezTo>
                    <a:pt x="606" y="102"/>
                    <a:pt x="605" y="112"/>
                    <a:pt x="601" y="112"/>
                  </a:cubicBezTo>
                  <a:cubicBezTo>
                    <a:pt x="597" y="112"/>
                    <a:pt x="590" y="92"/>
                    <a:pt x="583" y="80"/>
                  </a:cubicBezTo>
                  <a:cubicBezTo>
                    <a:pt x="575" y="69"/>
                    <a:pt x="562" y="46"/>
                    <a:pt x="550" y="42"/>
                  </a:cubicBezTo>
                  <a:cubicBezTo>
                    <a:pt x="538" y="38"/>
                    <a:pt x="542" y="32"/>
                    <a:pt x="545" y="29"/>
                  </a:cubicBezTo>
                  <a:cubicBezTo>
                    <a:pt x="548" y="26"/>
                    <a:pt x="538" y="25"/>
                    <a:pt x="533" y="28"/>
                  </a:cubicBezTo>
                  <a:cubicBezTo>
                    <a:pt x="529" y="30"/>
                    <a:pt x="523" y="35"/>
                    <a:pt x="517" y="37"/>
                  </a:cubicBezTo>
                  <a:cubicBezTo>
                    <a:pt x="512" y="38"/>
                    <a:pt x="504" y="46"/>
                    <a:pt x="498" y="44"/>
                  </a:cubicBezTo>
                  <a:cubicBezTo>
                    <a:pt x="492" y="42"/>
                    <a:pt x="489" y="52"/>
                    <a:pt x="485" y="47"/>
                  </a:cubicBezTo>
                  <a:cubicBezTo>
                    <a:pt x="480" y="43"/>
                    <a:pt x="491" y="40"/>
                    <a:pt x="491" y="36"/>
                  </a:cubicBezTo>
                  <a:cubicBezTo>
                    <a:pt x="491" y="32"/>
                    <a:pt x="484" y="37"/>
                    <a:pt x="482" y="35"/>
                  </a:cubicBezTo>
                  <a:cubicBezTo>
                    <a:pt x="480" y="33"/>
                    <a:pt x="473" y="30"/>
                    <a:pt x="473" y="34"/>
                  </a:cubicBezTo>
                  <a:cubicBezTo>
                    <a:pt x="473" y="37"/>
                    <a:pt x="468" y="35"/>
                    <a:pt x="468" y="33"/>
                  </a:cubicBezTo>
                  <a:cubicBezTo>
                    <a:pt x="468" y="30"/>
                    <a:pt x="465" y="25"/>
                    <a:pt x="462" y="28"/>
                  </a:cubicBezTo>
                  <a:cubicBezTo>
                    <a:pt x="459" y="32"/>
                    <a:pt x="448" y="34"/>
                    <a:pt x="446" y="31"/>
                  </a:cubicBezTo>
                  <a:cubicBezTo>
                    <a:pt x="443" y="28"/>
                    <a:pt x="447" y="27"/>
                    <a:pt x="448" y="24"/>
                  </a:cubicBezTo>
                  <a:cubicBezTo>
                    <a:pt x="448" y="20"/>
                    <a:pt x="444" y="15"/>
                    <a:pt x="444" y="11"/>
                  </a:cubicBezTo>
                  <a:cubicBezTo>
                    <a:pt x="445" y="7"/>
                    <a:pt x="437" y="2"/>
                    <a:pt x="433" y="4"/>
                  </a:cubicBezTo>
                  <a:cubicBezTo>
                    <a:pt x="429" y="6"/>
                    <a:pt x="424" y="4"/>
                    <a:pt x="419" y="2"/>
                  </a:cubicBezTo>
                  <a:cubicBezTo>
                    <a:pt x="415" y="0"/>
                    <a:pt x="398" y="3"/>
                    <a:pt x="398" y="7"/>
                  </a:cubicBezTo>
                  <a:cubicBezTo>
                    <a:pt x="397" y="11"/>
                    <a:pt x="376" y="14"/>
                    <a:pt x="372" y="16"/>
                  </a:cubicBezTo>
                  <a:cubicBezTo>
                    <a:pt x="368" y="17"/>
                    <a:pt x="352" y="20"/>
                    <a:pt x="347" y="20"/>
                  </a:cubicBezTo>
                  <a:cubicBezTo>
                    <a:pt x="341" y="21"/>
                    <a:pt x="336" y="26"/>
                    <a:pt x="329" y="26"/>
                  </a:cubicBezTo>
                  <a:cubicBezTo>
                    <a:pt x="322" y="26"/>
                    <a:pt x="308" y="27"/>
                    <a:pt x="302" y="31"/>
                  </a:cubicBezTo>
                  <a:cubicBezTo>
                    <a:pt x="296" y="36"/>
                    <a:pt x="286" y="32"/>
                    <a:pt x="281" y="34"/>
                  </a:cubicBezTo>
                  <a:cubicBezTo>
                    <a:pt x="276" y="35"/>
                    <a:pt x="268" y="33"/>
                    <a:pt x="266" y="35"/>
                  </a:cubicBezTo>
                  <a:cubicBezTo>
                    <a:pt x="264" y="36"/>
                    <a:pt x="265" y="46"/>
                    <a:pt x="267" y="49"/>
                  </a:cubicBezTo>
                  <a:cubicBezTo>
                    <a:pt x="269" y="53"/>
                    <a:pt x="282" y="55"/>
                    <a:pt x="283" y="57"/>
                  </a:cubicBezTo>
                  <a:cubicBezTo>
                    <a:pt x="283" y="60"/>
                    <a:pt x="270" y="60"/>
                    <a:pt x="264" y="60"/>
                  </a:cubicBezTo>
                  <a:cubicBezTo>
                    <a:pt x="258" y="61"/>
                    <a:pt x="259" y="69"/>
                    <a:pt x="261" y="73"/>
                  </a:cubicBezTo>
                  <a:cubicBezTo>
                    <a:pt x="262" y="77"/>
                    <a:pt x="254" y="81"/>
                    <a:pt x="250" y="82"/>
                  </a:cubicBezTo>
                  <a:cubicBezTo>
                    <a:pt x="245" y="84"/>
                    <a:pt x="250" y="92"/>
                    <a:pt x="254" y="92"/>
                  </a:cubicBezTo>
                  <a:cubicBezTo>
                    <a:pt x="259" y="92"/>
                    <a:pt x="263" y="96"/>
                    <a:pt x="267" y="96"/>
                  </a:cubicBezTo>
                  <a:cubicBezTo>
                    <a:pt x="271" y="96"/>
                    <a:pt x="272" y="103"/>
                    <a:pt x="272" y="108"/>
                  </a:cubicBezTo>
                  <a:cubicBezTo>
                    <a:pt x="272" y="113"/>
                    <a:pt x="267" y="114"/>
                    <a:pt x="261" y="114"/>
                  </a:cubicBezTo>
                  <a:cubicBezTo>
                    <a:pt x="254" y="114"/>
                    <a:pt x="251" y="110"/>
                    <a:pt x="247" y="109"/>
                  </a:cubicBezTo>
                  <a:cubicBezTo>
                    <a:pt x="243" y="108"/>
                    <a:pt x="244" y="116"/>
                    <a:pt x="241" y="117"/>
                  </a:cubicBezTo>
                  <a:cubicBezTo>
                    <a:pt x="238" y="119"/>
                    <a:pt x="237" y="112"/>
                    <a:pt x="232" y="112"/>
                  </a:cubicBezTo>
                  <a:cubicBezTo>
                    <a:pt x="228" y="112"/>
                    <a:pt x="222" y="111"/>
                    <a:pt x="221" y="107"/>
                  </a:cubicBezTo>
                  <a:cubicBezTo>
                    <a:pt x="219" y="102"/>
                    <a:pt x="208" y="101"/>
                    <a:pt x="204" y="106"/>
                  </a:cubicBezTo>
                  <a:cubicBezTo>
                    <a:pt x="199" y="110"/>
                    <a:pt x="197" y="108"/>
                    <a:pt x="193" y="105"/>
                  </a:cubicBezTo>
                  <a:cubicBezTo>
                    <a:pt x="189" y="102"/>
                    <a:pt x="178" y="107"/>
                    <a:pt x="176" y="110"/>
                  </a:cubicBezTo>
                  <a:cubicBezTo>
                    <a:pt x="175" y="114"/>
                    <a:pt x="166" y="116"/>
                    <a:pt x="160" y="112"/>
                  </a:cubicBezTo>
                  <a:cubicBezTo>
                    <a:pt x="153" y="108"/>
                    <a:pt x="150" y="107"/>
                    <a:pt x="150" y="112"/>
                  </a:cubicBezTo>
                  <a:cubicBezTo>
                    <a:pt x="150" y="117"/>
                    <a:pt x="145" y="113"/>
                    <a:pt x="145" y="110"/>
                  </a:cubicBezTo>
                  <a:cubicBezTo>
                    <a:pt x="145" y="107"/>
                    <a:pt x="135" y="100"/>
                    <a:pt x="130" y="97"/>
                  </a:cubicBezTo>
                  <a:cubicBezTo>
                    <a:pt x="125" y="94"/>
                    <a:pt x="110" y="94"/>
                    <a:pt x="110" y="91"/>
                  </a:cubicBezTo>
                  <a:cubicBezTo>
                    <a:pt x="109" y="88"/>
                    <a:pt x="100" y="85"/>
                    <a:pt x="97" y="91"/>
                  </a:cubicBezTo>
                  <a:cubicBezTo>
                    <a:pt x="95" y="96"/>
                    <a:pt x="91" y="92"/>
                    <a:pt x="88" y="91"/>
                  </a:cubicBezTo>
                  <a:cubicBezTo>
                    <a:pt x="85" y="89"/>
                    <a:pt x="78" y="93"/>
                    <a:pt x="74" y="95"/>
                  </a:cubicBezTo>
                  <a:cubicBezTo>
                    <a:pt x="71" y="96"/>
                    <a:pt x="61" y="103"/>
                    <a:pt x="56" y="103"/>
                  </a:cubicBezTo>
                  <a:cubicBezTo>
                    <a:pt x="50" y="103"/>
                    <a:pt x="53" y="110"/>
                    <a:pt x="46" y="112"/>
                  </a:cubicBezTo>
                  <a:cubicBezTo>
                    <a:pt x="39" y="114"/>
                    <a:pt x="41" y="118"/>
                    <a:pt x="42" y="121"/>
                  </a:cubicBezTo>
                  <a:cubicBezTo>
                    <a:pt x="42" y="125"/>
                    <a:pt x="46" y="130"/>
                    <a:pt x="40" y="132"/>
                  </a:cubicBezTo>
                  <a:cubicBezTo>
                    <a:pt x="34" y="135"/>
                    <a:pt x="31" y="125"/>
                    <a:pt x="26" y="121"/>
                  </a:cubicBezTo>
                  <a:cubicBezTo>
                    <a:pt x="20" y="117"/>
                    <a:pt x="16" y="121"/>
                    <a:pt x="16" y="127"/>
                  </a:cubicBezTo>
                  <a:cubicBezTo>
                    <a:pt x="16" y="132"/>
                    <a:pt x="10" y="132"/>
                    <a:pt x="6" y="138"/>
                  </a:cubicBezTo>
                  <a:cubicBezTo>
                    <a:pt x="3" y="143"/>
                    <a:pt x="12" y="144"/>
                    <a:pt x="12" y="146"/>
                  </a:cubicBezTo>
                  <a:cubicBezTo>
                    <a:pt x="12" y="149"/>
                    <a:pt x="7" y="151"/>
                    <a:pt x="6" y="152"/>
                  </a:cubicBezTo>
                  <a:cubicBezTo>
                    <a:pt x="4" y="153"/>
                    <a:pt x="0" y="161"/>
                    <a:pt x="2" y="163"/>
                  </a:cubicBezTo>
                  <a:cubicBezTo>
                    <a:pt x="3" y="165"/>
                    <a:pt x="13" y="164"/>
                    <a:pt x="12" y="170"/>
                  </a:cubicBezTo>
                  <a:cubicBezTo>
                    <a:pt x="11" y="175"/>
                    <a:pt x="10" y="181"/>
                    <a:pt x="15" y="179"/>
                  </a:cubicBezTo>
                  <a:cubicBezTo>
                    <a:pt x="20" y="178"/>
                    <a:pt x="24" y="178"/>
                    <a:pt x="28" y="178"/>
                  </a:cubicBezTo>
                  <a:cubicBezTo>
                    <a:pt x="31" y="178"/>
                    <a:pt x="33" y="185"/>
                    <a:pt x="38" y="191"/>
                  </a:cubicBezTo>
                  <a:cubicBezTo>
                    <a:pt x="44" y="197"/>
                    <a:pt x="46" y="200"/>
                    <a:pt x="41" y="202"/>
                  </a:cubicBezTo>
                  <a:cubicBezTo>
                    <a:pt x="35" y="204"/>
                    <a:pt x="38" y="207"/>
                    <a:pt x="45" y="210"/>
                  </a:cubicBezTo>
                  <a:cubicBezTo>
                    <a:pt x="47" y="211"/>
                    <a:pt x="49" y="212"/>
                    <a:pt x="50" y="213"/>
                  </a:cubicBezTo>
                  <a:cubicBezTo>
                    <a:pt x="52" y="212"/>
                    <a:pt x="53" y="212"/>
                    <a:pt x="54" y="211"/>
                  </a:cubicBezTo>
                  <a:cubicBezTo>
                    <a:pt x="62" y="203"/>
                    <a:pt x="79" y="196"/>
                    <a:pt x="91" y="199"/>
                  </a:cubicBezTo>
                  <a:cubicBezTo>
                    <a:pt x="103" y="202"/>
                    <a:pt x="113" y="197"/>
                    <a:pt x="118" y="204"/>
                  </a:cubicBezTo>
                  <a:cubicBezTo>
                    <a:pt x="123" y="211"/>
                    <a:pt x="118" y="225"/>
                    <a:pt x="120" y="230"/>
                  </a:cubicBezTo>
                  <a:cubicBezTo>
                    <a:pt x="122" y="235"/>
                    <a:pt x="110" y="236"/>
                    <a:pt x="103" y="235"/>
                  </a:cubicBezTo>
                  <a:cubicBezTo>
                    <a:pt x="95" y="234"/>
                    <a:pt x="79" y="238"/>
                    <a:pt x="81" y="243"/>
                  </a:cubicBezTo>
                  <a:cubicBezTo>
                    <a:pt x="83" y="247"/>
                    <a:pt x="89" y="258"/>
                    <a:pt x="78" y="253"/>
                  </a:cubicBezTo>
                  <a:cubicBezTo>
                    <a:pt x="68" y="247"/>
                    <a:pt x="64" y="258"/>
                    <a:pt x="69" y="258"/>
                  </a:cubicBezTo>
                  <a:cubicBezTo>
                    <a:pt x="75" y="258"/>
                    <a:pt x="83" y="265"/>
                    <a:pt x="83" y="270"/>
                  </a:cubicBezTo>
                  <a:cubicBezTo>
                    <a:pt x="83" y="274"/>
                    <a:pt x="83" y="285"/>
                    <a:pt x="89" y="283"/>
                  </a:cubicBezTo>
                  <a:cubicBezTo>
                    <a:pt x="94" y="282"/>
                    <a:pt x="94" y="291"/>
                    <a:pt x="101" y="291"/>
                  </a:cubicBezTo>
                  <a:cubicBezTo>
                    <a:pt x="108" y="290"/>
                    <a:pt x="115" y="293"/>
                    <a:pt x="109" y="299"/>
                  </a:cubicBezTo>
                  <a:cubicBezTo>
                    <a:pt x="104" y="306"/>
                    <a:pt x="113" y="325"/>
                    <a:pt x="115" y="321"/>
                  </a:cubicBezTo>
                  <a:cubicBezTo>
                    <a:pt x="116" y="318"/>
                    <a:pt x="115" y="313"/>
                    <a:pt x="117" y="309"/>
                  </a:cubicBezTo>
                  <a:cubicBezTo>
                    <a:pt x="113" y="299"/>
                    <a:pt x="131" y="299"/>
                    <a:pt x="136" y="299"/>
                  </a:cubicBezTo>
                  <a:cubicBezTo>
                    <a:pt x="141" y="299"/>
                    <a:pt x="151" y="308"/>
                    <a:pt x="157" y="316"/>
                  </a:cubicBezTo>
                  <a:cubicBezTo>
                    <a:pt x="163" y="324"/>
                    <a:pt x="170" y="319"/>
                    <a:pt x="170" y="319"/>
                  </a:cubicBezTo>
                  <a:cubicBezTo>
                    <a:pt x="172" y="241"/>
                    <a:pt x="172" y="241"/>
                    <a:pt x="172" y="241"/>
                  </a:cubicBezTo>
                  <a:cubicBezTo>
                    <a:pt x="216" y="229"/>
                    <a:pt x="216" y="229"/>
                    <a:pt x="216" y="229"/>
                  </a:cubicBezTo>
                  <a:cubicBezTo>
                    <a:pt x="217" y="228"/>
                    <a:pt x="217" y="227"/>
                    <a:pt x="218" y="226"/>
                  </a:cubicBezTo>
                  <a:cubicBezTo>
                    <a:pt x="224" y="218"/>
                    <a:pt x="231" y="225"/>
                    <a:pt x="234" y="226"/>
                  </a:cubicBezTo>
                  <a:cubicBezTo>
                    <a:pt x="236" y="228"/>
                    <a:pt x="235" y="218"/>
                    <a:pt x="241" y="218"/>
                  </a:cubicBezTo>
                  <a:cubicBezTo>
                    <a:pt x="248" y="219"/>
                    <a:pt x="241" y="229"/>
                    <a:pt x="246" y="229"/>
                  </a:cubicBezTo>
                  <a:cubicBezTo>
                    <a:pt x="249" y="229"/>
                    <a:pt x="258" y="242"/>
                    <a:pt x="255" y="252"/>
                  </a:cubicBezTo>
                  <a:cubicBezTo>
                    <a:pt x="262" y="257"/>
                    <a:pt x="274" y="271"/>
                    <a:pt x="276" y="274"/>
                  </a:cubicBezTo>
                  <a:cubicBezTo>
                    <a:pt x="277" y="278"/>
                    <a:pt x="295" y="271"/>
                    <a:pt x="299" y="273"/>
                  </a:cubicBezTo>
                  <a:cubicBezTo>
                    <a:pt x="302" y="274"/>
                    <a:pt x="329" y="274"/>
                    <a:pt x="334" y="274"/>
                  </a:cubicBezTo>
                  <a:cubicBezTo>
                    <a:pt x="339" y="274"/>
                    <a:pt x="342" y="283"/>
                    <a:pt x="348" y="285"/>
                  </a:cubicBezTo>
                  <a:cubicBezTo>
                    <a:pt x="354" y="286"/>
                    <a:pt x="351" y="295"/>
                    <a:pt x="352" y="301"/>
                  </a:cubicBezTo>
                  <a:cubicBezTo>
                    <a:pt x="353" y="308"/>
                    <a:pt x="361" y="314"/>
                    <a:pt x="362" y="320"/>
                  </a:cubicBezTo>
                  <a:cubicBezTo>
                    <a:pt x="363" y="325"/>
                    <a:pt x="372" y="322"/>
                    <a:pt x="377" y="324"/>
                  </a:cubicBezTo>
                  <a:cubicBezTo>
                    <a:pt x="383" y="325"/>
                    <a:pt x="391" y="327"/>
                    <a:pt x="392" y="333"/>
                  </a:cubicBezTo>
                  <a:cubicBezTo>
                    <a:pt x="393" y="338"/>
                    <a:pt x="400" y="334"/>
                    <a:pt x="400" y="330"/>
                  </a:cubicBezTo>
                  <a:cubicBezTo>
                    <a:pt x="401" y="326"/>
                    <a:pt x="408" y="320"/>
                    <a:pt x="418" y="316"/>
                  </a:cubicBezTo>
                  <a:cubicBezTo>
                    <a:pt x="423" y="314"/>
                    <a:pt x="426" y="314"/>
                    <a:pt x="428" y="315"/>
                  </a:cubicBezTo>
                  <a:cubicBezTo>
                    <a:pt x="430" y="310"/>
                    <a:pt x="432" y="306"/>
                    <a:pt x="434" y="305"/>
                  </a:cubicBezTo>
                  <a:cubicBezTo>
                    <a:pt x="437" y="304"/>
                    <a:pt x="444" y="298"/>
                    <a:pt x="445" y="293"/>
                  </a:cubicBezTo>
                  <a:cubicBezTo>
                    <a:pt x="445" y="288"/>
                    <a:pt x="459" y="288"/>
                    <a:pt x="469" y="293"/>
                  </a:cubicBezTo>
                  <a:cubicBezTo>
                    <a:pt x="478" y="297"/>
                    <a:pt x="484" y="297"/>
                    <a:pt x="484" y="290"/>
                  </a:cubicBezTo>
                  <a:cubicBezTo>
                    <a:pt x="485" y="283"/>
                    <a:pt x="498" y="281"/>
                    <a:pt x="503" y="283"/>
                  </a:cubicBezTo>
                  <a:cubicBezTo>
                    <a:pt x="507" y="285"/>
                    <a:pt x="520" y="292"/>
                    <a:pt x="526" y="290"/>
                  </a:cubicBezTo>
                  <a:cubicBezTo>
                    <a:pt x="532" y="287"/>
                    <a:pt x="564" y="290"/>
                    <a:pt x="571" y="292"/>
                  </a:cubicBezTo>
                  <a:cubicBezTo>
                    <a:pt x="579" y="294"/>
                    <a:pt x="581" y="289"/>
                    <a:pt x="588" y="297"/>
                  </a:cubicBezTo>
                  <a:cubicBezTo>
                    <a:pt x="594" y="303"/>
                    <a:pt x="597" y="298"/>
                    <a:pt x="603" y="303"/>
                  </a:cubicBezTo>
                  <a:cubicBezTo>
                    <a:pt x="603" y="301"/>
                    <a:pt x="603" y="298"/>
                    <a:pt x="603" y="295"/>
                  </a:cubicBezTo>
                  <a:cubicBezTo>
                    <a:pt x="603" y="290"/>
                    <a:pt x="610" y="286"/>
                    <a:pt x="612" y="282"/>
                  </a:cubicBezTo>
                  <a:cubicBezTo>
                    <a:pt x="613" y="278"/>
                    <a:pt x="605" y="267"/>
                    <a:pt x="605" y="263"/>
                  </a:cubicBezTo>
                  <a:cubicBezTo>
                    <a:pt x="605" y="259"/>
                    <a:pt x="605" y="249"/>
                    <a:pt x="601" y="247"/>
                  </a:cubicBezTo>
                  <a:cubicBezTo>
                    <a:pt x="597" y="245"/>
                    <a:pt x="608" y="240"/>
                    <a:pt x="611" y="240"/>
                  </a:cubicBezTo>
                  <a:cubicBezTo>
                    <a:pt x="617" y="241"/>
                    <a:pt x="625" y="235"/>
                    <a:pt x="628" y="237"/>
                  </a:cubicBezTo>
                  <a:cubicBezTo>
                    <a:pt x="630" y="240"/>
                    <a:pt x="635" y="240"/>
                    <a:pt x="640" y="240"/>
                  </a:cubicBezTo>
                  <a:cubicBezTo>
                    <a:pt x="645" y="240"/>
                    <a:pt x="643" y="235"/>
                    <a:pt x="640" y="232"/>
                  </a:cubicBezTo>
                  <a:cubicBezTo>
                    <a:pt x="637" y="230"/>
                    <a:pt x="649" y="206"/>
                    <a:pt x="651" y="198"/>
                  </a:cubicBezTo>
                  <a:cubicBezTo>
                    <a:pt x="653" y="190"/>
                    <a:pt x="657" y="197"/>
                    <a:pt x="663" y="198"/>
                  </a:cubicBezTo>
                  <a:cubicBezTo>
                    <a:pt x="669" y="199"/>
                    <a:pt x="676" y="198"/>
                    <a:pt x="679" y="200"/>
                  </a:cubicBezTo>
                  <a:cubicBezTo>
                    <a:pt x="683" y="201"/>
                    <a:pt x="693" y="197"/>
                    <a:pt x="696" y="193"/>
                  </a:cubicBezTo>
                  <a:cubicBezTo>
                    <a:pt x="698" y="190"/>
                    <a:pt x="693" y="188"/>
                    <a:pt x="693" y="179"/>
                  </a:cubicBezTo>
                  <a:cubicBezTo>
                    <a:pt x="694" y="170"/>
                    <a:pt x="699" y="166"/>
                    <a:pt x="705" y="166"/>
                  </a:cubicBezTo>
                  <a:cubicBezTo>
                    <a:pt x="711" y="166"/>
                    <a:pt x="712" y="161"/>
                    <a:pt x="712" y="156"/>
                  </a:cubicBezTo>
                  <a:cubicBezTo>
                    <a:pt x="712" y="152"/>
                    <a:pt x="717" y="150"/>
                    <a:pt x="719" y="145"/>
                  </a:cubicBezTo>
                  <a:cubicBezTo>
                    <a:pt x="717" y="143"/>
                    <a:pt x="715" y="140"/>
                    <a:pt x="715" y="138"/>
                  </a:cubicBezTo>
                  <a:close/>
                  <a:moveTo>
                    <a:pt x="269" y="215"/>
                  </a:moveTo>
                  <a:cubicBezTo>
                    <a:pt x="266" y="218"/>
                    <a:pt x="246" y="212"/>
                    <a:pt x="244" y="208"/>
                  </a:cubicBezTo>
                  <a:cubicBezTo>
                    <a:pt x="242" y="204"/>
                    <a:pt x="273" y="209"/>
                    <a:pt x="269" y="215"/>
                  </a:cubicBezTo>
                  <a:close/>
                  <a:moveTo>
                    <a:pt x="565" y="213"/>
                  </a:moveTo>
                  <a:cubicBezTo>
                    <a:pt x="550" y="213"/>
                    <a:pt x="518" y="206"/>
                    <a:pt x="505" y="220"/>
                  </a:cubicBezTo>
                  <a:cubicBezTo>
                    <a:pt x="492" y="234"/>
                    <a:pt x="501" y="241"/>
                    <a:pt x="495" y="242"/>
                  </a:cubicBezTo>
                  <a:cubicBezTo>
                    <a:pt x="489" y="243"/>
                    <a:pt x="486" y="221"/>
                    <a:pt x="493" y="213"/>
                  </a:cubicBezTo>
                  <a:cubicBezTo>
                    <a:pt x="501" y="206"/>
                    <a:pt x="524" y="203"/>
                    <a:pt x="539" y="207"/>
                  </a:cubicBezTo>
                  <a:cubicBezTo>
                    <a:pt x="553" y="210"/>
                    <a:pt x="579" y="204"/>
                    <a:pt x="583" y="205"/>
                  </a:cubicBezTo>
                  <a:cubicBezTo>
                    <a:pt x="587" y="206"/>
                    <a:pt x="579" y="213"/>
                    <a:pt x="565" y="21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4" name="Google Shape;2114;p133"/>
            <p:cNvSpPr/>
            <p:nvPr/>
          </p:nvSpPr>
          <p:spPr>
            <a:xfrm>
              <a:off x="5181783" y="871566"/>
              <a:ext cx="3864113" cy="1447849"/>
            </a:xfrm>
            <a:custGeom>
              <a:rect b="b" l="l" r="r" t="t"/>
              <a:pathLst>
                <a:path extrusionOk="0" h="1156" w="3013">
                  <a:moveTo>
                    <a:pt x="46" y="835"/>
                  </a:moveTo>
                  <a:cubicBezTo>
                    <a:pt x="43" y="837"/>
                    <a:pt x="37" y="834"/>
                    <a:pt x="35" y="832"/>
                  </a:cubicBezTo>
                  <a:cubicBezTo>
                    <a:pt x="34" y="829"/>
                    <a:pt x="29" y="830"/>
                    <a:pt x="25" y="831"/>
                  </a:cubicBezTo>
                  <a:cubicBezTo>
                    <a:pt x="26" y="831"/>
                    <a:pt x="27" y="832"/>
                    <a:pt x="27" y="833"/>
                  </a:cubicBezTo>
                  <a:cubicBezTo>
                    <a:pt x="30" y="837"/>
                    <a:pt x="18" y="838"/>
                    <a:pt x="22" y="843"/>
                  </a:cubicBezTo>
                  <a:cubicBezTo>
                    <a:pt x="25" y="848"/>
                    <a:pt x="13" y="848"/>
                    <a:pt x="13" y="843"/>
                  </a:cubicBezTo>
                  <a:cubicBezTo>
                    <a:pt x="13" y="838"/>
                    <a:pt x="1" y="840"/>
                    <a:pt x="1" y="844"/>
                  </a:cubicBezTo>
                  <a:cubicBezTo>
                    <a:pt x="1" y="845"/>
                    <a:pt x="1" y="846"/>
                    <a:pt x="0" y="848"/>
                  </a:cubicBezTo>
                  <a:cubicBezTo>
                    <a:pt x="4" y="849"/>
                    <a:pt x="8" y="850"/>
                    <a:pt x="9" y="851"/>
                  </a:cubicBezTo>
                  <a:cubicBezTo>
                    <a:pt x="11" y="852"/>
                    <a:pt x="43" y="855"/>
                    <a:pt x="55" y="853"/>
                  </a:cubicBezTo>
                  <a:cubicBezTo>
                    <a:pt x="54" y="851"/>
                    <a:pt x="56" y="844"/>
                    <a:pt x="56" y="841"/>
                  </a:cubicBezTo>
                  <a:cubicBezTo>
                    <a:pt x="56" y="838"/>
                    <a:pt x="48" y="834"/>
                    <a:pt x="46" y="835"/>
                  </a:cubicBezTo>
                  <a:close/>
                  <a:moveTo>
                    <a:pt x="1273" y="19"/>
                  </a:moveTo>
                  <a:cubicBezTo>
                    <a:pt x="1275" y="11"/>
                    <a:pt x="1240" y="14"/>
                    <a:pt x="1249" y="22"/>
                  </a:cubicBezTo>
                  <a:cubicBezTo>
                    <a:pt x="1253" y="24"/>
                    <a:pt x="1271" y="26"/>
                    <a:pt x="1273" y="19"/>
                  </a:cubicBezTo>
                  <a:close/>
                  <a:moveTo>
                    <a:pt x="800" y="32"/>
                  </a:moveTo>
                  <a:cubicBezTo>
                    <a:pt x="820" y="30"/>
                    <a:pt x="820" y="19"/>
                    <a:pt x="809" y="17"/>
                  </a:cubicBezTo>
                  <a:cubicBezTo>
                    <a:pt x="799" y="15"/>
                    <a:pt x="797" y="23"/>
                    <a:pt x="792" y="23"/>
                  </a:cubicBezTo>
                  <a:cubicBezTo>
                    <a:pt x="787" y="22"/>
                    <a:pt x="767" y="26"/>
                    <a:pt x="771" y="31"/>
                  </a:cubicBezTo>
                  <a:cubicBezTo>
                    <a:pt x="776" y="36"/>
                    <a:pt x="791" y="33"/>
                    <a:pt x="800" y="32"/>
                  </a:cubicBezTo>
                  <a:close/>
                  <a:moveTo>
                    <a:pt x="1314" y="70"/>
                  </a:moveTo>
                  <a:cubicBezTo>
                    <a:pt x="1314" y="76"/>
                    <a:pt x="1297" y="82"/>
                    <a:pt x="1302" y="86"/>
                  </a:cubicBezTo>
                  <a:cubicBezTo>
                    <a:pt x="1306" y="90"/>
                    <a:pt x="1310" y="89"/>
                    <a:pt x="1315" y="90"/>
                  </a:cubicBezTo>
                  <a:cubicBezTo>
                    <a:pt x="1320" y="91"/>
                    <a:pt x="1323" y="104"/>
                    <a:pt x="1332" y="102"/>
                  </a:cubicBezTo>
                  <a:cubicBezTo>
                    <a:pt x="1342" y="99"/>
                    <a:pt x="1367" y="112"/>
                    <a:pt x="1382" y="112"/>
                  </a:cubicBezTo>
                  <a:cubicBezTo>
                    <a:pt x="1398" y="112"/>
                    <a:pt x="1399" y="99"/>
                    <a:pt x="1394" y="99"/>
                  </a:cubicBezTo>
                  <a:cubicBezTo>
                    <a:pt x="1390" y="98"/>
                    <a:pt x="1394" y="91"/>
                    <a:pt x="1402" y="79"/>
                  </a:cubicBezTo>
                  <a:cubicBezTo>
                    <a:pt x="1411" y="67"/>
                    <a:pt x="1376" y="58"/>
                    <a:pt x="1376" y="68"/>
                  </a:cubicBezTo>
                  <a:cubicBezTo>
                    <a:pt x="1376" y="77"/>
                    <a:pt x="1366" y="66"/>
                    <a:pt x="1363" y="60"/>
                  </a:cubicBezTo>
                  <a:cubicBezTo>
                    <a:pt x="1360" y="54"/>
                    <a:pt x="1314" y="65"/>
                    <a:pt x="1314" y="70"/>
                  </a:cubicBezTo>
                  <a:close/>
                  <a:moveTo>
                    <a:pt x="901" y="322"/>
                  </a:moveTo>
                  <a:cubicBezTo>
                    <a:pt x="908" y="323"/>
                    <a:pt x="926" y="320"/>
                    <a:pt x="928" y="316"/>
                  </a:cubicBezTo>
                  <a:cubicBezTo>
                    <a:pt x="930" y="312"/>
                    <a:pt x="921" y="308"/>
                    <a:pt x="909" y="308"/>
                  </a:cubicBezTo>
                  <a:cubicBezTo>
                    <a:pt x="897" y="308"/>
                    <a:pt x="895" y="321"/>
                    <a:pt x="901" y="322"/>
                  </a:cubicBezTo>
                  <a:close/>
                  <a:moveTo>
                    <a:pt x="1053" y="330"/>
                  </a:moveTo>
                  <a:cubicBezTo>
                    <a:pt x="1062" y="334"/>
                    <a:pt x="1068" y="333"/>
                    <a:pt x="1067" y="324"/>
                  </a:cubicBezTo>
                  <a:cubicBezTo>
                    <a:pt x="1066" y="316"/>
                    <a:pt x="1047" y="327"/>
                    <a:pt x="1053" y="330"/>
                  </a:cubicBezTo>
                  <a:close/>
                  <a:moveTo>
                    <a:pt x="1395" y="144"/>
                  </a:moveTo>
                  <a:cubicBezTo>
                    <a:pt x="1402" y="148"/>
                    <a:pt x="1426" y="139"/>
                    <a:pt x="1441" y="139"/>
                  </a:cubicBezTo>
                  <a:cubicBezTo>
                    <a:pt x="1457" y="140"/>
                    <a:pt x="1501" y="127"/>
                    <a:pt x="1502" y="119"/>
                  </a:cubicBezTo>
                  <a:cubicBezTo>
                    <a:pt x="1504" y="110"/>
                    <a:pt x="1486" y="111"/>
                    <a:pt x="1479" y="104"/>
                  </a:cubicBezTo>
                  <a:cubicBezTo>
                    <a:pt x="1473" y="96"/>
                    <a:pt x="1458" y="103"/>
                    <a:pt x="1454" y="109"/>
                  </a:cubicBezTo>
                  <a:cubicBezTo>
                    <a:pt x="1450" y="115"/>
                    <a:pt x="1446" y="109"/>
                    <a:pt x="1456" y="99"/>
                  </a:cubicBezTo>
                  <a:cubicBezTo>
                    <a:pt x="1466" y="90"/>
                    <a:pt x="1446" y="82"/>
                    <a:pt x="1446" y="88"/>
                  </a:cubicBezTo>
                  <a:cubicBezTo>
                    <a:pt x="1445" y="94"/>
                    <a:pt x="1427" y="89"/>
                    <a:pt x="1427" y="95"/>
                  </a:cubicBezTo>
                  <a:cubicBezTo>
                    <a:pt x="1427" y="101"/>
                    <a:pt x="1420" y="103"/>
                    <a:pt x="1421" y="109"/>
                  </a:cubicBezTo>
                  <a:cubicBezTo>
                    <a:pt x="1421" y="115"/>
                    <a:pt x="1408" y="106"/>
                    <a:pt x="1407" y="119"/>
                  </a:cubicBezTo>
                  <a:cubicBezTo>
                    <a:pt x="1407" y="132"/>
                    <a:pt x="1387" y="139"/>
                    <a:pt x="1395" y="144"/>
                  </a:cubicBezTo>
                  <a:close/>
                  <a:moveTo>
                    <a:pt x="1286" y="56"/>
                  </a:moveTo>
                  <a:cubicBezTo>
                    <a:pt x="1296" y="60"/>
                    <a:pt x="1293" y="62"/>
                    <a:pt x="1282" y="62"/>
                  </a:cubicBezTo>
                  <a:cubicBezTo>
                    <a:pt x="1272" y="62"/>
                    <a:pt x="1263" y="66"/>
                    <a:pt x="1270" y="69"/>
                  </a:cubicBezTo>
                  <a:cubicBezTo>
                    <a:pt x="1275" y="71"/>
                    <a:pt x="1274" y="77"/>
                    <a:pt x="1285" y="79"/>
                  </a:cubicBezTo>
                  <a:cubicBezTo>
                    <a:pt x="1296" y="82"/>
                    <a:pt x="1307" y="73"/>
                    <a:pt x="1306" y="67"/>
                  </a:cubicBezTo>
                  <a:cubicBezTo>
                    <a:pt x="1305" y="60"/>
                    <a:pt x="1344" y="55"/>
                    <a:pt x="1355" y="52"/>
                  </a:cubicBezTo>
                  <a:cubicBezTo>
                    <a:pt x="1365" y="49"/>
                    <a:pt x="1348" y="38"/>
                    <a:pt x="1360" y="37"/>
                  </a:cubicBezTo>
                  <a:cubicBezTo>
                    <a:pt x="1371" y="36"/>
                    <a:pt x="1366" y="31"/>
                    <a:pt x="1352" y="29"/>
                  </a:cubicBezTo>
                  <a:cubicBezTo>
                    <a:pt x="1338" y="27"/>
                    <a:pt x="1344" y="15"/>
                    <a:pt x="1339" y="11"/>
                  </a:cubicBezTo>
                  <a:cubicBezTo>
                    <a:pt x="1334" y="7"/>
                    <a:pt x="1332" y="16"/>
                    <a:pt x="1314" y="20"/>
                  </a:cubicBezTo>
                  <a:cubicBezTo>
                    <a:pt x="1295" y="23"/>
                    <a:pt x="1286" y="28"/>
                    <a:pt x="1294" y="32"/>
                  </a:cubicBezTo>
                  <a:cubicBezTo>
                    <a:pt x="1301" y="35"/>
                    <a:pt x="1294" y="44"/>
                    <a:pt x="1286" y="44"/>
                  </a:cubicBezTo>
                  <a:cubicBezTo>
                    <a:pt x="1278" y="43"/>
                    <a:pt x="1277" y="51"/>
                    <a:pt x="1286" y="56"/>
                  </a:cubicBezTo>
                  <a:close/>
                  <a:moveTo>
                    <a:pt x="2226" y="251"/>
                  </a:moveTo>
                  <a:cubicBezTo>
                    <a:pt x="2238" y="252"/>
                    <a:pt x="2245" y="264"/>
                    <a:pt x="2268" y="265"/>
                  </a:cubicBezTo>
                  <a:cubicBezTo>
                    <a:pt x="2292" y="267"/>
                    <a:pt x="2310" y="262"/>
                    <a:pt x="2311" y="257"/>
                  </a:cubicBezTo>
                  <a:cubicBezTo>
                    <a:pt x="2311" y="252"/>
                    <a:pt x="2289" y="244"/>
                    <a:pt x="2282" y="248"/>
                  </a:cubicBezTo>
                  <a:cubicBezTo>
                    <a:pt x="2275" y="252"/>
                    <a:pt x="2270" y="241"/>
                    <a:pt x="2262" y="244"/>
                  </a:cubicBezTo>
                  <a:cubicBezTo>
                    <a:pt x="2253" y="247"/>
                    <a:pt x="2242" y="246"/>
                    <a:pt x="2238" y="239"/>
                  </a:cubicBezTo>
                  <a:cubicBezTo>
                    <a:pt x="2234" y="231"/>
                    <a:pt x="2219" y="250"/>
                    <a:pt x="2226" y="251"/>
                  </a:cubicBezTo>
                  <a:close/>
                  <a:moveTo>
                    <a:pt x="2808" y="397"/>
                  </a:moveTo>
                  <a:cubicBezTo>
                    <a:pt x="2818" y="402"/>
                    <a:pt x="2824" y="390"/>
                    <a:pt x="2833" y="396"/>
                  </a:cubicBezTo>
                  <a:cubicBezTo>
                    <a:pt x="2841" y="402"/>
                    <a:pt x="2861" y="394"/>
                    <a:pt x="2870" y="392"/>
                  </a:cubicBezTo>
                  <a:cubicBezTo>
                    <a:pt x="2878" y="390"/>
                    <a:pt x="2874" y="380"/>
                    <a:pt x="2850" y="377"/>
                  </a:cubicBezTo>
                  <a:cubicBezTo>
                    <a:pt x="2827" y="374"/>
                    <a:pt x="2797" y="391"/>
                    <a:pt x="2808" y="397"/>
                  </a:cubicBezTo>
                  <a:close/>
                  <a:moveTo>
                    <a:pt x="2068" y="251"/>
                  </a:moveTo>
                  <a:cubicBezTo>
                    <a:pt x="2075" y="255"/>
                    <a:pt x="2078" y="259"/>
                    <a:pt x="2082" y="263"/>
                  </a:cubicBezTo>
                  <a:cubicBezTo>
                    <a:pt x="2086" y="267"/>
                    <a:pt x="2102" y="261"/>
                    <a:pt x="2108" y="259"/>
                  </a:cubicBezTo>
                  <a:cubicBezTo>
                    <a:pt x="2114" y="256"/>
                    <a:pt x="2115" y="268"/>
                    <a:pt x="2125" y="262"/>
                  </a:cubicBezTo>
                  <a:cubicBezTo>
                    <a:pt x="2134" y="255"/>
                    <a:pt x="2144" y="259"/>
                    <a:pt x="2156" y="259"/>
                  </a:cubicBezTo>
                  <a:cubicBezTo>
                    <a:pt x="2167" y="259"/>
                    <a:pt x="2154" y="244"/>
                    <a:pt x="2154" y="238"/>
                  </a:cubicBezTo>
                  <a:cubicBezTo>
                    <a:pt x="2155" y="232"/>
                    <a:pt x="2168" y="236"/>
                    <a:pt x="2164" y="241"/>
                  </a:cubicBezTo>
                  <a:cubicBezTo>
                    <a:pt x="2160" y="247"/>
                    <a:pt x="2170" y="259"/>
                    <a:pt x="2187" y="257"/>
                  </a:cubicBezTo>
                  <a:cubicBezTo>
                    <a:pt x="2203" y="256"/>
                    <a:pt x="2191" y="246"/>
                    <a:pt x="2199" y="242"/>
                  </a:cubicBezTo>
                  <a:cubicBezTo>
                    <a:pt x="2207" y="239"/>
                    <a:pt x="2206" y="235"/>
                    <a:pt x="2194" y="227"/>
                  </a:cubicBezTo>
                  <a:cubicBezTo>
                    <a:pt x="2182" y="220"/>
                    <a:pt x="2167" y="225"/>
                    <a:pt x="2156" y="220"/>
                  </a:cubicBezTo>
                  <a:cubicBezTo>
                    <a:pt x="2145" y="215"/>
                    <a:pt x="2132" y="215"/>
                    <a:pt x="2131" y="226"/>
                  </a:cubicBezTo>
                  <a:cubicBezTo>
                    <a:pt x="2131" y="238"/>
                    <a:pt x="2109" y="214"/>
                    <a:pt x="2097" y="210"/>
                  </a:cubicBezTo>
                  <a:cubicBezTo>
                    <a:pt x="2086" y="206"/>
                    <a:pt x="2050" y="243"/>
                    <a:pt x="2068" y="251"/>
                  </a:cubicBezTo>
                  <a:close/>
                  <a:moveTo>
                    <a:pt x="2177" y="318"/>
                  </a:moveTo>
                  <a:cubicBezTo>
                    <a:pt x="2186" y="316"/>
                    <a:pt x="2170" y="299"/>
                    <a:pt x="2154" y="296"/>
                  </a:cubicBezTo>
                  <a:cubicBezTo>
                    <a:pt x="2138" y="293"/>
                    <a:pt x="2123" y="307"/>
                    <a:pt x="2125" y="310"/>
                  </a:cubicBezTo>
                  <a:cubicBezTo>
                    <a:pt x="2129" y="316"/>
                    <a:pt x="2167" y="320"/>
                    <a:pt x="2177" y="318"/>
                  </a:cubicBezTo>
                  <a:close/>
                  <a:moveTo>
                    <a:pt x="2135" y="284"/>
                  </a:moveTo>
                  <a:cubicBezTo>
                    <a:pt x="2135" y="276"/>
                    <a:pt x="2107" y="286"/>
                    <a:pt x="2118" y="290"/>
                  </a:cubicBezTo>
                  <a:cubicBezTo>
                    <a:pt x="2125" y="292"/>
                    <a:pt x="2135" y="291"/>
                    <a:pt x="2135" y="284"/>
                  </a:cubicBezTo>
                  <a:close/>
                  <a:moveTo>
                    <a:pt x="2173" y="920"/>
                  </a:moveTo>
                  <a:cubicBezTo>
                    <a:pt x="2167" y="905"/>
                    <a:pt x="2181" y="891"/>
                    <a:pt x="2170" y="883"/>
                  </a:cubicBezTo>
                  <a:cubicBezTo>
                    <a:pt x="2160" y="875"/>
                    <a:pt x="2164" y="859"/>
                    <a:pt x="2159" y="862"/>
                  </a:cubicBezTo>
                  <a:cubicBezTo>
                    <a:pt x="2154" y="865"/>
                    <a:pt x="2159" y="879"/>
                    <a:pt x="2151" y="880"/>
                  </a:cubicBezTo>
                  <a:cubicBezTo>
                    <a:pt x="2142" y="881"/>
                    <a:pt x="2150" y="889"/>
                    <a:pt x="2147" y="899"/>
                  </a:cubicBezTo>
                  <a:cubicBezTo>
                    <a:pt x="2144" y="910"/>
                    <a:pt x="2149" y="925"/>
                    <a:pt x="2153" y="934"/>
                  </a:cubicBezTo>
                  <a:cubicBezTo>
                    <a:pt x="2157" y="944"/>
                    <a:pt x="2147" y="994"/>
                    <a:pt x="2151" y="1002"/>
                  </a:cubicBezTo>
                  <a:cubicBezTo>
                    <a:pt x="2155" y="1011"/>
                    <a:pt x="2144" y="1047"/>
                    <a:pt x="2148" y="1052"/>
                  </a:cubicBezTo>
                  <a:cubicBezTo>
                    <a:pt x="2154" y="1059"/>
                    <a:pt x="2150" y="1042"/>
                    <a:pt x="2159" y="1040"/>
                  </a:cubicBezTo>
                  <a:cubicBezTo>
                    <a:pt x="2169" y="1039"/>
                    <a:pt x="2169" y="1051"/>
                    <a:pt x="2175" y="1053"/>
                  </a:cubicBezTo>
                  <a:cubicBezTo>
                    <a:pt x="2180" y="1056"/>
                    <a:pt x="2177" y="1037"/>
                    <a:pt x="2171" y="1038"/>
                  </a:cubicBezTo>
                  <a:cubicBezTo>
                    <a:pt x="2166" y="1039"/>
                    <a:pt x="2162" y="1025"/>
                    <a:pt x="2159" y="1017"/>
                  </a:cubicBezTo>
                  <a:cubicBezTo>
                    <a:pt x="2157" y="1008"/>
                    <a:pt x="2165" y="999"/>
                    <a:pt x="2165" y="988"/>
                  </a:cubicBezTo>
                  <a:cubicBezTo>
                    <a:pt x="2165" y="978"/>
                    <a:pt x="2178" y="978"/>
                    <a:pt x="2186" y="986"/>
                  </a:cubicBezTo>
                  <a:cubicBezTo>
                    <a:pt x="2193" y="994"/>
                    <a:pt x="2194" y="989"/>
                    <a:pt x="2191" y="983"/>
                  </a:cubicBezTo>
                  <a:cubicBezTo>
                    <a:pt x="2188" y="977"/>
                    <a:pt x="2178" y="935"/>
                    <a:pt x="2173" y="920"/>
                  </a:cubicBezTo>
                  <a:close/>
                  <a:moveTo>
                    <a:pt x="510" y="456"/>
                  </a:moveTo>
                  <a:cubicBezTo>
                    <a:pt x="524" y="469"/>
                    <a:pt x="536" y="450"/>
                    <a:pt x="543" y="449"/>
                  </a:cubicBezTo>
                  <a:cubicBezTo>
                    <a:pt x="550" y="448"/>
                    <a:pt x="539" y="441"/>
                    <a:pt x="527" y="437"/>
                  </a:cubicBezTo>
                  <a:cubicBezTo>
                    <a:pt x="516" y="434"/>
                    <a:pt x="499" y="446"/>
                    <a:pt x="510" y="456"/>
                  </a:cubicBezTo>
                  <a:close/>
                  <a:moveTo>
                    <a:pt x="532" y="34"/>
                  </a:moveTo>
                  <a:cubicBezTo>
                    <a:pt x="540" y="39"/>
                    <a:pt x="512" y="38"/>
                    <a:pt x="508" y="43"/>
                  </a:cubicBezTo>
                  <a:cubicBezTo>
                    <a:pt x="505" y="48"/>
                    <a:pt x="489" y="46"/>
                    <a:pt x="492" y="53"/>
                  </a:cubicBezTo>
                  <a:cubicBezTo>
                    <a:pt x="495" y="59"/>
                    <a:pt x="521" y="59"/>
                    <a:pt x="521" y="54"/>
                  </a:cubicBezTo>
                  <a:cubicBezTo>
                    <a:pt x="521" y="49"/>
                    <a:pt x="534" y="54"/>
                    <a:pt x="535" y="49"/>
                  </a:cubicBezTo>
                  <a:cubicBezTo>
                    <a:pt x="536" y="44"/>
                    <a:pt x="541" y="39"/>
                    <a:pt x="556" y="38"/>
                  </a:cubicBezTo>
                  <a:cubicBezTo>
                    <a:pt x="570" y="37"/>
                    <a:pt x="570" y="32"/>
                    <a:pt x="557" y="25"/>
                  </a:cubicBezTo>
                  <a:cubicBezTo>
                    <a:pt x="543" y="19"/>
                    <a:pt x="525" y="29"/>
                    <a:pt x="532" y="34"/>
                  </a:cubicBezTo>
                  <a:close/>
                  <a:moveTo>
                    <a:pt x="483" y="39"/>
                  </a:moveTo>
                  <a:cubicBezTo>
                    <a:pt x="495" y="28"/>
                    <a:pt x="511" y="38"/>
                    <a:pt x="513" y="33"/>
                  </a:cubicBezTo>
                  <a:cubicBezTo>
                    <a:pt x="515" y="28"/>
                    <a:pt x="491" y="26"/>
                    <a:pt x="482" y="31"/>
                  </a:cubicBezTo>
                  <a:cubicBezTo>
                    <a:pt x="473" y="36"/>
                    <a:pt x="452" y="32"/>
                    <a:pt x="455" y="38"/>
                  </a:cubicBezTo>
                  <a:cubicBezTo>
                    <a:pt x="456" y="42"/>
                    <a:pt x="471" y="50"/>
                    <a:pt x="483" y="39"/>
                  </a:cubicBezTo>
                  <a:close/>
                  <a:moveTo>
                    <a:pt x="1620" y="274"/>
                  </a:moveTo>
                  <a:cubicBezTo>
                    <a:pt x="1618" y="278"/>
                    <a:pt x="1607" y="279"/>
                    <a:pt x="1610" y="283"/>
                  </a:cubicBezTo>
                  <a:cubicBezTo>
                    <a:pt x="1615" y="289"/>
                    <a:pt x="1641" y="286"/>
                    <a:pt x="1642" y="277"/>
                  </a:cubicBezTo>
                  <a:cubicBezTo>
                    <a:pt x="1642" y="269"/>
                    <a:pt x="1622" y="270"/>
                    <a:pt x="1620" y="274"/>
                  </a:cubicBezTo>
                  <a:close/>
                  <a:moveTo>
                    <a:pt x="3008" y="545"/>
                  </a:moveTo>
                  <a:cubicBezTo>
                    <a:pt x="3003" y="543"/>
                    <a:pt x="2986" y="532"/>
                    <a:pt x="2982" y="526"/>
                  </a:cubicBezTo>
                  <a:cubicBezTo>
                    <a:pt x="2978" y="520"/>
                    <a:pt x="2958" y="517"/>
                    <a:pt x="2958" y="520"/>
                  </a:cubicBezTo>
                  <a:cubicBezTo>
                    <a:pt x="2958" y="523"/>
                    <a:pt x="2951" y="520"/>
                    <a:pt x="2950" y="516"/>
                  </a:cubicBezTo>
                  <a:cubicBezTo>
                    <a:pt x="2948" y="513"/>
                    <a:pt x="2927" y="512"/>
                    <a:pt x="2927" y="516"/>
                  </a:cubicBezTo>
                  <a:cubicBezTo>
                    <a:pt x="2927" y="520"/>
                    <a:pt x="2932" y="520"/>
                    <a:pt x="2935" y="524"/>
                  </a:cubicBezTo>
                  <a:cubicBezTo>
                    <a:pt x="2938" y="528"/>
                    <a:pt x="2931" y="530"/>
                    <a:pt x="2932" y="535"/>
                  </a:cubicBezTo>
                  <a:cubicBezTo>
                    <a:pt x="2934" y="540"/>
                    <a:pt x="2925" y="533"/>
                    <a:pt x="2921" y="530"/>
                  </a:cubicBezTo>
                  <a:cubicBezTo>
                    <a:pt x="2918" y="528"/>
                    <a:pt x="2919" y="517"/>
                    <a:pt x="2920" y="512"/>
                  </a:cubicBezTo>
                  <a:cubicBezTo>
                    <a:pt x="2921" y="507"/>
                    <a:pt x="2914" y="508"/>
                    <a:pt x="2914" y="503"/>
                  </a:cubicBezTo>
                  <a:cubicBezTo>
                    <a:pt x="2913" y="498"/>
                    <a:pt x="2889" y="487"/>
                    <a:pt x="2879" y="483"/>
                  </a:cubicBezTo>
                  <a:cubicBezTo>
                    <a:pt x="2870" y="479"/>
                    <a:pt x="2857" y="475"/>
                    <a:pt x="2853" y="470"/>
                  </a:cubicBezTo>
                  <a:cubicBezTo>
                    <a:pt x="2850" y="465"/>
                    <a:pt x="2832" y="464"/>
                    <a:pt x="2825" y="457"/>
                  </a:cubicBezTo>
                  <a:cubicBezTo>
                    <a:pt x="2819" y="450"/>
                    <a:pt x="2789" y="437"/>
                    <a:pt x="2776" y="437"/>
                  </a:cubicBezTo>
                  <a:cubicBezTo>
                    <a:pt x="2763" y="436"/>
                    <a:pt x="2766" y="429"/>
                    <a:pt x="2760" y="430"/>
                  </a:cubicBezTo>
                  <a:cubicBezTo>
                    <a:pt x="2754" y="431"/>
                    <a:pt x="2727" y="430"/>
                    <a:pt x="2719" y="428"/>
                  </a:cubicBezTo>
                  <a:cubicBezTo>
                    <a:pt x="2710" y="427"/>
                    <a:pt x="2708" y="433"/>
                    <a:pt x="2702" y="431"/>
                  </a:cubicBezTo>
                  <a:cubicBezTo>
                    <a:pt x="2696" y="429"/>
                    <a:pt x="2665" y="417"/>
                    <a:pt x="2662" y="422"/>
                  </a:cubicBezTo>
                  <a:cubicBezTo>
                    <a:pt x="2658" y="426"/>
                    <a:pt x="2660" y="432"/>
                    <a:pt x="2656" y="433"/>
                  </a:cubicBezTo>
                  <a:cubicBezTo>
                    <a:pt x="2652" y="434"/>
                    <a:pt x="2656" y="439"/>
                    <a:pt x="2665" y="447"/>
                  </a:cubicBezTo>
                  <a:cubicBezTo>
                    <a:pt x="2673" y="455"/>
                    <a:pt x="2668" y="461"/>
                    <a:pt x="2660" y="464"/>
                  </a:cubicBezTo>
                  <a:cubicBezTo>
                    <a:pt x="2652" y="467"/>
                    <a:pt x="2640" y="461"/>
                    <a:pt x="2636" y="455"/>
                  </a:cubicBezTo>
                  <a:cubicBezTo>
                    <a:pt x="2632" y="449"/>
                    <a:pt x="2621" y="451"/>
                    <a:pt x="2619" y="444"/>
                  </a:cubicBezTo>
                  <a:cubicBezTo>
                    <a:pt x="2616" y="436"/>
                    <a:pt x="2622" y="435"/>
                    <a:pt x="2627" y="439"/>
                  </a:cubicBezTo>
                  <a:cubicBezTo>
                    <a:pt x="2632" y="443"/>
                    <a:pt x="2639" y="440"/>
                    <a:pt x="2640" y="434"/>
                  </a:cubicBezTo>
                  <a:cubicBezTo>
                    <a:pt x="2641" y="428"/>
                    <a:pt x="2626" y="424"/>
                    <a:pt x="2618" y="425"/>
                  </a:cubicBezTo>
                  <a:cubicBezTo>
                    <a:pt x="2610" y="425"/>
                    <a:pt x="2605" y="437"/>
                    <a:pt x="2597" y="441"/>
                  </a:cubicBezTo>
                  <a:cubicBezTo>
                    <a:pt x="2589" y="446"/>
                    <a:pt x="2556" y="439"/>
                    <a:pt x="2553" y="436"/>
                  </a:cubicBezTo>
                  <a:cubicBezTo>
                    <a:pt x="2550" y="433"/>
                    <a:pt x="2504" y="436"/>
                    <a:pt x="2500" y="439"/>
                  </a:cubicBezTo>
                  <a:cubicBezTo>
                    <a:pt x="2495" y="443"/>
                    <a:pt x="2498" y="455"/>
                    <a:pt x="2496" y="456"/>
                  </a:cubicBezTo>
                  <a:cubicBezTo>
                    <a:pt x="2494" y="457"/>
                    <a:pt x="2491" y="442"/>
                    <a:pt x="2491" y="439"/>
                  </a:cubicBezTo>
                  <a:cubicBezTo>
                    <a:pt x="2491" y="436"/>
                    <a:pt x="2486" y="434"/>
                    <a:pt x="2478" y="434"/>
                  </a:cubicBezTo>
                  <a:cubicBezTo>
                    <a:pt x="2470" y="434"/>
                    <a:pt x="2465" y="434"/>
                    <a:pt x="2468" y="430"/>
                  </a:cubicBezTo>
                  <a:cubicBezTo>
                    <a:pt x="2472" y="427"/>
                    <a:pt x="2465" y="424"/>
                    <a:pt x="2472" y="419"/>
                  </a:cubicBezTo>
                  <a:cubicBezTo>
                    <a:pt x="2478" y="415"/>
                    <a:pt x="2460" y="401"/>
                    <a:pt x="2443" y="394"/>
                  </a:cubicBezTo>
                  <a:cubicBezTo>
                    <a:pt x="2426" y="387"/>
                    <a:pt x="2387" y="391"/>
                    <a:pt x="2376" y="394"/>
                  </a:cubicBezTo>
                  <a:cubicBezTo>
                    <a:pt x="2366" y="398"/>
                    <a:pt x="2345" y="396"/>
                    <a:pt x="2335" y="397"/>
                  </a:cubicBezTo>
                  <a:cubicBezTo>
                    <a:pt x="2325" y="397"/>
                    <a:pt x="2333" y="393"/>
                    <a:pt x="2330" y="388"/>
                  </a:cubicBezTo>
                  <a:cubicBezTo>
                    <a:pt x="2327" y="383"/>
                    <a:pt x="2310" y="378"/>
                    <a:pt x="2308" y="382"/>
                  </a:cubicBezTo>
                  <a:cubicBezTo>
                    <a:pt x="2306" y="386"/>
                    <a:pt x="2301" y="382"/>
                    <a:pt x="2301" y="379"/>
                  </a:cubicBezTo>
                  <a:cubicBezTo>
                    <a:pt x="2301" y="376"/>
                    <a:pt x="2285" y="370"/>
                    <a:pt x="2279" y="371"/>
                  </a:cubicBezTo>
                  <a:cubicBezTo>
                    <a:pt x="2273" y="373"/>
                    <a:pt x="2270" y="366"/>
                    <a:pt x="2277" y="366"/>
                  </a:cubicBezTo>
                  <a:cubicBezTo>
                    <a:pt x="2285" y="366"/>
                    <a:pt x="2297" y="367"/>
                    <a:pt x="2292" y="359"/>
                  </a:cubicBezTo>
                  <a:cubicBezTo>
                    <a:pt x="2286" y="351"/>
                    <a:pt x="2239" y="348"/>
                    <a:pt x="2235" y="350"/>
                  </a:cubicBezTo>
                  <a:cubicBezTo>
                    <a:pt x="2230" y="351"/>
                    <a:pt x="2235" y="357"/>
                    <a:pt x="2224" y="367"/>
                  </a:cubicBezTo>
                  <a:cubicBezTo>
                    <a:pt x="2214" y="376"/>
                    <a:pt x="2204" y="370"/>
                    <a:pt x="2206" y="365"/>
                  </a:cubicBezTo>
                  <a:cubicBezTo>
                    <a:pt x="2207" y="360"/>
                    <a:pt x="2219" y="361"/>
                    <a:pt x="2219" y="357"/>
                  </a:cubicBezTo>
                  <a:cubicBezTo>
                    <a:pt x="2219" y="352"/>
                    <a:pt x="2202" y="354"/>
                    <a:pt x="2200" y="351"/>
                  </a:cubicBezTo>
                  <a:cubicBezTo>
                    <a:pt x="2197" y="347"/>
                    <a:pt x="2203" y="344"/>
                    <a:pt x="2210" y="346"/>
                  </a:cubicBezTo>
                  <a:cubicBezTo>
                    <a:pt x="2216" y="348"/>
                    <a:pt x="2227" y="349"/>
                    <a:pt x="2227" y="346"/>
                  </a:cubicBezTo>
                  <a:cubicBezTo>
                    <a:pt x="2228" y="343"/>
                    <a:pt x="2221" y="342"/>
                    <a:pt x="2210" y="341"/>
                  </a:cubicBezTo>
                  <a:cubicBezTo>
                    <a:pt x="2200" y="339"/>
                    <a:pt x="2175" y="333"/>
                    <a:pt x="2161" y="334"/>
                  </a:cubicBezTo>
                  <a:cubicBezTo>
                    <a:pt x="2148" y="335"/>
                    <a:pt x="2142" y="329"/>
                    <a:pt x="2135" y="329"/>
                  </a:cubicBezTo>
                  <a:cubicBezTo>
                    <a:pt x="2127" y="328"/>
                    <a:pt x="2127" y="333"/>
                    <a:pt x="2131" y="337"/>
                  </a:cubicBezTo>
                  <a:cubicBezTo>
                    <a:pt x="2134" y="341"/>
                    <a:pt x="2124" y="344"/>
                    <a:pt x="2115" y="342"/>
                  </a:cubicBezTo>
                  <a:cubicBezTo>
                    <a:pt x="2107" y="341"/>
                    <a:pt x="2094" y="347"/>
                    <a:pt x="2099" y="353"/>
                  </a:cubicBezTo>
                  <a:cubicBezTo>
                    <a:pt x="2104" y="359"/>
                    <a:pt x="2109" y="351"/>
                    <a:pt x="2113" y="353"/>
                  </a:cubicBezTo>
                  <a:cubicBezTo>
                    <a:pt x="2117" y="356"/>
                    <a:pt x="2102" y="360"/>
                    <a:pt x="2108" y="363"/>
                  </a:cubicBezTo>
                  <a:cubicBezTo>
                    <a:pt x="2115" y="366"/>
                    <a:pt x="2114" y="372"/>
                    <a:pt x="2114" y="375"/>
                  </a:cubicBezTo>
                  <a:cubicBezTo>
                    <a:pt x="2114" y="378"/>
                    <a:pt x="2103" y="380"/>
                    <a:pt x="2100" y="375"/>
                  </a:cubicBezTo>
                  <a:cubicBezTo>
                    <a:pt x="2096" y="370"/>
                    <a:pt x="2090" y="374"/>
                    <a:pt x="2083" y="374"/>
                  </a:cubicBezTo>
                  <a:cubicBezTo>
                    <a:pt x="2076" y="373"/>
                    <a:pt x="2070" y="377"/>
                    <a:pt x="2078" y="378"/>
                  </a:cubicBezTo>
                  <a:cubicBezTo>
                    <a:pt x="2086" y="379"/>
                    <a:pt x="2088" y="384"/>
                    <a:pt x="2078" y="385"/>
                  </a:cubicBezTo>
                  <a:cubicBezTo>
                    <a:pt x="2067" y="386"/>
                    <a:pt x="2070" y="375"/>
                    <a:pt x="2064" y="376"/>
                  </a:cubicBezTo>
                  <a:cubicBezTo>
                    <a:pt x="2058" y="378"/>
                    <a:pt x="2044" y="371"/>
                    <a:pt x="2037" y="372"/>
                  </a:cubicBezTo>
                  <a:cubicBezTo>
                    <a:pt x="2029" y="372"/>
                    <a:pt x="2026" y="378"/>
                    <a:pt x="2016" y="378"/>
                  </a:cubicBezTo>
                  <a:cubicBezTo>
                    <a:pt x="2007" y="379"/>
                    <a:pt x="1994" y="374"/>
                    <a:pt x="1990" y="368"/>
                  </a:cubicBezTo>
                  <a:cubicBezTo>
                    <a:pt x="1986" y="363"/>
                    <a:pt x="1985" y="362"/>
                    <a:pt x="1980" y="368"/>
                  </a:cubicBezTo>
                  <a:cubicBezTo>
                    <a:pt x="1975" y="374"/>
                    <a:pt x="1975" y="385"/>
                    <a:pt x="1970" y="386"/>
                  </a:cubicBezTo>
                  <a:cubicBezTo>
                    <a:pt x="1965" y="387"/>
                    <a:pt x="1964" y="397"/>
                    <a:pt x="1959" y="399"/>
                  </a:cubicBezTo>
                  <a:cubicBezTo>
                    <a:pt x="1954" y="402"/>
                    <a:pt x="1954" y="395"/>
                    <a:pt x="1948" y="396"/>
                  </a:cubicBezTo>
                  <a:cubicBezTo>
                    <a:pt x="1942" y="396"/>
                    <a:pt x="1923" y="378"/>
                    <a:pt x="1922" y="372"/>
                  </a:cubicBezTo>
                  <a:cubicBezTo>
                    <a:pt x="1921" y="367"/>
                    <a:pt x="1909" y="356"/>
                    <a:pt x="1906" y="354"/>
                  </a:cubicBezTo>
                  <a:cubicBezTo>
                    <a:pt x="1902" y="352"/>
                    <a:pt x="1909" y="351"/>
                    <a:pt x="1913" y="354"/>
                  </a:cubicBezTo>
                  <a:cubicBezTo>
                    <a:pt x="1916" y="358"/>
                    <a:pt x="1921" y="358"/>
                    <a:pt x="1925" y="356"/>
                  </a:cubicBezTo>
                  <a:cubicBezTo>
                    <a:pt x="1929" y="354"/>
                    <a:pt x="1929" y="344"/>
                    <a:pt x="1922" y="344"/>
                  </a:cubicBezTo>
                  <a:cubicBezTo>
                    <a:pt x="1915" y="344"/>
                    <a:pt x="1918" y="338"/>
                    <a:pt x="1921" y="337"/>
                  </a:cubicBezTo>
                  <a:cubicBezTo>
                    <a:pt x="1925" y="336"/>
                    <a:pt x="1913" y="326"/>
                    <a:pt x="1918" y="325"/>
                  </a:cubicBezTo>
                  <a:cubicBezTo>
                    <a:pt x="1922" y="323"/>
                    <a:pt x="1920" y="319"/>
                    <a:pt x="1914" y="318"/>
                  </a:cubicBezTo>
                  <a:cubicBezTo>
                    <a:pt x="1908" y="317"/>
                    <a:pt x="1902" y="313"/>
                    <a:pt x="1902" y="310"/>
                  </a:cubicBezTo>
                  <a:cubicBezTo>
                    <a:pt x="1902" y="307"/>
                    <a:pt x="1878" y="306"/>
                    <a:pt x="1879" y="310"/>
                  </a:cubicBezTo>
                  <a:cubicBezTo>
                    <a:pt x="1880" y="314"/>
                    <a:pt x="1871" y="313"/>
                    <a:pt x="1872" y="310"/>
                  </a:cubicBezTo>
                  <a:cubicBezTo>
                    <a:pt x="1873" y="306"/>
                    <a:pt x="1864" y="307"/>
                    <a:pt x="1852" y="304"/>
                  </a:cubicBezTo>
                  <a:cubicBezTo>
                    <a:pt x="1841" y="301"/>
                    <a:pt x="1840" y="293"/>
                    <a:pt x="1836" y="292"/>
                  </a:cubicBezTo>
                  <a:cubicBezTo>
                    <a:pt x="1833" y="292"/>
                    <a:pt x="1834" y="304"/>
                    <a:pt x="1828" y="301"/>
                  </a:cubicBezTo>
                  <a:cubicBezTo>
                    <a:pt x="1822" y="298"/>
                    <a:pt x="1816" y="303"/>
                    <a:pt x="1819" y="310"/>
                  </a:cubicBezTo>
                  <a:cubicBezTo>
                    <a:pt x="1822" y="317"/>
                    <a:pt x="1819" y="318"/>
                    <a:pt x="1819" y="323"/>
                  </a:cubicBezTo>
                  <a:cubicBezTo>
                    <a:pt x="1818" y="329"/>
                    <a:pt x="1815" y="327"/>
                    <a:pt x="1809" y="324"/>
                  </a:cubicBezTo>
                  <a:cubicBezTo>
                    <a:pt x="1802" y="322"/>
                    <a:pt x="1802" y="330"/>
                    <a:pt x="1787" y="326"/>
                  </a:cubicBezTo>
                  <a:cubicBezTo>
                    <a:pt x="1773" y="323"/>
                    <a:pt x="1766" y="327"/>
                    <a:pt x="1763" y="322"/>
                  </a:cubicBezTo>
                  <a:cubicBezTo>
                    <a:pt x="1761" y="317"/>
                    <a:pt x="1756" y="317"/>
                    <a:pt x="1756" y="321"/>
                  </a:cubicBezTo>
                  <a:cubicBezTo>
                    <a:pt x="1755" y="325"/>
                    <a:pt x="1733" y="323"/>
                    <a:pt x="1731" y="317"/>
                  </a:cubicBezTo>
                  <a:cubicBezTo>
                    <a:pt x="1729" y="311"/>
                    <a:pt x="1735" y="310"/>
                    <a:pt x="1738" y="309"/>
                  </a:cubicBezTo>
                  <a:cubicBezTo>
                    <a:pt x="1742" y="307"/>
                    <a:pt x="1735" y="305"/>
                    <a:pt x="1722" y="306"/>
                  </a:cubicBezTo>
                  <a:cubicBezTo>
                    <a:pt x="1710" y="307"/>
                    <a:pt x="1702" y="299"/>
                    <a:pt x="1690" y="301"/>
                  </a:cubicBezTo>
                  <a:cubicBezTo>
                    <a:pt x="1677" y="302"/>
                    <a:pt x="1649" y="305"/>
                    <a:pt x="1646" y="307"/>
                  </a:cubicBezTo>
                  <a:cubicBezTo>
                    <a:pt x="1642" y="308"/>
                    <a:pt x="1649" y="315"/>
                    <a:pt x="1643" y="316"/>
                  </a:cubicBezTo>
                  <a:cubicBezTo>
                    <a:pt x="1637" y="316"/>
                    <a:pt x="1641" y="304"/>
                    <a:pt x="1640" y="299"/>
                  </a:cubicBezTo>
                  <a:cubicBezTo>
                    <a:pt x="1639" y="293"/>
                    <a:pt x="1630" y="292"/>
                    <a:pt x="1631" y="297"/>
                  </a:cubicBezTo>
                  <a:cubicBezTo>
                    <a:pt x="1633" y="301"/>
                    <a:pt x="1617" y="303"/>
                    <a:pt x="1613" y="299"/>
                  </a:cubicBezTo>
                  <a:cubicBezTo>
                    <a:pt x="1609" y="296"/>
                    <a:pt x="1603" y="291"/>
                    <a:pt x="1593" y="289"/>
                  </a:cubicBezTo>
                  <a:cubicBezTo>
                    <a:pt x="1583" y="286"/>
                    <a:pt x="1570" y="297"/>
                    <a:pt x="1573" y="300"/>
                  </a:cubicBezTo>
                  <a:cubicBezTo>
                    <a:pt x="1576" y="303"/>
                    <a:pt x="1583" y="301"/>
                    <a:pt x="1584" y="303"/>
                  </a:cubicBezTo>
                  <a:cubicBezTo>
                    <a:pt x="1584" y="307"/>
                    <a:pt x="1562" y="306"/>
                    <a:pt x="1562" y="309"/>
                  </a:cubicBezTo>
                  <a:cubicBezTo>
                    <a:pt x="1562" y="313"/>
                    <a:pt x="1542" y="318"/>
                    <a:pt x="1535" y="319"/>
                  </a:cubicBezTo>
                  <a:cubicBezTo>
                    <a:pt x="1518" y="321"/>
                    <a:pt x="1514" y="321"/>
                    <a:pt x="1506" y="328"/>
                  </a:cubicBezTo>
                  <a:cubicBezTo>
                    <a:pt x="1498" y="334"/>
                    <a:pt x="1504" y="322"/>
                    <a:pt x="1511" y="315"/>
                  </a:cubicBezTo>
                  <a:cubicBezTo>
                    <a:pt x="1517" y="309"/>
                    <a:pt x="1524" y="312"/>
                    <a:pt x="1527" y="307"/>
                  </a:cubicBezTo>
                  <a:cubicBezTo>
                    <a:pt x="1531" y="302"/>
                    <a:pt x="1537" y="302"/>
                    <a:pt x="1546" y="301"/>
                  </a:cubicBezTo>
                  <a:cubicBezTo>
                    <a:pt x="1556" y="299"/>
                    <a:pt x="1556" y="293"/>
                    <a:pt x="1561" y="291"/>
                  </a:cubicBezTo>
                  <a:cubicBezTo>
                    <a:pt x="1565" y="289"/>
                    <a:pt x="1577" y="285"/>
                    <a:pt x="1579" y="280"/>
                  </a:cubicBezTo>
                  <a:cubicBezTo>
                    <a:pt x="1581" y="275"/>
                    <a:pt x="1604" y="268"/>
                    <a:pt x="1609" y="268"/>
                  </a:cubicBezTo>
                  <a:cubicBezTo>
                    <a:pt x="1614" y="268"/>
                    <a:pt x="1615" y="259"/>
                    <a:pt x="1617" y="259"/>
                  </a:cubicBezTo>
                  <a:cubicBezTo>
                    <a:pt x="1620" y="259"/>
                    <a:pt x="1634" y="253"/>
                    <a:pt x="1639" y="250"/>
                  </a:cubicBezTo>
                  <a:cubicBezTo>
                    <a:pt x="1644" y="248"/>
                    <a:pt x="1647" y="243"/>
                    <a:pt x="1647" y="239"/>
                  </a:cubicBezTo>
                  <a:cubicBezTo>
                    <a:pt x="1647" y="236"/>
                    <a:pt x="1640" y="237"/>
                    <a:pt x="1639" y="233"/>
                  </a:cubicBezTo>
                  <a:cubicBezTo>
                    <a:pt x="1638" y="230"/>
                    <a:pt x="1642" y="232"/>
                    <a:pt x="1648" y="230"/>
                  </a:cubicBezTo>
                  <a:cubicBezTo>
                    <a:pt x="1653" y="228"/>
                    <a:pt x="1648" y="221"/>
                    <a:pt x="1643" y="222"/>
                  </a:cubicBezTo>
                  <a:cubicBezTo>
                    <a:pt x="1639" y="224"/>
                    <a:pt x="1646" y="218"/>
                    <a:pt x="1642" y="214"/>
                  </a:cubicBezTo>
                  <a:cubicBezTo>
                    <a:pt x="1638" y="209"/>
                    <a:pt x="1630" y="217"/>
                    <a:pt x="1630" y="212"/>
                  </a:cubicBezTo>
                  <a:cubicBezTo>
                    <a:pt x="1631" y="207"/>
                    <a:pt x="1630" y="200"/>
                    <a:pt x="1627" y="197"/>
                  </a:cubicBezTo>
                  <a:cubicBezTo>
                    <a:pt x="1624" y="194"/>
                    <a:pt x="1618" y="203"/>
                    <a:pt x="1611" y="198"/>
                  </a:cubicBezTo>
                  <a:cubicBezTo>
                    <a:pt x="1605" y="193"/>
                    <a:pt x="1586" y="190"/>
                    <a:pt x="1586" y="192"/>
                  </a:cubicBezTo>
                  <a:cubicBezTo>
                    <a:pt x="1586" y="194"/>
                    <a:pt x="1577" y="189"/>
                    <a:pt x="1575" y="191"/>
                  </a:cubicBezTo>
                  <a:cubicBezTo>
                    <a:pt x="1573" y="193"/>
                    <a:pt x="1558" y="193"/>
                    <a:pt x="1553" y="191"/>
                  </a:cubicBezTo>
                  <a:cubicBezTo>
                    <a:pt x="1549" y="190"/>
                    <a:pt x="1542" y="193"/>
                    <a:pt x="1542" y="198"/>
                  </a:cubicBezTo>
                  <a:cubicBezTo>
                    <a:pt x="1542" y="202"/>
                    <a:pt x="1523" y="201"/>
                    <a:pt x="1520" y="200"/>
                  </a:cubicBezTo>
                  <a:cubicBezTo>
                    <a:pt x="1516" y="199"/>
                    <a:pt x="1532" y="186"/>
                    <a:pt x="1532" y="183"/>
                  </a:cubicBezTo>
                  <a:cubicBezTo>
                    <a:pt x="1532" y="181"/>
                    <a:pt x="1505" y="184"/>
                    <a:pt x="1503" y="181"/>
                  </a:cubicBezTo>
                  <a:cubicBezTo>
                    <a:pt x="1502" y="179"/>
                    <a:pt x="1489" y="178"/>
                    <a:pt x="1483" y="178"/>
                  </a:cubicBezTo>
                  <a:cubicBezTo>
                    <a:pt x="1477" y="178"/>
                    <a:pt x="1482" y="177"/>
                    <a:pt x="1488" y="176"/>
                  </a:cubicBezTo>
                  <a:cubicBezTo>
                    <a:pt x="1493" y="176"/>
                    <a:pt x="1498" y="171"/>
                    <a:pt x="1504" y="170"/>
                  </a:cubicBezTo>
                  <a:cubicBezTo>
                    <a:pt x="1510" y="169"/>
                    <a:pt x="1509" y="167"/>
                    <a:pt x="1506" y="163"/>
                  </a:cubicBezTo>
                  <a:cubicBezTo>
                    <a:pt x="1504" y="159"/>
                    <a:pt x="1497" y="161"/>
                    <a:pt x="1491" y="159"/>
                  </a:cubicBezTo>
                  <a:cubicBezTo>
                    <a:pt x="1485" y="158"/>
                    <a:pt x="1478" y="155"/>
                    <a:pt x="1473" y="155"/>
                  </a:cubicBezTo>
                  <a:cubicBezTo>
                    <a:pt x="1468" y="154"/>
                    <a:pt x="1462" y="157"/>
                    <a:pt x="1450" y="160"/>
                  </a:cubicBezTo>
                  <a:cubicBezTo>
                    <a:pt x="1437" y="162"/>
                    <a:pt x="1436" y="171"/>
                    <a:pt x="1430" y="174"/>
                  </a:cubicBezTo>
                  <a:cubicBezTo>
                    <a:pt x="1424" y="177"/>
                    <a:pt x="1413" y="189"/>
                    <a:pt x="1418" y="190"/>
                  </a:cubicBezTo>
                  <a:cubicBezTo>
                    <a:pt x="1423" y="191"/>
                    <a:pt x="1421" y="194"/>
                    <a:pt x="1422" y="197"/>
                  </a:cubicBezTo>
                  <a:cubicBezTo>
                    <a:pt x="1422" y="201"/>
                    <a:pt x="1418" y="201"/>
                    <a:pt x="1412" y="200"/>
                  </a:cubicBezTo>
                  <a:cubicBezTo>
                    <a:pt x="1406" y="199"/>
                    <a:pt x="1385" y="200"/>
                    <a:pt x="1385" y="204"/>
                  </a:cubicBezTo>
                  <a:cubicBezTo>
                    <a:pt x="1385" y="208"/>
                    <a:pt x="1397" y="211"/>
                    <a:pt x="1396" y="213"/>
                  </a:cubicBezTo>
                  <a:cubicBezTo>
                    <a:pt x="1395" y="215"/>
                    <a:pt x="1387" y="213"/>
                    <a:pt x="1383" y="210"/>
                  </a:cubicBezTo>
                  <a:cubicBezTo>
                    <a:pt x="1379" y="208"/>
                    <a:pt x="1369" y="209"/>
                    <a:pt x="1368" y="214"/>
                  </a:cubicBezTo>
                  <a:cubicBezTo>
                    <a:pt x="1366" y="218"/>
                    <a:pt x="1358" y="217"/>
                    <a:pt x="1356" y="216"/>
                  </a:cubicBezTo>
                  <a:cubicBezTo>
                    <a:pt x="1354" y="215"/>
                    <a:pt x="1349" y="218"/>
                    <a:pt x="1345" y="217"/>
                  </a:cubicBezTo>
                  <a:cubicBezTo>
                    <a:pt x="1341" y="216"/>
                    <a:pt x="1352" y="210"/>
                    <a:pt x="1350" y="207"/>
                  </a:cubicBezTo>
                  <a:cubicBezTo>
                    <a:pt x="1347" y="204"/>
                    <a:pt x="1334" y="207"/>
                    <a:pt x="1333" y="211"/>
                  </a:cubicBezTo>
                  <a:cubicBezTo>
                    <a:pt x="1332" y="216"/>
                    <a:pt x="1324" y="208"/>
                    <a:pt x="1321" y="210"/>
                  </a:cubicBezTo>
                  <a:cubicBezTo>
                    <a:pt x="1318" y="211"/>
                    <a:pt x="1315" y="213"/>
                    <a:pt x="1310" y="215"/>
                  </a:cubicBezTo>
                  <a:cubicBezTo>
                    <a:pt x="1304" y="218"/>
                    <a:pt x="1295" y="213"/>
                    <a:pt x="1293" y="217"/>
                  </a:cubicBezTo>
                  <a:cubicBezTo>
                    <a:pt x="1291" y="221"/>
                    <a:pt x="1303" y="222"/>
                    <a:pt x="1303" y="224"/>
                  </a:cubicBezTo>
                  <a:cubicBezTo>
                    <a:pt x="1304" y="226"/>
                    <a:pt x="1275" y="226"/>
                    <a:pt x="1274" y="229"/>
                  </a:cubicBezTo>
                  <a:cubicBezTo>
                    <a:pt x="1273" y="231"/>
                    <a:pt x="1264" y="231"/>
                    <a:pt x="1252" y="232"/>
                  </a:cubicBezTo>
                  <a:cubicBezTo>
                    <a:pt x="1240" y="232"/>
                    <a:pt x="1245" y="238"/>
                    <a:pt x="1236" y="239"/>
                  </a:cubicBezTo>
                  <a:cubicBezTo>
                    <a:pt x="1226" y="241"/>
                    <a:pt x="1222" y="242"/>
                    <a:pt x="1219" y="246"/>
                  </a:cubicBezTo>
                  <a:cubicBezTo>
                    <a:pt x="1216" y="251"/>
                    <a:pt x="1209" y="252"/>
                    <a:pt x="1205" y="248"/>
                  </a:cubicBezTo>
                  <a:cubicBezTo>
                    <a:pt x="1202" y="244"/>
                    <a:pt x="1194" y="250"/>
                    <a:pt x="1198" y="250"/>
                  </a:cubicBezTo>
                  <a:cubicBezTo>
                    <a:pt x="1203" y="251"/>
                    <a:pt x="1199" y="256"/>
                    <a:pt x="1196" y="255"/>
                  </a:cubicBezTo>
                  <a:cubicBezTo>
                    <a:pt x="1193" y="254"/>
                    <a:pt x="1185" y="260"/>
                    <a:pt x="1189" y="259"/>
                  </a:cubicBezTo>
                  <a:cubicBezTo>
                    <a:pt x="1194" y="259"/>
                    <a:pt x="1196" y="262"/>
                    <a:pt x="1194" y="265"/>
                  </a:cubicBezTo>
                  <a:cubicBezTo>
                    <a:pt x="1192" y="268"/>
                    <a:pt x="1181" y="262"/>
                    <a:pt x="1179" y="265"/>
                  </a:cubicBezTo>
                  <a:cubicBezTo>
                    <a:pt x="1176" y="267"/>
                    <a:pt x="1184" y="271"/>
                    <a:pt x="1188" y="270"/>
                  </a:cubicBezTo>
                  <a:cubicBezTo>
                    <a:pt x="1193" y="269"/>
                    <a:pt x="1196" y="273"/>
                    <a:pt x="1196" y="276"/>
                  </a:cubicBezTo>
                  <a:cubicBezTo>
                    <a:pt x="1197" y="279"/>
                    <a:pt x="1185" y="274"/>
                    <a:pt x="1183" y="277"/>
                  </a:cubicBezTo>
                  <a:cubicBezTo>
                    <a:pt x="1181" y="280"/>
                    <a:pt x="1185" y="281"/>
                    <a:pt x="1190" y="281"/>
                  </a:cubicBezTo>
                  <a:cubicBezTo>
                    <a:pt x="1195" y="282"/>
                    <a:pt x="1191" y="284"/>
                    <a:pt x="1195" y="288"/>
                  </a:cubicBezTo>
                  <a:cubicBezTo>
                    <a:pt x="1196" y="288"/>
                    <a:pt x="1196" y="288"/>
                    <a:pt x="1196" y="289"/>
                  </a:cubicBezTo>
                  <a:cubicBezTo>
                    <a:pt x="1199" y="292"/>
                    <a:pt x="1194" y="293"/>
                    <a:pt x="1194" y="296"/>
                  </a:cubicBezTo>
                  <a:cubicBezTo>
                    <a:pt x="1195" y="299"/>
                    <a:pt x="1189" y="301"/>
                    <a:pt x="1189" y="298"/>
                  </a:cubicBezTo>
                  <a:cubicBezTo>
                    <a:pt x="1189" y="295"/>
                    <a:pt x="1176" y="293"/>
                    <a:pt x="1173" y="297"/>
                  </a:cubicBezTo>
                  <a:cubicBezTo>
                    <a:pt x="1170" y="300"/>
                    <a:pt x="1168" y="303"/>
                    <a:pt x="1164" y="300"/>
                  </a:cubicBezTo>
                  <a:cubicBezTo>
                    <a:pt x="1161" y="297"/>
                    <a:pt x="1151" y="301"/>
                    <a:pt x="1138" y="301"/>
                  </a:cubicBezTo>
                  <a:cubicBezTo>
                    <a:pt x="1126" y="302"/>
                    <a:pt x="1099" y="303"/>
                    <a:pt x="1093" y="305"/>
                  </a:cubicBezTo>
                  <a:cubicBezTo>
                    <a:pt x="1086" y="307"/>
                    <a:pt x="1081" y="316"/>
                    <a:pt x="1087" y="322"/>
                  </a:cubicBezTo>
                  <a:cubicBezTo>
                    <a:pt x="1093" y="328"/>
                    <a:pt x="1087" y="331"/>
                    <a:pt x="1087" y="335"/>
                  </a:cubicBezTo>
                  <a:cubicBezTo>
                    <a:pt x="1087" y="339"/>
                    <a:pt x="1103" y="347"/>
                    <a:pt x="1111" y="348"/>
                  </a:cubicBezTo>
                  <a:cubicBezTo>
                    <a:pt x="1119" y="348"/>
                    <a:pt x="1126" y="359"/>
                    <a:pt x="1121" y="365"/>
                  </a:cubicBezTo>
                  <a:cubicBezTo>
                    <a:pt x="1116" y="371"/>
                    <a:pt x="1101" y="363"/>
                    <a:pt x="1091" y="355"/>
                  </a:cubicBezTo>
                  <a:cubicBezTo>
                    <a:pt x="1081" y="347"/>
                    <a:pt x="1058" y="344"/>
                    <a:pt x="1051" y="345"/>
                  </a:cubicBezTo>
                  <a:cubicBezTo>
                    <a:pt x="1043" y="345"/>
                    <a:pt x="1048" y="338"/>
                    <a:pt x="1038" y="338"/>
                  </a:cubicBezTo>
                  <a:cubicBezTo>
                    <a:pt x="1028" y="339"/>
                    <a:pt x="1020" y="347"/>
                    <a:pt x="1027" y="347"/>
                  </a:cubicBezTo>
                  <a:cubicBezTo>
                    <a:pt x="1033" y="347"/>
                    <a:pt x="1037" y="347"/>
                    <a:pt x="1034" y="350"/>
                  </a:cubicBezTo>
                  <a:cubicBezTo>
                    <a:pt x="1031" y="353"/>
                    <a:pt x="1036" y="352"/>
                    <a:pt x="1044" y="356"/>
                  </a:cubicBezTo>
                  <a:cubicBezTo>
                    <a:pt x="1052" y="359"/>
                    <a:pt x="1037" y="364"/>
                    <a:pt x="1029" y="358"/>
                  </a:cubicBezTo>
                  <a:cubicBezTo>
                    <a:pt x="1021" y="353"/>
                    <a:pt x="1012" y="358"/>
                    <a:pt x="1010" y="362"/>
                  </a:cubicBezTo>
                  <a:cubicBezTo>
                    <a:pt x="1008" y="366"/>
                    <a:pt x="1019" y="378"/>
                    <a:pt x="1034" y="380"/>
                  </a:cubicBezTo>
                  <a:cubicBezTo>
                    <a:pt x="1048" y="382"/>
                    <a:pt x="1043" y="387"/>
                    <a:pt x="1049" y="389"/>
                  </a:cubicBezTo>
                  <a:cubicBezTo>
                    <a:pt x="1056" y="392"/>
                    <a:pt x="1051" y="394"/>
                    <a:pt x="1047" y="394"/>
                  </a:cubicBezTo>
                  <a:cubicBezTo>
                    <a:pt x="1042" y="395"/>
                    <a:pt x="1034" y="388"/>
                    <a:pt x="1027" y="384"/>
                  </a:cubicBezTo>
                  <a:cubicBezTo>
                    <a:pt x="1019" y="380"/>
                    <a:pt x="1000" y="386"/>
                    <a:pt x="997" y="381"/>
                  </a:cubicBezTo>
                  <a:cubicBezTo>
                    <a:pt x="993" y="377"/>
                    <a:pt x="999" y="373"/>
                    <a:pt x="995" y="370"/>
                  </a:cubicBezTo>
                  <a:cubicBezTo>
                    <a:pt x="992" y="367"/>
                    <a:pt x="995" y="360"/>
                    <a:pt x="1000" y="352"/>
                  </a:cubicBezTo>
                  <a:cubicBezTo>
                    <a:pt x="1004" y="345"/>
                    <a:pt x="999" y="333"/>
                    <a:pt x="992" y="330"/>
                  </a:cubicBezTo>
                  <a:cubicBezTo>
                    <a:pt x="985" y="328"/>
                    <a:pt x="986" y="335"/>
                    <a:pt x="987" y="338"/>
                  </a:cubicBezTo>
                  <a:cubicBezTo>
                    <a:pt x="989" y="340"/>
                    <a:pt x="988" y="350"/>
                    <a:pt x="983" y="356"/>
                  </a:cubicBezTo>
                  <a:cubicBezTo>
                    <a:pt x="978" y="363"/>
                    <a:pt x="962" y="363"/>
                    <a:pt x="962" y="367"/>
                  </a:cubicBezTo>
                  <a:cubicBezTo>
                    <a:pt x="962" y="371"/>
                    <a:pt x="951" y="375"/>
                    <a:pt x="955" y="378"/>
                  </a:cubicBezTo>
                  <a:cubicBezTo>
                    <a:pt x="958" y="381"/>
                    <a:pt x="973" y="397"/>
                    <a:pt x="975" y="402"/>
                  </a:cubicBezTo>
                  <a:cubicBezTo>
                    <a:pt x="977" y="407"/>
                    <a:pt x="962" y="423"/>
                    <a:pt x="964" y="432"/>
                  </a:cubicBezTo>
                  <a:cubicBezTo>
                    <a:pt x="967" y="441"/>
                    <a:pt x="962" y="445"/>
                    <a:pt x="965" y="450"/>
                  </a:cubicBezTo>
                  <a:cubicBezTo>
                    <a:pt x="968" y="454"/>
                    <a:pt x="975" y="450"/>
                    <a:pt x="979" y="452"/>
                  </a:cubicBezTo>
                  <a:cubicBezTo>
                    <a:pt x="983" y="454"/>
                    <a:pt x="990" y="449"/>
                    <a:pt x="999" y="448"/>
                  </a:cubicBezTo>
                  <a:cubicBezTo>
                    <a:pt x="1009" y="446"/>
                    <a:pt x="1027" y="456"/>
                    <a:pt x="1033" y="459"/>
                  </a:cubicBezTo>
                  <a:cubicBezTo>
                    <a:pt x="1040" y="462"/>
                    <a:pt x="1036" y="467"/>
                    <a:pt x="1040" y="473"/>
                  </a:cubicBezTo>
                  <a:cubicBezTo>
                    <a:pt x="1043" y="478"/>
                    <a:pt x="1032" y="478"/>
                    <a:pt x="1032" y="486"/>
                  </a:cubicBezTo>
                  <a:cubicBezTo>
                    <a:pt x="1031" y="493"/>
                    <a:pt x="1051" y="497"/>
                    <a:pt x="1052" y="499"/>
                  </a:cubicBezTo>
                  <a:cubicBezTo>
                    <a:pt x="1053" y="502"/>
                    <a:pt x="1038" y="500"/>
                    <a:pt x="1032" y="498"/>
                  </a:cubicBezTo>
                  <a:cubicBezTo>
                    <a:pt x="1027" y="496"/>
                    <a:pt x="1026" y="488"/>
                    <a:pt x="1024" y="486"/>
                  </a:cubicBezTo>
                  <a:cubicBezTo>
                    <a:pt x="1022" y="485"/>
                    <a:pt x="1028" y="479"/>
                    <a:pt x="1029" y="474"/>
                  </a:cubicBezTo>
                  <a:cubicBezTo>
                    <a:pt x="1029" y="469"/>
                    <a:pt x="1022" y="466"/>
                    <a:pt x="1020" y="462"/>
                  </a:cubicBezTo>
                  <a:cubicBezTo>
                    <a:pt x="1017" y="459"/>
                    <a:pt x="1013" y="454"/>
                    <a:pt x="1009" y="455"/>
                  </a:cubicBezTo>
                  <a:cubicBezTo>
                    <a:pt x="1004" y="456"/>
                    <a:pt x="987" y="458"/>
                    <a:pt x="981" y="462"/>
                  </a:cubicBezTo>
                  <a:cubicBezTo>
                    <a:pt x="976" y="467"/>
                    <a:pt x="982" y="480"/>
                    <a:pt x="985" y="487"/>
                  </a:cubicBezTo>
                  <a:cubicBezTo>
                    <a:pt x="988" y="493"/>
                    <a:pt x="970" y="503"/>
                    <a:pt x="970" y="508"/>
                  </a:cubicBezTo>
                  <a:cubicBezTo>
                    <a:pt x="971" y="513"/>
                    <a:pt x="965" y="515"/>
                    <a:pt x="957" y="520"/>
                  </a:cubicBezTo>
                  <a:cubicBezTo>
                    <a:pt x="949" y="524"/>
                    <a:pt x="941" y="527"/>
                    <a:pt x="941" y="534"/>
                  </a:cubicBezTo>
                  <a:cubicBezTo>
                    <a:pt x="941" y="540"/>
                    <a:pt x="931" y="537"/>
                    <a:pt x="925" y="534"/>
                  </a:cubicBezTo>
                  <a:cubicBezTo>
                    <a:pt x="920" y="530"/>
                    <a:pt x="913" y="535"/>
                    <a:pt x="905" y="535"/>
                  </a:cubicBezTo>
                  <a:cubicBezTo>
                    <a:pt x="897" y="535"/>
                    <a:pt x="897" y="528"/>
                    <a:pt x="891" y="531"/>
                  </a:cubicBezTo>
                  <a:cubicBezTo>
                    <a:pt x="884" y="533"/>
                    <a:pt x="880" y="528"/>
                    <a:pt x="882" y="523"/>
                  </a:cubicBezTo>
                  <a:cubicBezTo>
                    <a:pt x="884" y="519"/>
                    <a:pt x="891" y="522"/>
                    <a:pt x="891" y="526"/>
                  </a:cubicBezTo>
                  <a:cubicBezTo>
                    <a:pt x="892" y="529"/>
                    <a:pt x="896" y="527"/>
                    <a:pt x="902" y="524"/>
                  </a:cubicBezTo>
                  <a:cubicBezTo>
                    <a:pt x="907" y="522"/>
                    <a:pt x="904" y="528"/>
                    <a:pt x="912" y="529"/>
                  </a:cubicBezTo>
                  <a:cubicBezTo>
                    <a:pt x="919" y="529"/>
                    <a:pt x="915" y="525"/>
                    <a:pt x="921" y="525"/>
                  </a:cubicBezTo>
                  <a:cubicBezTo>
                    <a:pt x="927" y="526"/>
                    <a:pt x="927" y="524"/>
                    <a:pt x="925" y="521"/>
                  </a:cubicBezTo>
                  <a:cubicBezTo>
                    <a:pt x="923" y="518"/>
                    <a:pt x="929" y="516"/>
                    <a:pt x="933" y="515"/>
                  </a:cubicBezTo>
                  <a:cubicBezTo>
                    <a:pt x="937" y="513"/>
                    <a:pt x="935" y="507"/>
                    <a:pt x="938" y="505"/>
                  </a:cubicBezTo>
                  <a:cubicBezTo>
                    <a:pt x="942" y="503"/>
                    <a:pt x="939" y="500"/>
                    <a:pt x="943" y="499"/>
                  </a:cubicBezTo>
                  <a:cubicBezTo>
                    <a:pt x="947" y="499"/>
                    <a:pt x="948" y="494"/>
                    <a:pt x="952" y="494"/>
                  </a:cubicBezTo>
                  <a:cubicBezTo>
                    <a:pt x="955" y="494"/>
                    <a:pt x="957" y="488"/>
                    <a:pt x="955" y="485"/>
                  </a:cubicBezTo>
                  <a:cubicBezTo>
                    <a:pt x="953" y="483"/>
                    <a:pt x="956" y="475"/>
                    <a:pt x="960" y="474"/>
                  </a:cubicBezTo>
                  <a:cubicBezTo>
                    <a:pt x="963" y="473"/>
                    <a:pt x="963" y="469"/>
                    <a:pt x="960" y="467"/>
                  </a:cubicBezTo>
                  <a:cubicBezTo>
                    <a:pt x="957" y="465"/>
                    <a:pt x="945" y="457"/>
                    <a:pt x="946" y="452"/>
                  </a:cubicBezTo>
                  <a:cubicBezTo>
                    <a:pt x="947" y="447"/>
                    <a:pt x="944" y="438"/>
                    <a:pt x="946" y="434"/>
                  </a:cubicBezTo>
                  <a:cubicBezTo>
                    <a:pt x="947" y="430"/>
                    <a:pt x="946" y="422"/>
                    <a:pt x="945" y="417"/>
                  </a:cubicBezTo>
                  <a:cubicBezTo>
                    <a:pt x="945" y="413"/>
                    <a:pt x="948" y="407"/>
                    <a:pt x="950" y="399"/>
                  </a:cubicBezTo>
                  <a:cubicBezTo>
                    <a:pt x="951" y="390"/>
                    <a:pt x="941" y="381"/>
                    <a:pt x="936" y="379"/>
                  </a:cubicBezTo>
                  <a:cubicBezTo>
                    <a:pt x="930" y="376"/>
                    <a:pt x="934" y="372"/>
                    <a:pt x="941" y="365"/>
                  </a:cubicBezTo>
                  <a:cubicBezTo>
                    <a:pt x="949" y="359"/>
                    <a:pt x="949" y="340"/>
                    <a:pt x="949" y="335"/>
                  </a:cubicBezTo>
                  <a:cubicBezTo>
                    <a:pt x="948" y="331"/>
                    <a:pt x="933" y="328"/>
                    <a:pt x="927" y="328"/>
                  </a:cubicBezTo>
                  <a:cubicBezTo>
                    <a:pt x="921" y="329"/>
                    <a:pt x="899" y="328"/>
                    <a:pt x="893" y="327"/>
                  </a:cubicBezTo>
                  <a:cubicBezTo>
                    <a:pt x="888" y="326"/>
                    <a:pt x="886" y="331"/>
                    <a:pt x="883" y="336"/>
                  </a:cubicBezTo>
                  <a:cubicBezTo>
                    <a:pt x="881" y="342"/>
                    <a:pt x="875" y="350"/>
                    <a:pt x="872" y="362"/>
                  </a:cubicBezTo>
                  <a:cubicBezTo>
                    <a:pt x="868" y="373"/>
                    <a:pt x="854" y="377"/>
                    <a:pt x="848" y="380"/>
                  </a:cubicBezTo>
                  <a:cubicBezTo>
                    <a:pt x="842" y="382"/>
                    <a:pt x="838" y="391"/>
                    <a:pt x="841" y="395"/>
                  </a:cubicBezTo>
                  <a:cubicBezTo>
                    <a:pt x="844" y="399"/>
                    <a:pt x="848" y="396"/>
                    <a:pt x="851" y="397"/>
                  </a:cubicBezTo>
                  <a:cubicBezTo>
                    <a:pt x="854" y="399"/>
                    <a:pt x="851" y="410"/>
                    <a:pt x="849" y="411"/>
                  </a:cubicBezTo>
                  <a:cubicBezTo>
                    <a:pt x="847" y="413"/>
                    <a:pt x="852" y="417"/>
                    <a:pt x="848" y="420"/>
                  </a:cubicBezTo>
                  <a:cubicBezTo>
                    <a:pt x="843" y="423"/>
                    <a:pt x="839" y="429"/>
                    <a:pt x="842" y="432"/>
                  </a:cubicBezTo>
                  <a:cubicBezTo>
                    <a:pt x="844" y="435"/>
                    <a:pt x="857" y="436"/>
                    <a:pt x="863" y="439"/>
                  </a:cubicBezTo>
                  <a:cubicBezTo>
                    <a:pt x="868" y="443"/>
                    <a:pt x="866" y="448"/>
                    <a:pt x="870" y="454"/>
                  </a:cubicBezTo>
                  <a:cubicBezTo>
                    <a:pt x="874" y="459"/>
                    <a:pt x="879" y="456"/>
                    <a:pt x="881" y="459"/>
                  </a:cubicBezTo>
                  <a:cubicBezTo>
                    <a:pt x="883" y="463"/>
                    <a:pt x="873" y="476"/>
                    <a:pt x="870" y="477"/>
                  </a:cubicBezTo>
                  <a:cubicBezTo>
                    <a:pt x="866" y="477"/>
                    <a:pt x="853" y="463"/>
                    <a:pt x="848" y="460"/>
                  </a:cubicBezTo>
                  <a:cubicBezTo>
                    <a:pt x="844" y="457"/>
                    <a:pt x="828" y="452"/>
                    <a:pt x="820" y="448"/>
                  </a:cubicBezTo>
                  <a:cubicBezTo>
                    <a:pt x="812" y="443"/>
                    <a:pt x="805" y="444"/>
                    <a:pt x="797" y="438"/>
                  </a:cubicBezTo>
                  <a:cubicBezTo>
                    <a:pt x="788" y="432"/>
                    <a:pt x="780" y="429"/>
                    <a:pt x="764" y="429"/>
                  </a:cubicBezTo>
                  <a:cubicBezTo>
                    <a:pt x="748" y="430"/>
                    <a:pt x="737" y="426"/>
                    <a:pt x="732" y="426"/>
                  </a:cubicBezTo>
                  <a:cubicBezTo>
                    <a:pt x="726" y="427"/>
                    <a:pt x="728" y="421"/>
                    <a:pt x="719" y="417"/>
                  </a:cubicBezTo>
                  <a:cubicBezTo>
                    <a:pt x="709" y="413"/>
                    <a:pt x="703" y="407"/>
                    <a:pt x="697" y="410"/>
                  </a:cubicBezTo>
                  <a:cubicBezTo>
                    <a:pt x="692" y="413"/>
                    <a:pt x="694" y="423"/>
                    <a:pt x="702" y="424"/>
                  </a:cubicBezTo>
                  <a:cubicBezTo>
                    <a:pt x="711" y="426"/>
                    <a:pt x="707" y="430"/>
                    <a:pt x="715" y="430"/>
                  </a:cubicBezTo>
                  <a:cubicBezTo>
                    <a:pt x="724" y="429"/>
                    <a:pt x="727" y="432"/>
                    <a:pt x="727" y="438"/>
                  </a:cubicBezTo>
                  <a:cubicBezTo>
                    <a:pt x="726" y="443"/>
                    <a:pt x="731" y="449"/>
                    <a:pt x="735" y="452"/>
                  </a:cubicBezTo>
                  <a:cubicBezTo>
                    <a:pt x="739" y="456"/>
                    <a:pt x="736" y="462"/>
                    <a:pt x="729" y="462"/>
                  </a:cubicBezTo>
                  <a:cubicBezTo>
                    <a:pt x="722" y="462"/>
                    <a:pt x="714" y="463"/>
                    <a:pt x="717" y="468"/>
                  </a:cubicBezTo>
                  <a:cubicBezTo>
                    <a:pt x="720" y="473"/>
                    <a:pt x="715" y="474"/>
                    <a:pt x="708" y="472"/>
                  </a:cubicBezTo>
                  <a:cubicBezTo>
                    <a:pt x="701" y="469"/>
                    <a:pt x="705" y="464"/>
                    <a:pt x="708" y="461"/>
                  </a:cubicBezTo>
                  <a:cubicBezTo>
                    <a:pt x="711" y="458"/>
                    <a:pt x="702" y="455"/>
                    <a:pt x="697" y="453"/>
                  </a:cubicBezTo>
                  <a:cubicBezTo>
                    <a:pt x="693" y="451"/>
                    <a:pt x="675" y="465"/>
                    <a:pt x="670" y="467"/>
                  </a:cubicBezTo>
                  <a:cubicBezTo>
                    <a:pt x="665" y="469"/>
                    <a:pt x="653" y="463"/>
                    <a:pt x="641" y="467"/>
                  </a:cubicBezTo>
                  <a:cubicBezTo>
                    <a:pt x="628" y="470"/>
                    <a:pt x="629" y="480"/>
                    <a:pt x="624" y="479"/>
                  </a:cubicBezTo>
                  <a:cubicBezTo>
                    <a:pt x="619" y="478"/>
                    <a:pt x="606" y="480"/>
                    <a:pt x="600" y="477"/>
                  </a:cubicBezTo>
                  <a:cubicBezTo>
                    <a:pt x="595" y="474"/>
                    <a:pt x="599" y="472"/>
                    <a:pt x="605" y="472"/>
                  </a:cubicBezTo>
                  <a:cubicBezTo>
                    <a:pt x="610" y="472"/>
                    <a:pt x="612" y="471"/>
                    <a:pt x="609" y="467"/>
                  </a:cubicBezTo>
                  <a:cubicBezTo>
                    <a:pt x="606" y="463"/>
                    <a:pt x="613" y="457"/>
                    <a:pt x="613" y="455"/>
                  </a:cubicBezTo>
                  <a:cubicBezTo>
                    <a:pt x="613" y="452"/>
                    <a:pt x="592" y="459"/>
                    <a:pt x="589" y="462"/>
                  </a:cubicBezTo>
                  <a:cubicBezTo>
                    <a:pt x="586" y="465"/>
                    <a:pt x="589" y="470"/>
                    <a:pt x="586" y="472"/>
                  </a:cubicBezTo>
                  <a:cubicBezTo>
                    <a:pt x="582" y="474"/>
                    <a:pt x="582" y="469"/>
                    <a:pt x="578" y="467"/>
                  </a:cubicBezTo>
                  <a:cubicBezTo>
                    <a:pt x="574" y="466"/>
                    <a:pt x="543" y="473"/>
                    <a:pt x="537" y="479"/>
                  </a:cubicBezTo>
                  <a:cubicBezTo>
                    <a:pt x="532" y="486"/>
                    <a:pt x="520" y="486"/>
                    <a:pt x="520" y="490"/>
                  </a:cubicBezTo>
                  <a:cubicBezTo>
                    <a:pt x="520" y="493"/>
                    <a:pt x="507" y="493"/>
                    <a:pt x="501" y="496"/>
                  </a:cubicBezTo>
                  <a:cubicBezTo>
                    <a:pt x="496" y="498"/>
                    <a:pt x="499" y="509"/>
                    <a:pt x="497" y="514"/>
                  </a:cubicBezTo>
                  <a:cubicBezTo>
                    <a:pt x="495" y="519"/>
                    <a:pt x="474" y="518"/>
                    <a:pt x="467" y="518"/>
                  </a:cubicBezTo>
                  <a:cubicBezTo>
                    <a:pt x="461" y="518"/>
                    <a:pt x="458" y="505"/>
                    <a:pt x="453" y="505"/>
                  </a:cubicBezTo>
                  <a:cubicBezTo>
                    <a:pt x="448" y="504"/>
                    <a:pt x="451" y="497"/>
                    <a:pt x="453" y="493"/>
                  </a:cubicBezTo>
                  <a:cubicBezTo>
                    <a:pt x="454" y="490"/>
                    <a:pt x="458" y="493"/>
                    <a:pt x="465" y="489"/>
                  </a:cubicBezTo>
                  <a:cubicBezTo>
                    <a:pt x="471" y="485"/>
                    <a:pt x="478" y="491"/>
                    <a:pt x="480" y="488"/>
                  </a:cubicBezTo>
                  <a:cubicBezTo>
                    <a:pt x="483" y="485"/>
                    <a:pt x="471" y="478"/>
                    <a:pt x="470" y="471"/>
                  </a:cubicBezTo>
                  <a:cubicBezTo>
                    <a:pt x="469" y="465"/>
                    <a:pt x="455" y="463"/>
                    <a:pt x="447" y="465"/>
                  </a:cubicBezTo>
                  <a:cubicBezTo>
                    <a:pt x="440" y="467"/>
                    <a:pt x="431" y="465"/>
                    <a:pt x="425" y="462"/>
                  </a:cubicBezTo>
                  <a:cubicBezTo>
                    <a:pt x="420" y="460"/>
                    <a:pt x="421" y="467"/>
                    <a:pt x="429" y="469"/>
                  </a:cubicBezTo>
                  <a:cubicBezTo>
                    <a:pt x="437" y="471"/>
                    <a:pt x="433" y="478"/>
                    <a:pt x="434" y="481"/>
                  </a:cubicBezTo>
                  <a:cubicBezTo>
                    <a:pt x="435" y="485"/>
                    <a:pt x="432" y="494"/>
                    <a:pt x="427" y="501"/>
                  </a:cubicBezTo>
                  <a:cubicBezTo>
                    <a:pt x="422" y="508"/>
                    <a:pt x="426" y="508"/>
                    <a:pt x="433" y="507"/>
                  </a:cubicBezTo>
                  <a:cubicBezTo>
                    <a:pt x="440" y="507"/>
                    <a:pt x="439" y="516"/>
                    <a:pt x="439" y="523"/>
                  </a:cubicBezTo>
                  <a:cubicBezTo>
                    <a:pt x="439" y="530"/>
                    <a:pt x="434" y="532"/>
                    <a:pt x="434" y="536"/>
                  </a:cubicBezTo>
                  <a:cubicBezTo>
                    <a:pt x="434" y="541"/>
                    <a:pt x="428" y="534"/>
                    <a:pt x="426" y="536"/>
                  </a:cubicBezTo>
                  <a:cubicBezTo>
                    <a:pt x="424" y="538"/>
                    <a:pt x="422" y="535"/>
                    <a:pt x="421" y="531"/>
                  </a:cubicBezTo>
                  <a:cubicBezTo>
                    <a:pt x="420" y="527"/>
                    <a:pt x="409" y="529"/>
                    <a:pt x="403" y="528"/>
                  </a:cubicBezTo>
                  <a:cubicBezTo>
                    <a:pt x="397" y="526"/>
                    <a:pt x="395" y="529"/>
                    <a:pt x="392" y="533"/>
                  </a:cubicBezTo>
                  <a:cubicBezTo>
                    <a:pt x="389" y="538"/>
                    <a:pt x="381" y="539"/>
                    <a:pt x="376" y="540"/>
                  </a:cubicBezTo>
                  <a:cubicBezTo>
                    <a:pt x="372" y="540"/>
                    <a:pt x="364" y="549"/>
                    <a:pt x="360" y="552"/>
                  </a:cubicBezTo>
                  <a:cubicBezTo>
                    <a:pt x="355" y="555"/>
                    <a:pt x="354" y="561"/>
                    <a:pt x="361" y="568"/>
                  </a:cubicBezTo>
                  <a:cubicBezTo>
                    <a:pt x="367" y="574"/>
                    <a:pt x="368" y="578"/>
                    <a:pt x="368" y="581"/>
                  </a:cubicBezTo>
                  <a:cubicBezTo>
                    <a:pt x="367" y="585"/>
                    <a:pt x="350" y="584"/>
                    <a:pt x="347" y="580"/>
                  </a:cubicBezTo>
                  <a:cubicBezTo>
                    <a:pt x="344" y="576"/>
                    <a:pt x="332" y="575"/>
                    <a:pt x="328" y="576"/>
                  </a:cubicBezTo>
                  <a:cubicBezTo>
                    <a:pt x="325" y="577"/>
                    <a:pt x="314" y="564"/>
                    <a:pt x="308" y="564"/>
                  </a:cubicBezTo>
                  <a:cubicBezTo>
                    <a:pt x="303" y="564"/>
                    <a:pt x="300" y="570"/>
                    <a:pt x="298" y="574"/>
                  </a:cubicBezTo>
                  <a:cubicBezTo>
                    <a:pt x="296" y="577"/>
                    <a:pt x="300" y="578"/>
                    <a:pt x="303" y="584"/>
                  </a:cubicBezTo>
                  <a:cubicBezTo>
                    <a:pt x="306" y="590"/>
                    <a:pt x="315" y="590"/>
                    <a:pt x="320" y="590"/>
                  </a:cubicBezTo>
                  <a:cubicBezTo>
                    <a:pt x="325" y="590"/>
                    <a:pt x="323" y="598"/>
                    <a:pt x="322" y="601"/>
                  </a:cubicBezTo>
                  <a:cubicBezTo>
                    <a:pt x="320" y="604"/>
                    <a:pt x="311" y="606"/>
                    <a:pt x="308" y="603"/>
                  </a:cubicBezTo>
                  <a:cubicBezTo>
                    <a:pt x="306" y="599"/>
                    <a:pt x="295" y="603"/>
                    <a:pt x="295" y="599"/>
                  </a:cubicBezTo>
                  <a:cubicBezTo>
                    <a:pt x="294" y="594"/>
                    <a:pt x="287" y="588"/>
                    <a:pt x="278" y="589"/>
                  </a:cubicBezTo>
                  <a:cubicBezTo>
                    <a:pt x="270" y="591"/>
                    <a:pt x="269" y="586"/>
                    <a:pt x="269" y="579"/>
                  </a:cubicBezTo>
                  <a:cubicBezTo>
                    <a:pt x="270" y="573"/>
                    <a:pt x="265" y="569"/>
                    <a:pt x="265" y="566"/>
                  </a:cubicBezTo>
                  <a:cubicBezTo>
                    <a:pt x="265" y="564"/>
                    <a:pt x="261" y="558"/>
                    <a:pt x="266" y="555"/>
                  </a:cubicBezTo>
                  <a:cubicBezTo>
                    <a:pt x="270" y="552"/>
                    <a:pt x="267" y="548"/>
                    <a:pt x="267" y="544"/>
                  </a:cubicBezTo>
                  <a:cubicBezTo>
                    <a:pt x="267" y="540"/>
                    <a:pt x="260" y="534"/>
                    <a:pt x="253" y="534"/>
                  </a:cubicBezTo>
                  <a:cubicBezTo>
                    <a:pt x="247" y="534"/>
                    <a:pt x="248" y="527"/>
                    <a:pt x="243" y="526"/>
                  </a:cubicBezTo>
                  <a:cubicBezTo>
                    <a:pt x="237" y="525"/>
                    <a:pt x="226" y="516"/>
                    <a:pt x="225" y="512"/>
                  </a:cubicBezTo>
                  <a:cubicBezTo>
                    <a:pt x="225" y="508"/>
                    <a:pt x="216" y="507"/>
                    <a:pt x="219" y="506"/>
                  </a:cubicBezTo>
                  <a:cubicBezTo>
                    <a:pt x="222" y="505"/>
                    <a:pt x="229" y="507"/>
                    <a:pt x="233" y="511"/>
                  </a:cubicBezTo>
                  <a:cubicBezTo>
                    <a:pt x="238" y="516"/>
                    <a:pt x="246" y="520"/>
                    <a:pt x="258" y="522"/>
                  </a:cubicBezTo>
                  <a:cubicBezTo>
                    <a:pt x="270" y="523"/>
                    <a:pt x="275" y="529"/>
                    <a:pt x="289" y="531"/>
                  </a:cubicBezTo>
                  <a:cubicBezTo>
                    <a:pt x="302" y="534"/>
                    <a:pt x="310" y="535"/>
                    <a:pt x="330" y="538"/>
                  </a:cubicBezTo>
                  <a:cubicBezTo>
                    <a:pt x="349" y="541"/>
                    <a:pt x="375" y="521"/>
                    <a:pt x="381" y="516"/>
                  </a:cubicBezTo>
                  <a:cubicBezTo>
                    <a:pt x="386" y="510"/>
                    <a:pt x="379" y="499"/>
                    <a:pt x="379" y="495"/>
                  </a:cubicBezTo>
                  <a:cubicBezTo>
                    <a:pt x="379" y="491"/>
                    <a:pt x="370" y="490"/>
                    <a:pt x="369" y="487"/>
                  </a:cubicBezTo>
                  <a:cubicBezTo>
                    <a:pt x="368" y="484"/>
                    <a:pt x="362" y="478"/>
                    <a:pt x="355" y="478"/>
                  </a:cubicBezTo>
                  <a:cubicBezTo>
                    <a:pt x="347" y="478"/>
                    <a:pt x="346" y="469"/>
                    <a:pt x="340" y="470"/>
                  </a:cubicBezTo>
                  <a:cubicBezTo>
                    <a:pt x="334" y="471"/>
                    <a:pt x="330" y="467"/>
                    <a:pt x="314" y="457"/>
                  </a:cubicBezTo>
                  <a:cubicBezTo>
                    <a:pt x="298" y="447"/>
                    <a:pt x="277" y="439"/>
                    <a:pt x="273" y="441"/>
                  </a:cubicBezTo>
                  <a:cubicBezTo>
                    <a:pt x="269" y="443"/>
                    <a:pt x="266" y="444"/>
                    <a:pt x="264" y="440"/>
                  </a:cubicBezTo>
                  <a:cubicBezTo>
                    <a:pt x="261" y="436"/>
                    <a:pt x="255" y="436"/>
                    <a:pt x="251" y="439"/>
                  </a:cubicBezTo>
                  <a:cubicBezTo>
                    <a:pt x="247" y="443"/>
                    <a:pt x="243" y="437"/>
                    <a:pt x="235" y="438"/>
                  </a:cubicBezTo>
                  <a:cubicBezTo>
                    <a:pt x="227" y="440"/>
                    <a:pt x="223" y="435"/>
                    <a:pt x="225" y="433"/>
                  </a:cubicBezTo>
                  <a:cubicBezTo>
                    <a:pt x="227" y="430"/>
                    <a:pt x="239" y="432"/>
                    <a:pt x="238" y="429"/>
                  </a:cubicBezTo>
                  <a:cubicBezTo>
                    <a:pt x="237" y="425"/>
                    <a:pt x="233" y="429"/>
                    <a:pt x="226" y="424"/>
                  </a:cubicBezTo>
                  <a:cubicBezTo>
                    <a:pt x="219" y="419"/>
                    <a:pt x="215" y="422"/>
                    <a:pt x="214" y="426"/>
                  </a:cubicBezTo>
                  <a:cubicBezTo>
                    <a:pt x="212" y="430"/>
                    <a:pt x="207" y="429"/>
                    <a:pt x="203" y="426"/>
                  </a:cubicBezTo>
                  <a:cubicBezTo>
                    <a:pt x="203" y="425"/>
                    <a:pt x="202" y="425"/>
                    <a:pt x="202" y="425"/>
                  </a:cubicBezTo>
                  <a:cubicBezTo>
                    <a:pt x="201" y="431"/>
                    <a:pt x="197" y="432"/>
                    <a:pt x="193" y="431"/>
                  </a:cubicBezTo>
                  <a:cubicBezTo>
                    <a:pt x="188" y="430"/>
                    <a:pt x="184" y="438"/>
                    <a:pt x="178" y="438"/>
                  </a:cubicBezTo>
                  <a:cubicBezTo>
                    <a:pt x="173" y="438"/>
                    <a:pt x="167" y="444"/>
                    <a:pt x="166" y="448"/>
                  </a:cubicBezTo>
                  <a:cubicBezTo>
                    <a:pt x="165" y="453"/>
                    <a:pt x="160" y="450"/>
                    <a:pt x="160" y="454"/>
                  </a:cubicBezTo>
                  <a:cubicBezTo>
                    <a:pt x="160" y="457"/>
                    <a:pt x="160" y="460"/>
                    <a:pt x="157" y="463"/>
                  </a:cubicBezTo>
                  <a:cubicBezTo>
                    <a:pt x="154" y="466"/>
                    <a:pt x="157" y="468"/>
                    <a:pt x="160" y="473"/>
                  </a:cubicBezTo>
                  <a:cubicBezTo>
                    <a:pt x="162" y="478"/>
                    <a:pt x="168" y="478"/>
                    <a:pt x="170" y="479"/>
                  </a:cubicBezTo>
                  <a:cubicBezTo>
                    <a:pt x="173" y="481"/>
                    <a:pt x="183" y="489"/>
                    <a:pt x="183" y="492"/>
                  </a:cubicBezTo>
                  <a:cubicBezTo>
                    <a:pt x="183" y="495"/>
                    <a:pt x="175" y="503"/>
                    <a:pt x="172" y="505"/>
                  </a:cubicBezTo>
                  <a:cubicBezTo>
                    <a:pt x="169" y="507"/>
                    <a:pt x="165" y="513"/>
                    <a:pt x="167" y="516"/>
                  </a:cubicBezTo>
                  <a:cubicBezTo>
                    <a:pt x="169" y="519"/>
                    <a:pt x="178" y="532"/>
                    <a:pt x="184" y="542"/>
                  </a:cubicBezTo>
                  <a:cubicBezTo>
                    <a:pt x="189" y="553"/>
                    <a:pt x="181" y="548"/>
                    <a:pt x="178" y="553"/>
                  </a:cubicBezTo>
                  <a:cubicBezTo>
                    <a:pt x="174" y="557"/>
                    <a:pt x="179" y="563"/>
                    <a:pt x="180" y="566"/>
                  </a:cubicBezTo>
                  <a:cubicBezTo>
                    <a:pt x="181" y="569"/>
                    <a:pt x="176" y="569"/>
                    <a:pt x="176" y="571"/>
                  </a:cubicBezTo>
                  <a:cubicBezTo>
                    <a:pt x="177" y="574"/>
                    <a:pt x="185" y="575"/>
                    <a:pt x="185" y="577"/>
                  </a:cubicBezTo>
                  <a:cubicBezTo>
                    <a:pt x="186" y="579"/>
                    <a:pt x="180" y="582"/>
                    <a:pt x="182" y="586"/>
                  </a:cubicBezTo>
                  <a:cubicBezTo>
                    <a:pt x="185" y="590"/>
                    <a:pt x="191" y="590"/>
                    <a:pt x="192" y="595"/>
                  </a:cubicBezTo>
                  <a:cubicBezTo>
                    <a:pt x="192" y="601"/>
                    <a:pt x="180" y="601"/>
                    <a:pt x="181" y="605"/>
                  </a:cubicBezTo>
                  <a:cubicBezTo>
                    <a:pt x="181" y="609"/>
                    <a:pt x="197" y="615"/>
                    <a:pt x="203" y="623"/>
                  </a:cubicBezTo>
                  <a:cubicBezTo>
                    <a:pt x="210" y="630"/>
                    <a:pt x="210" y="632"/>
                    <a:pt x="208" y="637"/>
                  </a:cubicBezTo>
                  <a:cubicBezTo>
                    <a:pt x="205" y="645"/>
                    <a:pt x="186" y="652"/>
                    <a:pt x="182" y="662"/>
                  </a:cubicBezTo>
                  <a:cubicBezTo>
                    <a:pt x="178" y="671"/>
                    <a:pt x="162" y="676"/>
                    <a:pt x="155" y="684"/>
                  </a:cubicBezTo>
                  <a:cubicBezTo>
                    <a:pt x="152" y="687"/>
                    <a:pt x="149" y="691"/>
                    <a:pt x="146" y="694"/>
                  </a:cubicBezTo>
                  <a:cubicBezTo>
                    <a:pt x="150" y="693"/>
                    <a:pt x="152" y="693"/>
                    <a:pt x="154" y="692"/>
                  </a:cubicBezTo>
                  <a:cubicBezTo>
                    <a:pt x="158" y="690"/>
                    <a:pt x="161" y="700"/>
                    <a:pt x="165" y="703"/>
                  </a:cubicBezTo>
                  <a:cubicBezTo>
                    <a:pt x="169" y="707"/>
                    <a:pt x="178" y="703"/>
                    <a:pt x="180" y="707"/>
                  </a:cubicBezTo>
                  <a:cubicBezTo>
                    <a:pt x="183" y="710"/>
                    <a:pt x="178" y="710"/>
                    <a:pt x="172" y="709"/>
                  </a:cubicBezTo>
                  <a:cubicBezTo>
                    <a:pt x="166" y="708"/>
                    <a:pt x="164" y="711"/>
                    <a:pt x="155" y="715"/>
                  </a:cubicBezTo>
                  <a:cubicBezTo>
                    <a:pt x="148" y="717"/>
                    <a:pt x="149" y="719"/>
                    <a:pt x="146" y="721"/>
                  </a:cubicBezTo>
                  <a:cubicBezTo>
                    <a:pt x="151" y="728"/>
                    <a:pt x="145" y="728"/>
                    <a:pt x="143" y="733"/>
                  </a:cubicBezTo>
                  <a:cubicBezTo>
                    <a:pt x="140" y="738"/>
                    <a:pt x="137" y="739"/>
                    <a:pt x="137" y="742"/>
                  </a:cubicBezTo>
                  <a:cubicBezTo>
                    <a:pt x="137" y="745"/>
                    <a:pt x="138" y="747"/>
                    <a:pt x="138" y="752"/>
                  </a:cubicBezTo>
                  <a:cubicBezTo>
                    <a:pt x="139" y="757"/>
                    <a:pt x="139" y="758"/>
                    <a:pt x="142" y="762"/>
                  </a:cubicBezTo>
                  <a:cubicBezTo>
                    <a:pt x="145" y="765"/>
                    <a:pt x="140" y="765"/>
                    <a:pt x="137" y="767"/>
                  </a:cubicBezTo>
                  <a:cubicBezTo>
                    <a:pt x="135" y="769"/>
                    <a:pt x="137" y="774"/>
                    <a:pt x="140" y="777"/>
                  </a:cubicBezTo>
                  <a:cubicBezTo>
                    <a:pt x="143" y="780"/>
                    <a:pt x="143" y="784"/>
                    <a:pt x="142" y="787"/>
                  </a:cubicBezTo>
                  <a:cubicBezTo>
                    <a:pt x="140" y="789"/>
                    <a:pt x="144" y="794"/>
                    <a:pt x="147" y="797"/>
                  </a:cubicBezTo>
                  <a:cubicBezTo>
                    <a:pt x="150" y="799"/>
                    <a:pt x="149" y="807"/>
                    <a:pt x="152" y="809"/>
                  </a:cubicBezTo>
                  <a:cubicBezTo>
                    <a:pt x="154" y="811"/>
                    <a:pt x="157" y="813"/>
                    <a:pt x="161" y="812"/>
                  </a:cubicBezTo>
                  <a:cubicBezTo>
                    <a:pt x="166" y="810"/>
                    <a:pt x="168" y="812"/>
                    <a:pt x="170" y="816"/>
                  </a:cubicBezTo>
                  <a:cubicBezTo>
                    <a:pt x="172" y="819"/>
                    <a:pt x="175" y="818"/>
                    <a:pt x="180" y="816"/>
                  </a:cubicBezTo>
                  <a:cubicBezTo>
                    <a:pt x="184" y="814"/>
                    <a:pt x="194" y="819"/>
                    <a:pt x="196" y="821"/>
                  </a:cubicBezTo>
                  <a:cubicBezTo>
                    <a:pt x="198" y="822"/>
                    <a:pt x="197" y="828"/>
                    <a:pt x="198" y="833"/>
                  </a:cubicBezTo>
                  <a:cubicBezTo>
                    <a:pt x="198" y="837"/>
                    <a:pt x="195" y="842"/>
                    <a:pt x="200" y="845"/>
                  </a:cubicBezTo>
                  <a:cubicBezTo>
                    <a:pt x="204" y="848"/>
                    <a:pt x="203" y="854"/>
                    <a:pt x="208" y="856"/>
                  </a:cubicBezTo>
                  <a:cubicBezTo>
                    <a:pt x="213" y="858"/>
                    <a:pt x="215" y="865"/>
                    <a:pt x="218" y="866"/>
                  </a:cubicBezTo>
                  <a:cubicBezTo>
                    <a:pt x="221" y="867"/>
                    <a:pt x="227" y="871"/>
                    <a:pt x="228" y="875"/>
                  </a:cubicBezTo>
                  <a:cubicBezTo>
                    <a:pt x="228" y="878"/>
                    <a:pt x="222" y="882"/>
                    <a:pt x="219" y="883"/>
                  </a:cubicBezTo>
                  <a:cubicBezTo>
                    <a:pt x="215" y="885"/>
                    <a:pt x="209" y="878"/>
                    <a:pt x="206" y="881"/>
                  </a:cubicBezTo>
                  <a:cubicBezTo>
                    <a:pt x="204" y="884"/>
                    <a:pt x="207" y="889"/>
                    <a:pt x="209" y="898"/>
                  </a:cubicBezTo>
                  <a:cubicBezTo>
                    <a:pt x="211" y="906"/>
                    <a:pt x="212" y="907"/>
                    <a:pt x="216" y="907"/>
                  </a:cubicBezTo>
                  <a:cubicBezTo>
                    <a:pt x="220" y="907"/>
                    <a:pt x="222" y="904"/>
                    <a:pt x="225" y="903"/>
                  </a:cubicBezTo>
                  <a:cubicBezTo>
                    <a:pt x="227" y="901"/>
                    <a:pt x="234" y="903"/>
                    <a:pt x="236" y="902"/>
                  </a:cubicBezTo>
                  <a:cubicBezTo>
                    <a:pt x="239" y="901"/>
                    <a:pt x="249" y="901"/>
                    <a:pt x="251" y="904"/>
                  </a:cubicBezTo>
                  <a:cubicBezTo>
                    <a:pt x="253" y="907"/>
                    <a:pt x="255" y="914"/>
                    <a:pt x="253" y="917"/>
                  </a:cubicBezTo>
                  <a:cubicBezTo>
                    <a:pt x="252" y="920"/>
                    <a:pt x="255" y="923"/>
                    <a:pt x="257" y="927"/>
                  </a:cubicBezTo>
                  <a:cubicBezTo>
                    <a:pt x="259" y="931"/>
                    <a:pt x="267" y="929"/>
                    <a:pt x="270" y="930"/>
                  </a:cubicBezTo>
                  <a:cubicBezTo>
                    <a:pt x="273" y="931"/>
                    <a:pt x="279" y="940"/>
                    <a:pt x="278" y="944"/>
                  </a:cubicBezTo>
                  <a:cubicBezTo>
                    <a:pt x="277" y="948"/>
                    <a:pt x="282" y="948"/>
                    <a:pt x="284" y="947"/>
                  </a:cubicBezTo>
                  <a:cubicBezTo>
                    <a:pt x="287" y="946"/>
                    <a:pt x="290" y="949"/>
                    <a:pt x="293" y="951"/>
                  </a:cubicBezTo>
                  <a:cubicBezTo>
                    <a:pt x="296" y="953"/>
                    <a:pt x="299" y="952"/>
                    <a:pt x="302" y="950"/>
                  </a:cubicBezTo>
                  <a:cubicBezTo>
                    <a:pt x="305" y="948"/>
                    <a:pt x="310" y="947"/>
                    <a:pt x="312" y="950"/>
                  </a:cubicBezTo>
                  <a:cubicBezTo>
                    <a:pt x="313" y="952"/>
                    <a:pt x="320" y="957"/>
                    <a:pt x="320" y="959"/>
                  </a:cubicBezTo>
                  <a:cubicBezTo>
                    <a:pt x="320" y="961"/>
                    <a:pt x="329" y="959"/>
                    <a:pt x="334" y="961"/>
                  </a:cubicBezTo>
                  <a:cubicBezTo>
                    <a:pt x="339" y="964"/>
                    <a:pt x="344" y="963"/>
                    <a:pt x="349" y="965"/>
                  </a:cubicBezTo>
                  <a:cubicBezTo>
                    <a:pt x="354" y="968"/>
                    <a:pt x="359" y="968"/>
                    <a:pt x="359" y="972"/>
                  </a:cubicBezTo>
                  <a:cubicBezTo>
                    <a:pt x="360" y="975"/>
                    <a:pt x="354" y="977"/>
                    <a:pt x="354" y="979"/>
                  </a:cubicBezTo>
                  <a:cubicBezTo>
                    <a:pt x="354" y="981"/>
                    <a:pt x="358" y="982"/>
                    <a:pt x="358" y="984"/>
                  </a:cubicBezTo>
                  <a:cubicBezTo>
                    <a:pt x="358" y="986"/>
                    <a:pt x="353" y="986"/>
                    <a:pt x="352" y="988"/>
                  </a:cubicBezTo>
                  <a:cubicBezTo>
                    <a:pt x="351" y="990"/>
                    <a:pt x="355" y="993"/>
                    <a:pt x="356" y="995"/>
                  </a:cubicBezTo>
                  <a:cubicBezTo>
                    <a:pt x="357" y="997"/>
                    <a:pt x="353" y="1004"/>
                    <a:pt x="353" y="1006"/>
                  </a:cubicBezTo>
                  <a:cubicBezTo>
                    <a:pt x="353" y="1008"/>
                    <a:pt x="341" y="1005"/>
                    <a:pt x="338" y="1005"/>
                  </a:cubicBezTo>
                  <a:cubicBezTo>
                    <a:pt x="336" y="1005"/>
                    <a:pt x="327" y="1014"/>
                    <a:pt x="325" y="1015"/>
                  </a:cubicBezTo>
                  <a:cubicBezTo>
                    <a:pt x="322" y="1015"/>
                    <a:pt x="323" y="1019"/>
                    <a:pt x="324" y="1023"/>
                  </a:cubicBezTo>
                  <a:cubicBezTo>
                    <a:pt x="333" y="1021"/>
                    <a:pt x="341" y="1021"/>
                    <a:pt x="342" y="1023"/>
                  </a:cubicBezTo>
                  <a:cubicBezTo>
                    <a:pt x="344" y="1026"/>
                    <a:pt x="324" y="1034"/>
                    <a:pt x="320" y="1035"/>
                  </a:cubicBezTo>
                  <a:cubicBezTo>
                    <a:pt x="317" y="1037"/>
                    <a:pt x="327" y="1042"/>
                    <a:pt x="327" y="1045"/>
                  </a:cubicBezTo>
                  <a:cubicBezTo>
                    <a:pt x="327" y="1048"/>
                    <a:pt x="316" y="1049"/>
                    <a:pt x="317" y="1055"/>
                  </a:cubicBezTo>
                  <a:cubicBezTo>
                    <a:pt x="318" y="1062"/>
                    <a:pt x="313" y="1063"/>
                    <a:pt x="307" y="1063"/>
                  </a:cubicBezTo>
                  <a:cubicBezTo>
                    <a:pt x="301" y="1063"/>
                    <a:pt x="300" y="1067"/>
                    <a:pt x="302" y="1067"/>
                  </a:cubicBezTo>
                  <a:cubicBezTo>
                    <a:pt x="305" y="1068"/>
                    <a:pt x="305" y="1075"/>
                    <a:pt x="316" y="1078"/>
                  </a:cubicBezTo>
                  <a:cubicBezTo>
                    <a:pt x="327" y="1081"/>
                    <a:pt x="339" y="1092"/>
                    <a:pt x="349" y="1102"/>
                  </a:cubicBezTo>
                  <a:cubicBezTo>
                    <a:pt x="350" y="1104"/>
                    <a:pt x="352" y="1105"/>
                    <a:pt x="354" y="1106"/>
                  </a:cubicBezTo>
                  <a:cubicBezTo>
                    <a:pt x="356" y="1104"/>
                    <a:pt x="359" y="1103"/>
                    <a:pt x="360" y="1103"/>
                  </a:cubicBezTo>
                  <a:cubicBezTo>
                    <a:pt x="366" y="1102"/>
                    <a:pt x="376" y="1105"/>
                    <a:pt x="381" y="1109"/>
                  </a:cubicBezTo>
                  <a:cubicBezTo>
                    <a:pt x="387" y="1113"/>
                    <a:pt x="406" y="1108"/>
                    <a:pt x="409" y="1111"/>
                  </a:cubicBezTo>
                  <a:cubicBezTo>
                    <a:pt x="411" y="1114"/>
                    <a:pt x="416" y="1118"/>
                    <a:pt x="420" y="1118"/>
                  </a:cubicBezTo>
                  <a:cubicBezTo>
                    <a:pt x="424" y="1118"/>
                    <a:pt x="428" y="1126"/>
                    <a:pt x="431" y="1124"/>
                  </a:cubicBezTo>
                  <a:cubicBezTo>
                    <a:pt x="434" y="1121"/>
                    <a:pt x="446" y="1121"/>
                    <a:pt x="449" y="1121"/>
                  </a:cubicBezTo>
                  <a:cubicBezTo>
                    <a:pt x="452" y="1121"/>
                    <a:pt x="452" y="1124"/>
                    <a:pt x="455" y="1124"/>
                  </a:cubicBezTo>
                  <a:cubicBezTo>
                    <a:pt x="458" y="1124"/>
                    <a:pt x="458" y="1135"/>
                    <a:pt x="460" y="1135"/>
                  </a:cubicBezTo>
                  <a:cubicBezTo>
                    <a:pt x="463" y="1134"/>
                    <a:pt x="471" y="1142"/>
                    <a:pt x="477" y="1142"/>
                  </a:cubicBezTo>
                  <a:cubicBezTo>
                    <a:pt x="482" y="1143"/>
                    <a:pt x="488" y="1153"/>
                    <a:pt x="490" y="1152"/>
                  </a:cubicBezTo>
                  <a:cubicBezTo>
                    <a:pt x="492" y="1151"/>
                    <a:pt x="496" y="1156"/>
                    <a:pt x="498" y="1152"/>
                  </a:cubicBezTo>
                  <a:cubicBezTo>
                    <a:pt x="499" y="1148"/>
                    <a:pt x="507" y="1150"/>
                    <a:pt x="509" y="1144"/>
                  </a:cubicBezTo>
                  <a:cubicBezTo>
                    <a:pt x="499" y="1131"/>
                    <a:pt x="489" y="1118"/>
                    <a:pt x="489" y="1113"/>
                  </a:cubicBezTo>
                  <a:cubicBezTo>
                    <a:pt x="490" y="1104"/>
                    <a:pt x="493" y="1098"/>
                    <a:pt x="482" y="1089"/>
                  </a:cubicBezTo>
                  <a:cubicBezTo>
                    <a:pt x="471" y="1079"/>
                    <a:pt x="483" y="1073"/>
                    <a:pt x="491" y="1063"/>
                  </a:cubicBezTo>
                  <a:cubicBezTo>
                    <a:pt x="498" y="1054"/>
                    <a:pt x="513" y="1050"/>
                    <a:pt x="522" y="1044"/>
                  </a:cubicBezTo>
                  <a:cubicBezTo>
                    <a:pt x="521" y="1043"/>
                    <a:pt x="519" y="1042"/>
                    <a:pt x="517" y="1041"/>
                  </a:cubicBezTo>
                  <a:cubicBezTo>
                    <a:pt x="510" y="1038"/>
                    <a:pt x="507" y="1035"/>
                    <a:pt x="513" y="1033"/>
                  </a:cubicBezTo>
                  <a:cubicBezTo>
                    <a:pt x="518" y="1031"/>
                    <a:pt x="516" y="1028"/>
                    <a:pt x="510" y="1022"/>
                  </a:cubicBezTo>
                  <a:cubicBezTo>
                    <a:pt x="505" y="1016"/>
                    <a:pt x="503" y="1009"/>
                    <a:pt x="500" y="1009"/>
                  </a:cubicBezTo>
                  <a:cubicBezTo>
                    <a:pt x="496" y="1009"/>
                    <a:pt x="492" y="1009"/>
                    <a:pt x="487" y="1010"/>
                  </a:cubicBezTo>
                  <a:cubicBezTo>
                    <a:pt x="482" y="1012"/>
                    <a:pt x="483" y="1006"/>
                    <a:pt x="484" y="1001"/>
                  </a:cubicBezTo>
                  <a:cubicBezTo>
                    <a:pt x="485" y="995"/>
                    <a:pt x="475" y="996"/>
                    <a:pt x="474" y="994"/>
                  </a:cubicBezTo>
                  <a:cubicBezTo>
                    <a:pt x="472" y="992"/>
                    <a:pt x="476" y="984"/>
                    <a:pt x="478" y="983"/>
                  </a:cubicBezTo>
                  <a:cubicBezTo>
                    <a:pt x="479" y="982"/>
                    <a:pt x="484" y="980"/>
                    <a:pt x="484" y="977"/>
                  </a:cubicBezTo>
                  <a:cubicBezTo>
                    <a:pt x="484" y="975"/>
                    <a:pt x="475" y="974"/>
                    <a:pt x="478" y="969"/>
                  </a:cubicBezTo>
                  <a:cubicBezTo>
                    <a:pt x="482" y="963"/>
                    <a:pt x="488" y="963"/>
                    <a:pt x="488" y="958"/>
                  </a:cubicBezTo>
                  <a:cubicBezTo>
                    <a:pt x="488" y="952"/>
                    <a:pt x="492" y="948"/>
                    <a:pt x="498" y="952"/>
                  </a:cubicBezTo>
                  <a:cubicBezTo>
                    <a:pt x="503" y="956"/>
                    <a:pt x="506" y="966"/>
                    <a:pt x="512" y="963"/>
                  </a:cubicBezTo>
                  <a:cubicBezTo>
                    <a:pt x="518" y="961"/>
                    <a:pt x="514" y="956"/>
                    <a:pt x="514" y="952"/>
                  </a:cubicBezTo>
                  <a:cubicBezTo>
                    <a:pt x="513" y="949"/>
                    <a:pt x="511" y="945"/>
                    <a:pt x="518" y="943"/>
                  </a:cubicBezTo>
                  <a:cubicBezTo>
                    <a:pt x="525" y="941"/>
                    <a:pt x="522" y="934"/>
                    <a:pt x="528" y="934"/>
                  </a:cubicBezTo>
                  <a:cubicBezTo>
                    <a:pt x="533" y="934"/>
                    <a:pt x="543" y="927"/>
                    <a:pt x="546" y="926"/>
                  </a:cubicBezTo>
                  <a:cubicBezTo>
                    <a:pt x="550" y="924"/>
                    <a:pt x="557" y="920"/>
                    <a:pt x="560" y="922"/>
                  </a:cubicBezTo>
                  <a:cubicBezTo>
                    <a:pt x="563" y="923"/>
                    <a:pt x="567" y="927"/>
                    <a:pt x="569" y="922"/>
                  </a:cubicBezTo>
                  <a:cubicBezTo>
                    <a:pt x="572" y="916"/>
                    <a:pt x="581" y="919"/>
                    <a:pt x="582" y="922"/>
                  </a:cubicBezTo>
                  <a:cubicBezTo>
                    <a:pt x="582" y="925"/>
                    <a:pt x="597" y="925"/>
                    <a:pt x="602" y="928"/>
                  </a:cubicBezTo>
                  <a:cubicBezTo>
                    <a:pt x="607" y="931"/>
                    <a:pt x="617" y="938"/>
                    <a:pt x="617" y="941"/>
                  </a:cubicBezTo>
                  <a:cubicBezTo>
                    <a:pt x="617" y="944"/>
                    <a:pt x="622" y="948"/>
                    <a:pt x="622" y="943"/>
                  </a:cubicBezTo>
                  <a:cubicBezTo>
                    <a:pt x="622" y="938"/>
                    <a:pt x="625" y="939"/>
                    <a:pt x="632" y="943"/>
                  </a:cubicBezTo>
                  <a:cubicBezTo>
                    <a:pt x="638" y="947"/>
                    <a:pt x="647" y="945"/>
                    <a:pt x="648" y="941"/>
                  </a:cubicBezTo>
                  <a:cubicBezTo>
                    <a:pt x="650" y="938"/>
                    <a:pt x="661" y="933"/>
                    <a:pt x="665" y="936"/>
                  </a:cubicBezTo>
                  <a:cubicBezTo>
                    <a:pt x="669" y="939"/>
                    <a:pt x="671" y="941"/>
                    <a:pt x="676" y="937"/>
                  </a:cubicBezTo>
                  <a:cubicBezTo>
                    <a:pt x="680" y="932"/>
                    <a:pt x="691" y="933"/>
                    <a:pt x="693" y="938"/>
                  </a:cubicBezTo>
                  <a:cubicBezTo>
                    <a:pt x="694" y="942"/>
                    <a:pt x="700" y="943"/>
                    <a:pt x="704" y="943"/>
                  </a:cubicBezTo>
                  <a:cubicBezTo>
                    <a:pt x="709" y="943"/>
                    <a:pt x="710" y="950"/>
                    <a:pt x="713" y="948"/>
                  </a:cubicBezTo>
                  <a:cubicBezTo>
                    <a:pt x="716" y="947"/>
                    <a:pt x="715" y="939"/>
                    <a:pt x="719" y="940"/>
                  </a:cubicBezTo>
                  <a:cubicBezTo>
                    <a:pt x="723" y="941"/>
                    <a:pt x="726" y="945"/>
                    <a:pt x="733" y="945"/>
                  </a:cubicBezTo>
                  <a:cubicBezTo>
                    <a:pt x="739" y="945"/>
                    <a:pt x="744" y="944"/>
                    <a:pt x="744" y="939"/>
                  </a:cubicBezTo>
                  <a:cubicBezTo>
                    <a:pt x="744" y="934"/>
                    <a:pt x="743" y="927"/>
                    <a:pt x="739" y="927"/>
                  </a:cubicBezTo>
                  <a:cubicBezTo>
                    <a:pt x="735" y="927"/>
                    <a:pt x="731" y="923"/>
                    <a:pt x="726" y="923"/>
                  </a:cubicBezTo>
                  <a:cubicBezTo>
                    <a:pt x="722" y="923"/>
                    <a:pt x="717" y="915"/>
                    <a:pt x="722" y="913"/>
                  </a:cubicBezTo>
                  <a:cubicBezTo>
                    <a:pt x="726" y="912"/>
                    <a:pt x="734" y="908"/>
                    <a:pt x="733" y="904"/>
                  </a:cubicBezTo>
                  <a:cubicBezTo>
                    <a:pt x="731" y="900"/>
                    <a:pt x="730" y="892"/>
                    <a:pt x="736" y="891"/>
                  </a:cubicBezTo>
                  <a:cubicBezTo>
                    <a:pt x="742" y="891"/>
                    <a:pt x="755" y="891"/>
                    <a:pt x="755" y="888"/>
                  </a:cubicBezTo>
                  <a:cubicBezTo>
                    <a:pt x="754" y="886"/>
                    <a:pt x="741" y="884"/>
                    <a:pt x="739" y="880"/>
                  </a:cubicBezTo>
                  <a:cubicBezTo>
                    <a:pt x="737" y="877"/>
                    <a:pt x="736" y="867"/>
                    <a:pt x="738" y="866"/>
                  </a:cubicBezTo>
                  <a:cubicBezTo>
                    <a:pt x="740" y="864"/>
                    <a:pt x="748" y="866"/>
                    <a:pt x="753" y="865"/>
                  </a:cubicBezTo>
                  <a:cubicBezTo>
                    <a:pt x="758" y="863"/>
                    <a:pt x="768" y="867"/>
                    <a:pt x="774" y="862"/>
                  </a:cubicBezTo>
                  <a:cubicBezTo>
                    <a:pt x="780" y="858"/>
                    <a:pt x="794" y="857"/>
                    <a:pt x="801" y="857"/>
                  </a:cubicBezTo>
                  <a:cubicBezTo>
                    <a:pt x="808" y="857"/>
                    <a:pt x="813" y="852"/>
                    <a:pt x="819" y="851"/>
                  </a:cubicBezTo>
                  <a:cubicBezTo>
                    <a:pt x="824" y="851"/>
                    <a:pt x="840" y="848"/>
                    <a:pt x="844" y="847"/>
                  </a:cubicBezTo>
                  <a:cubicBezTo>
                    <a:pt x="848" y="845"/>
                    <a:pt x="869" y="842"/>
                    <a:pt x="870" y="838"/>
                  </a:cubicBezTo>
                  <a:cubicBezTo>
                    <a:pt x="870" y="834"/>
                    <a:pt x="887" y="831"/>
                    <a:pt x="891" y="833"/>
                  </a:cubicBezTo>
                  <a:cubicBezTo>
                    <a:pt x="896" y="835"/>
                    <a:pt x="901" y="837"/>
                    <a:pt x="905" y="835"/>
                  </a:cubicBezTo>
                  <a:cubicBezTo>
                    <a:pt x="909" y="833"/>
                    <a:pt x="917" y="838"/>
                    <a:pt x="916" y="842"/>
                  </a:cubicBezTo>
                  <a:cubicBezTo>
                    <a:pt x="916" y="846"/>
                    <a:pt x="920" y="851"/>
                    <a:pt x="920" y="855"/>
                  </a:cubicBezTo>
                  <a:cubicBezTo>
                    <a:pt x="919" y="858"/>
                    <a:pt x="915" y="859"/>
                    <a:pt x="918" y="862"/>
                  </a:cubicBezTo>
                  <a:cubicBezTo>
                    <a:pt x="920" y="865"/>
                    <a:pt x="931" y="863"/>
                    <a:pt x="934" y="859"/>
                  </a:cubicBezTo>
                  <a:cubicBezTo>
                    <a:pt x="937" y="856"/>
                    <a:pt x="940" y="861"/>
                    <a:pt x="940" y="864"/>
                  </a:cubicBezTo>
                  <a:cubicBezTo>
                    <a:pt x="940" y="866"/>
                    <a:pt x="945" y="868"/>
                    <a:pt x="945" y="865"/>
                  </a:cubicBezTo>
                  <a:cubicBezTo>
                    <a:pt x="945" y="861"/>
                    <a:pt x="952" y="864"/>
                    <a:pt x="954" y="866"/>
                  </a:cubicBezTo>
                  <a:cubicBezTo>
                    <a:pt x="956" y="868"/>
                    <a:pt x="963" y="863"/>
                    <a:pt x="963" y="867"/>
                  </a:cubicBezTo>
                  <a:cubicBezTo>
                    <a:pt x="963" y="871"/>
                    <a:pt x="952" y="874"/>
                    <a:pt x="957" y="878"/>
                  </a:cubicBezTo>
                  <a:cubicBezTo>
                    <a:pt x="961" y="883"/>
                    <a:pt x="964" y="873"/>
                    <a:pt x="970" y="875"/>
                  </a:cubicBezTo>
                  <a:cubicBezTo>
                    <a:pt x="976" y="877"/>
                    <a:pt x="984" y="869"/>
                    <a:pt x="989" y="868"/>
                  </a:cubicBezTo>
                  <a:cubicBezTo>
                    <a:pt x="995" y="866"/>
                    <a:pt x="1001" y="861"/>
                    <a:pt x="1005" y="859"/>
                  </a:cubicBezTo>
                  <a:cubicBezTo>
                    <a:pt x="1010" y="856"/>
                    <a:pt x="1020" y="857"/>
                    <a:pt x="1017" y="860"/>
                  </a:cubicBezTo>
                  <a:cubicBezTo>
                    <a:pt x="1014" y="863"/>
                    <a:pt x="1010" y="869"/>
                    <a:pt x="1022" y="873"/>
                  </a:cubicBezTo>
                  <a:cubicBezTo>
                    <a:pt x="1034" y="877"/>
                    <a:pt x="1047" y="900"/>
                    <a:pt x="1055" y="911"/>
                  </a:cubicBezTo>
                  <a:cubicBezTo>
                    <a:pt x="1062" y="923"/>
                    <a:pt x="1069" y="943"/>
                    <a:pt x="1073" y="943"/>
                  </a:cubicBezTo>
                  <a:cubicBezTo>
                    <a:pt x="1077" y="943"/>
                    <a:pt x="1078" y="933"/>
                    <a:pt x="1083" y="932"/>
                  </a:cubicBezTo>
                  <a:cubicBezTo>
                    <a:pt x="1088" y="930"/>
                    <a:pt x="1091" y="940"/>
                    <a:pt x="1097" y="941"/>
                  </a:cubicBezTo>
                  <a:cubicBezTo>
                    <a:pt x="1102" y="943"/>
                    <a:pt x="1110" y="946"/>
                    <a:pt x="1114" y="944"/>
                  </a:cubicBezTo>
                  <a:cubicBezTo>
                    <a:pt x="1118" y="943"/>
                    <a:pt x="1128" y="937"/>
                    <a:pt x="1132" y="939"/>
                  </a:cubicBezTo>
                  <a:cubicBezTo>
                    <a:pt x="1135" y="941"/>
                    <a:pt x="1140" y="941"/>
                    <a:pt x="1143" y="948"/>
                  </a:cubicBezTo>
                  <a:cubicBezTo>
                    <a:pt x="1146" y="956"/>
                    <a:pt x="1151" y="957"/>
                    <a:pt x="1154" y="957"/>
                  </a:cubicBezTo>
                  <a:cubicBezTo>
                    <a:pt x="1157" y="957"/>
                    <a:pt x="1158" y="961"/>
                    <a:pt x="1158" y="964"/>
                  </a:cubicBezTo>
                  <a:cubicBezTo>
                    <a:pt x="1158" y="967"/>
                    <a:pt x="1163" y="971"/>
                    <a:pt x="1167" y="971"/>
                  </a:cubicBezTo>
                  <a:cubicBezTo>
                    <a:pt x="1170" y="971"/>
                    <a:pt x="1178" y="970"/>
                    <a:pt x="1181" y="969"/>
                  </a:cubicBezTo>
                  <a:cubicBezTo>
                    <a:pt x="1183" y="967"/>
                    <a:pt x="1186" y="966"/>
                    <a:pt x="1187" y="969"/>
                  </a:cubicBezTo>
                  <a:cubicBezTo>
                    <a:pt x="1187" y="973"/>
                    <a:pt x="1192" y="979"/>
                    <a:pt x="1195" y="979"/>
                  </a:cubicBezTo>
                  <a:cubicBezTo>
                    <a:pt x="1198" y="979"/>
                    <a:pt x="1205" y="981"/>
                    <a:pt x="1205" y="979"/>
                  </a:cubicBezTo>
                  <a:cubicBezTo>
                    <a:pt x="1206" y="976"/>
                    <a:pt x="1214" y="975"/>
                    <a:pt x="1217" y="974"/>
                  </a:cubicBezTo>
                  <a:cubicBezTo>
                    <a:pt x="1220" y="974"/>
                    <a:pt x="1231" y="971"/>
                    <a:pt x="1233" y="967"/>
                  </a:cubicBezTo>
                  <a:cubicBezTo>
                    <a:pt x="1235" y="962"/>
                    <a:pt x="1244" y="962"/>
                    <a:pt x="1247" y="959"/>
                  </a:cubicBezTo>
                  <a:cubicBezTo>
                    <a:pt x="1249" y="956"/>
                    <a:pt x="1257" y="954"/>
                    <a:pt x="1258" y="951"/>
                  </a:cubicBezTo>
                  <a:cubicBezTo>
                    <a:pt x="1260" y="948"/>
                    <a:pt x="1269" y="948"/>
                    <a:pt x="1270" y="946"/>
                  </a:cubicBezTo>
                  <a:cubicBezTo>
                    <a:pt x="1271" y="943"/>
                    <a:pt x="1279" y="943"/>
                    <a:pt x="1283" y="944"/>
                  </a:cubicBezTo>
                  <a:cubicBezTo>
                    <a:pt x="1286" y="945"/>
                    <a:pt x="1305" y="948"/>
                    <a:pt x="1307" y="948"/>
                  </a:cubicBezTo>
                  <a:cubicBezTo>
                    <a:pt x="1310" y="947"/>
                    <a:pt x="1310" y="957"/>
                    <a:pt x="1313" y="958"/>
                  </a:cubicBezTo>
                  <a:cubicBezTo>
                    <a:pt x="1316" y="958"/>
                    <a:pt x="1325" y="966"/>
                    <a:pt x="1328" y="964"/>
                  </a:cubicBezTo>
                  <a:cubicBezTo>
                    <a:pt x="1330" y="962"/>
                    <a:pt x="1337" y="959"/>
                    <a:pt x="1342" y="963"/>
                  </a:cubicBezTo>
                  <a:cubicBezTo>
                    <a:pt x="1347" y="966"/>
                    <a:pt x="1352" y="970"/>
                    <a:pt x="1354" y="966"/>
                  </a:cubicBezTo>
                  <a:cubicBezTo>
                    <a:pt x="1356" y="963"/>
                    <a:pt x="1367" y="961"/>
                    <a:pt x="1369" y="959"/>
                  </a:cubicBezTo>
                  <a:cubicBezTo>
                    <a:pt x="1370" y="957"/>
                    <a:pt x="1372" y="951"/>
                    <a:pt x="1369" y="948"/>
                  </a:cubicBezTo>
                  <a:cubicBezTo>
                    <a:pt x="1367" y="946"/>
                    <a:pt x="1364" y="938"/>
                    <a:pt x="1363" y="934"/>
                  </a:cubicBezTo>
                  <a:cubicBezTo>
                    <a:pt x="1362" y="930"/>
                    <a:pt x="1369" y="929"/>
                    <a:pt x="1370" y="925"/>
                  </a:cubicBezTo>
                  <a:cubicBezTo>
                    <a:pt x="1371" y="921"/>
                    <a:pt x="1378" y="921"/>
                    <a:pt x="1380" y="919"/>
                  </a:cubicBezTo>
                  <a:cubicBezTo>
                    <a:pt x="1382" y="917"/>
                    <a:pt x="1382" y="912"/>
                    <a:pt x="1386" y="913"/>
                  </a:cubicBezTo>
                  <a:cubicBezTo>
                    <a:pt x="1390" y="914"/>
                    <a:pt x="1398" y="917"/>
                    <a:pt x="1399" y="918"/>
                  </a:cubicBezTo>
                  <a:cubicBezTo>
                    <a:pt x="1401" y="920"/>
                    <a:pt x="1406" y="921"/>
                    <a:pt x="1410" y="921"/>
                  </a:cubicBezTo>
                  <a:cubicBezTo>
                    <a:pt x="1414" y="921"/>
                    <a:pt x="1419" y="924"/>
                    <a:pt x="1423" y="926"/>
                  </a:cubicBezTo>
                  <a:cubicBezTo>
                    <a:pt x="1427" y="928"/>
                    <a:pt x="1438" y="928"/>
                    <a:pt x="1440" y="931"/>
                  </a:cubicBezTo>
                  <a:cubicBezTo>
                    <a:pt x="1442" y="934"/>
                    <a:pt x="1440" y="943"/>
                    <a:pt x="1442" y="946"/>
                  </a:cubicBezTo>
                  <a:cubicBezTo>
                    <a:pt x="1445" y="950"/>
                    <a:pt x="1451" y="956"/>
                    <a:pt x="1453" y="955"/>
                  </a:cubicBezTo>
                  <a:cubicBezTo>
                    <a:pt x="1455" y="953"/>
                    <a:pt x="1465" y="960"/>
                    <a:pt x="1469" y="959"/>
                  </a:cubicBezTo>
                  <a:cubicBezTo>
                    <a:pt x="1473" y="959"/>
                    <a:pt x="1478" y="953"/>
                    <a:pt x="1482" y="953"/>
                  </a:cubicBezTo>
                  <a:cubicBezTo>
                    <a:pt x="1485" y="953"/>
                    <a:pt x="1495" y="951"/>
                    <a:pt x="1498" y="951"/>
                  </a:cubicBezTo>
                  <a:cubicBezTo>
                    <a:pt x="1501" y="952"/>
                    <a:pt x="1512" y="956"/>
                    <a:pt x="1514" y="955"/>
                  </a:cubicBezTo>
                  <a:cubicBezTo>
                    <a:pt x="1515" y="954"/>
                    <a:pt x="1526" y="955"/>
                    <a:pt x="1527" y="958"/>
                  </a:cubicBezTo>
                  <a:cubicBezTo>
                    <a:pt x="1529" y="962"/>
                    <a:pt x="1542" y="962"/>
                    <a:pt x="1542" y="965"/>
                  </a:cubicBezTo>
                  <a:cubicBezTo>
                    <a:pt x="1542" y="969"/>
                    <a:pt x="1549" y="971"/>
                    <a:pt x="1551" y="975"/>
                  </a:cubicBezTo>
                  <a:cubicBezTo>
                    <a:pt x="1553" y="979"/>
                    <a:pt x="1571" y="977"/>
                    <a:pt x="1574" y="979"/>
                  </a:cubicBezTo>
                  <a:cubicBezTo>
                    <a:pt x="1577" y="982"/>
                    <a:pt x="1597" y="981"/>
                    <a:pt x="1597" y="979"/>
                  </a:cubicBezTo>
                  <a:cubicBezTo>
                    <a:pt x="1598" y="977"/>
                    <a:pt x="1617" y="976"/>
                    <a:pt x="1620" y="974"/>
                  </a:cubicBezTo>
                  <a:cubicBezTo>
                    <a:pt x="1624" y="971"/>
                    <a:pt x="1634" y="972"/>
                    <a:pt x="1634" y="968"/>
                  </a:cubicBezTo>
                  <a:cubicBezTo>
                    <a:pt x="1635" y="965"/>
                    <a:pt x="1644" y="962"/>
                    <a:pt x="1648" y="959"/>
                  </a:cubicBezTo>
                  <a:cubicBezTo>
                    <a:pt x="1653" y="956"/>
                    <a:pt x="1669" y="956"/>
                    <a:pt x="1670" y="960"/>
                  </a:cubicBezTo>
                  <a:cubicBezTo>
                    <a:pt x="1671" y="964"/>
                    <a:pt x="1681" y="965"/>
                    <a:pt x="1685" y="963"/>
                  </a:cubicBezTo>
                  <a:cubicBezTo>
                    <a:pt x="1690" y="962"/>
                    <a:pt x="1701" y="964"/>
                    <a:pt x="1702" y="967"/>
                  </a:cubicBezTo>
                  <a:cubicBezTo>
                    <a:pt x="1704" y="971"/>
                    <a:pt x="1716" y="973"/>
                    <a:pt x="1719" y="972"/>
                  </a:cubicBezTo>
                  <a:cubicBezTo>
                    <a:pt x="1722" y="971"/>
                    <a:pt x="1732" y="964"/>
                    <a:pt x="1736" y="963"/>
                  </a:cubicBezTo>
                  <a:cubicBezTo>
                    <a:pt x="1740" y="963"/>
                    <a:pt x="1745" y="959"/>
                    <a:pt x="1744" y="955"/>
                  </a:cubicBezTo>
                  <a:cubicBezTo>
                    <a:pt x="1743" y="952"/>
                    <a:pt x="1751" y="941"/>
                    <a:pt x="1752" y="937"/>
                  </a:cubicBezTo>
                  <a:cubicBezTo>
                    <a:pt x="1753" y="933"/>
                    <a:pt x="1761" y="921"/>
                    <a:pt x="1763" y="920"/>
                  </a:cubicBezTo>
                  <a:cubicBezTo>
                    <a:pt x="1766" y="919"/>
                    <a:pt x="1772" y="915"/>
                    <a:pt x="1771" y="911"/>
                  </a:cubicBezTo>
                  <a:cubicBezTo>
                    <a:pt x="1770" y="908"/>
                    <a:pt x="1769" y="899"/>
                    <a:pt x="1766" y="899"/>
                  </a:cubicBezTo>
                  <a:cubicBezTo>
                    <a:pt x="1763" y="899"/>
                    <a:pt x="1757" y="899"/>
                    <a:pt x="1764" y="890"/>
                  </a:cubicBezTo>
                  <a:cubicBezTo>
                    <a:pt x="1771" y="880"/>
                    <a:pt x="1785" y="882"/>
                    <a:pt x="1787" y="882"/>
                  </a:cubicBezTo>
                  <a:cubicBezTo>
                    <a:pt x="1789" y="882"/>
                    <a:pt x="1805" y="878"/>
                    <a:pt x="1813" y="880"/>
                  </a:cubicBezTo>
                  <a:cubicBezTo>
                    <a:pt x="1820" y="882"/>
                    <a:pt x="1825" y="879"/>
                    <a:pt x="1833" y="883"/>
                  </a:cubicBezTo>
                  <a:cubicBezTo>
                    <a:pt x="1840" y="887"/>
                    <a:pt x="1851" y="886"/>
                    <a:pt x="1854" y="890"/>
                  </a:cubicBezTo>
                  <a:cubicBezTo>
                    <a:pt x="1856" y="893"/>
                    <a:pt x="1867" y="896"/>
                    <a:pt x="1865" y="903"/>
                  </a:cubicBezTo>
                  <a:cubicBezTo>
                    <a:pt x="1864" y="909"/>
                    <a:pt x="1871" y="905"/>
                    <a:pt x="1874" y="919"/>
                  </a:cubicBezTo>
                  <a:cubicBezTo>
                    <a:pt x="1876" y="932"/>
                    <a:pt x="1883" y="933"/>
                    <a:pt x="1884" y="940"/>
                  </a:cubicBezTo>
                  <a:cubicBezTo>
                    <a:pt x="1886" y="946"/>
                    <a:pt x="1894" y="957"/>
                    <a:pt x="1893" y="961"/>
                  </a:cubicBezTo>
                  <a:cubicBezTo>
                    <a:pt x="1892" y="965"/>
                    <a:pt x="1891" y="970"/>
                    <a:pt x="1900" y="971"/>
                  </a:cubicBezTo>
                  <a:cubicBezTo>
                    <a:pt x="1909" y="971"/>
                    <a:pt x="1915" y="978"/>
                    <a:pt x="1917" y="977"/>
                  </a:cubicBezTo>
                  <a:cubicBezTo>
                    <a:pt x="1919" y="976"/>
                    <a:pt x="1930" y="980"/>
                    <a:pt x="1935" y="985"/>
                  </a:cubicBezTo>
                  <a:cubicBezTo>
                    <a:pt x="1940" y="990"/>
                    <a:pt x="1948" y="988"/>
                    <a:pt x="1947" y="993"/>
                  </a:cubicBezTo>
                  <a:cubicBezTo>
                    <a:pt x="1947" y="999"/>
                    <a:pt x="1951" y="1004"/>
                    <a:pt x="1951" y="1008"/>
                  </a:cubicBezTo>
                  <a:cubicBezTo>
                    <a:pt x="1950" y="1013"/>
                    <a:pt x="1961" y="1016"/>
                    <a:pt x="1968" y="1015"/>
                  </a:cubicBezTo>
                  <a:cubicBezTo>
                    <a:pt x="1975" y="1014"/>
                    <a:pt x="1981" y="1018"/>
                    <a:pt x="1984" y="1012"/>
                  </a:cubicBezTo>
                  <a:cubicBezTo>
                    <a:pt x="1987" y="1005"/>
                    <a:pt x="1997" y="1008"/>
                    <a:pt x="2001" y="1005"/>
                  </a:cubicBezTo>
                  <a:cubicBezTo>
                    <a:pt x="2005" y="1003"/>
                    <a:pt x="2016" y="1000"/>
                    <a:pt x="2015" y="1009"/>
                  </a:cubicBezTo>
                  <a:cubicBezTo>
                    <a:pt x="2015" y="1018"/>
                    <a:pt x="2021" y="1020"/>
                    <a:pt x="2016" y="1024"/>
                  </a:cubicBezTo>
                  <a:cubicBezTo>
                    <a:pt x="2010" y="1027"/>
                    <a:pt x="2008" y="1040"/>
                    <a:pt x="2006" y="1046"/>
                  </a:cubicBezTo>
                  <a:cubicBezTo>
                    <a:pt x="2005" y="1052"/>
                    <a:pt x="1997" y="1053"/>
                    <a:pt x="1996" y="1060"/>
                  </a:cubicBezTo>
                  <a:cubicBezTo>
                    <a:pt x="1995" y="1066"/>
                    <a:pt x="1987" y="1066"/>
                    <a:pt x="1987" y="1071"/>
                  </a:cubicBezTo>
                  <a:cubicBezTo>
                    <a:pt x="1987" y="1076"/>
                    <a:pt x="1977" y="1075"/>
                    <a:pt x="1972" y="1071"/>
                  </a:cubicBezTo>
                  <a:cubicBezTo>
                    <a:pt x="1967" y="1067"/>
                    <a:pt x="1961" y="1078"/>
                    <a:pt x="1957" y="1078"/>
                  </a:cubicBezTo>
                  <a:cubicBezTo>
                    <a:pt x="1953" y="1078"/>
                    <a:pt x="1954" y="1087"/>
                    <a:pt x="1955" y="1090"/>
                  </a:cubicBezTo>
                  <a:cubicBezTo>
                    <a:pt x="1956" y="1094"/>
                    <a:pt x="1953" y="1099"/>
                    <a:pt x="1956" y="1105"/>
                  </a:cubicBezTo>
                  <a:cubicBezTo>
                    <a:pt x="1957" y="1108"/>
                    <a:pt x="1956" y="1115"/>
                    <a:pt x="1957" y="1122"/>
                  </a:cubicBezTo>
                  <a:cubicBezTo>
                    <a:pt x="1963" y="1117"/>
                    <a:pt x="1969" y="1114"/>
                    <a:pt x="1971" y="1114"/>
                  </a:cubicBezTo>
                  <a:cubicBezTo>
                    <a:pt x="1978" y="1114"/>
                    <a:pt x="1985" y="1125"/>
                    <a:pt x="1992" y="1125"/>
                  </a:cubicBezTo>
                  <a:cubicBezTo>
                    <a:pt x="1999" y="1126"/>
                    <a:pt x="2032" y="1103"/>
                    <a:pt x="2033" y="1100"/>
                  </a:cubicBezTo>
                  <a:cubicBezTo>
                    <a:pt x="2033" y="1096"/>
                    <a:pt x="2052" y="1078"/>
                    <a:pt x="2061" y="1068"/>
                  </a:cubicBezTo>
                  <a:cubicBezTo>
                    <a:pt x="2070" y="1058"/>
                    <a:pt x="2082" y="1044"/>
                    <a:pt x="2087" y="1033"/>
                  </a:cubicBezTo>
                  <a:cubicBezTo>
                    <a:pt x="2090" y="1026"/>
                    <a:pt x="2103" y="1013"/>
                    <a:pt x="2106" y="1008"/>
                  </a:cubicBezTo>
                  <a:cubicBezTo>
                    <a:pt x="2109" y="1003"/>
                    <a:pt x="2111" y="1002"/>
                    <a:pt x="2117" y="990"/>
                  </a:cubicBezTo>
                  <a:cubicBezTo>
                    <a:pt x="2122" y="978"/>
                    <a:pt x="2122" y="946"/>
                    <a:pt x="2124" y="944"/>
                  </a:cubicBezTo>
                  <a:cubicBezTo>
                    <a:pt x="2126" y="942"/>
                    <a:pt x="2125" y="936"/>
                    <a:pt x="2128" y="933"/>
                  </a:cubicBezTo>
                  <a:cubicBezTo>
                    <a:pt x="2130" y="929"/>
                    <a:pt x="2129" y="925"/>
                    <a:pt x="2134" y="920"/>
                  </a:cubicBezTo>
                  <a:cubicBezTo>
                    <a:pt x="2139" y="916"/>
                    <a:pt x="2138" y="912"/>
                    <a:pt x="2137" y="909"/>
                  </a:cubicBezTo>
                  <a:cubicBezTo>
                    <a:pt x="2136" y="905"/>
                    <a:pt x="2137" y="898"/>
                    <a:pt x="2136" y="895"/>
                  </a:cubicBezTo>
                  <a:cubicBezTo>
                    <a:pt x="2135" y="893"/>
                    <a:pt x="2135" y="892"/>
                    <a:pt x="2138" y="890"/>
                  </a:cubicBezTo>
                  <a:cubicBezTo>
                    <a:pt x="2141" y="888"/>
                    <a:pt x="2136" y="884"/>
                    <a:pt x="2132" y="881"/>
                  </a:cubicBezTo>
                  <a:cubicBezTo>
                    <a:pt x="2127" y="879"/>
                    <a:pt x="2121" y="878"/>
                    <a:pt x="2121" y="873"/>
                  </a:cubicBezTo>
                  <a:cubicBezTo>
                    <a:pt x="2120" y="868"/>
                    <a:pt x="2113" y="862"/>
                    <a:pt x="2107" y="862"/>
                  </a:cubicBezTo>
                  <a:cubicBezTo>
                    <a:pt x="2101" y="863"/>
                    <a:pt x="2091" y="859"/>
                    <a:pt x="2092" y="863"/>
                  </a:cubicBezTo>
                  <a:cubicBezTo>
                    <a:pt x="2093" y="866"/>
                    <a:pt x="2091" y="869"/>
                    <a:pt x="2089" y="869"/>
                  </a:cubicBezTo>
                  <a:cubicBezTo>
                    <a:pt x="2086" y="868"/>
                    <a:pt x="2084" y="870"/>
                    <a:pt x="2081" y="875"/>
                  </a:cubicBezTo>
                  <a:cubicBezTo>
                    <a:pt x="2078" y="881"/>
                    <a:pt x="2066" y="881"/>
                    <a:pt x="2071" y="876"/>
                  </a:cubicBezTo>
                  <a:cubicBezTo>
                    <a:pt x="2077" y="871"/>
                    <a:pt x="2069" y="871"/>
                    <a:pt x="2070" y="866"/>
                  </a:cubicBezTo>
                  <a:cubicBezTo>
                    <a:pt x="2071" y="861"/>
                    <a:pt x="2076" y="855"/>
                    <a:pt x="2070" y="859"/>
                  </a:cubicBezTo>
                  <a:cubicBezTo>
                    <a:pt x="2064" y="862"/>
                    <a:pt x="2064" y="870"/>
                    <a:pt x="2059" y="871"/>
                  </a:cubicBezTo>
                  <a:cubicBezTo>
                    <a:pt x="2054" y="872"/>
                    <a:pt x="2055" y="857"/>
                    <a:pt x="2057" y="853"/>
                  </a:cubicBezTo>
                  <a:cubicBezTo>
                    <a:pt x="2058" y="849"/>
                    <a:pt x="2048" y="854"/>
                    <a:pt x="2037" y="853"/>
                  </a:cubicBezTo>
                  <a:cubicBezTo>
                    <a:pt x="2026" y="852"/>
                    <a:pt x="2029" y="844"/>
                    <a:pt x="2037" y="840"/>
                  </a:cubicBezTo>
                  <a:cubicBezTo>
                    <a:pt x="2046" y="835"/>
                    <a:pt x="2045" y="831"/>
                    <a:pt x="2049" y="829"/>
                  </a:cubicBezTo>
                  <a:cubicBezTo>
                    <a:pt x="2054" y="827"/>
                    <a:pt x="2065" y="819"/>
                    <a:pt x="2072" y="815"/>
                  </a:cubicBezTo>
                  <a:cubicBezTo>
                    <a:pt x="2079" y="812"/>
                    <a:pt x="2080" y="807"/>
                    <a:pt x="2082" y="803"/>
                  </a:cubicBezTo>
                  <a:cubicBezTo>
                    <a:pt x="2083" y="798"/>
                    <a:pt x="2096" y="793"/>
                    <a:pt x="2107" y="784"/>
                  </a:cubicBezTo>
                  <a:cubicBezTo>
                    <a:pt x="2118" y="775"/>
                    <a:pt x="2124" y="769"/>
                    <a:pt x="2126" y="764"/>
                  </a:cubicBezTo>
                  <a:cubicBezTo>
                    <a:pt x="2129" y="758"/>
                    <a:pt x="2145" y="752"/>
                    <a:pt x="2146" y="747"/>
                  </a:cubicBezTo>
                  <a:cubicBezTo>
                    <a:pt x="2146" y="743"/>
                    <a:pt x="2165" y="733"/>
                    <a:pt x="2179" y="730"/>
                  </a:cubicBezTo>
                  <a:cubicBezTo>
                    <a:pt x="2192" y="728"/>
                    <a:pt x="2213" y="731"/>
                    <a:pt x="2217" y="735"/>
                  </a:cubicBezTo>
                  <a:cubicBezTo>
                    <a:pt x="2221" y="739"/>
                    <a:pt x="2224" y="737"/>
                    <a:pt x="2226" y="735"/>
                  </a:cubicBezTo>
                  <a:cubicBezTo>
                    <a:pt x="2229" y="732"/>
                    <a:pt x="2234" y="733"/>
                    <a:pt x="2243" y="734"/>
                  </a:cubicBezTo>
                  <a:cubicBezTo>
                    <a:pt x="2252" y="735"/>
                    <a:pt x="2254" y="730"/>
                    <a:pt x="2260" y="732"/>
                  </a:cubicBezTo>
                  <a:cubicBezTo>
                    <a:pt x="2266" y="734"/>
                    <a:pt x="2271" y="735"/>
                    <a:pt x="2274" y="728"/>
                  </a:cubicBezTo>
                  <a:cubicBezTo>
                    <a:pt x="2278" y="721"/>
                    <a:pt x="2295" y="722"/>
                    <a:pt x="2299" y="725"/>
                  </a:cubicBezTo>
                  <a:cubicBezTo>
                    <a:pt x="2303" y="728"/>
                    <a:pt x="2306" y="732"/>
                    <a:pt x="2312" y="728"/>
                  </a:cubicBezTo>
                  <a:cubicBezTo>
                    <a:pt x="2319" y="723"/>
                    <a:pt x="2319" y="733"/>
                    <a:pt x="2325" y="734"/>
                  </a:cubicBezTo>
                  <a:cubicBezTo>
                    <a:pt x="2331" y="735"/>
                    <a:pt x="2327" y="740"/>
                    <a:pt x="2321" y="739"/>
                  </a:cubicBezTo>
                  <a:cubicBezTo>
                    <a:pt x="2316" y="739"/>
                    <a:pt x="2310" y="742"/>
                    <a:pt x="2316" y="745"/>
                  </a:cubicBezTo>
                  <a:cubicBezTo>
                    <a:pt x="2322" y="749"/>
                    <a:pt x="2329" y="742"/>
                    <a:pt x="2333" y="743"/>
                  </a:cubicBezTo>
                  <a:cubicBezTo>
                    <a:pt x="2338" y="743"/>
                    <a:pt x="2345" y="744"/>
                    <a:pt x="2352" y="740"/>
                  </a:cubicBezTo>
                  <a:cubicBezTo>
                    <a:pt x="2358" y="735"/>
                    <a:pt x="2360" y="743"/>
                    <a:pt x="2364" y="739"/>
                  </a:cubicBezTo>
                  <a:cubicBezTo>
                    <a:pt x="2369" y="736"/>
                    <a:pt x="2378" y="735"/>
                    <a:pt x="2383" y="735"/>
                  </a:cubicBezTo>
                  <a:cubicBezTo>
                    <a:pt x="2387" y="735"/>
                    <a:pt x="2383" y="729"/>
                    <a:pt x="2376" y="729"/>
                  </a:cubicBezTo>
                  <a:cubicBezTo>
                    <a:pt x="2368" y="729"/>
                    <a:pt x="2368" y="725"/>
                    <a:pt x="2374" y="715"/>
                  </a:cubicBezTo>
                  <a:cubicBezTo>
                    <a:pt x="2381" y="704"/>
                    <a:pt x="2393" y="698"/>
                    <a:pt x="2400" y="692"/>
                  </a:cubicBezTo>
                  <a:cubicBezTo>
                    <a:pt x="2408" y="685"/>
                    <a:pt x="2413" y="688"/>
                    <a:pt x="2413" y="684"/>
                  </a:cubicBezTo>
                  <a:cubicBezTo>
                    <a:pt x="2413" y="680"/>
                    <a:pt x="2417" y="668"/>
                    <a:pt x="2423" y="668"/>
                  </a:cubicBezTo>
                  <a:cubicBezTo>
                    <a:pt x="2428" y="668"/>
                    <a:pt x="2443" y="670"/>
                    <a:pt x="2452" y="665"/>
                  </a:cubicBezTo>
                  <a:cubicBezTo>
                    <a:pt x="2460" y="660"/>
                    <a:pt x="2460" y="669"/>
                    <a:pt x="2463" y="670"/>
                  </a:cubicBezTo>
                  <a:cubicBezTo>
                    <a:pt x="2467" y="672"/>
                    <a:pt x="2472" y="663"/>
                    <a:pt x="2476" y="665"/>
                  </a:cubicBezTo>
                  <a:cubicBezTo>
                    <a:pt x="2480" y="668"/>
                    <a:pt x="2470" y="674"/>
                    <a:pt x="2467" y="682"/>
                  </a:cubicBezTo>
                  <a:cubicBezTo>
                    <a:pt x="2465" y="689"/>
                    <a:pt x="2473" y="686"/>
                    <a:pt x="2477" y="689"/>
                  </a:cubicBezTo>
                  <a:cubicBezTo>
                    <a:pt x="2482" y="691"/>
                    <a:pt x="2472" y="694"/>
                    <a:pt x="2473" y="696"/>
                  </a:cubicBezTo>
                  <a:cubicBezTo>
                    <a:pt x="2474" y="698"/>
                    <a:pt x="2483" y="698"/>
                    <a:pt x="2494" y="686"/>
                  </a:cubicBezTo>
                  <a:cubicBezTo>
                    <a:pt x="2506" y="675"/>
                    <a:pt x="2516" y="672"/>
                    <a:pt x="2523" y="673"/>
                  </a:cubicBezTo>
                  <a:cubicBezTo>
                    <a:pt x="2531" y="673"/>
                    <a:pt x="2526" y="666"/>
                    <a:pt x="2527" y="655"/>
                  </a:cubicBezTo>
                  <a:cubicBezTo>
                    <a:pt x="2527" y="645"/>
                    <a:pt x="2550" y="642"/>
                    <a:pt x="2557" y="645"/>
                  </a:cubicBezTo>
                  <a:cubicBezTo>
                    <a:pt x="2564" y="648"/>
                    <a:pt x="2564" y="651"/>
                    <a:pt x="2557" y="649"/>
                  </a:cubicBezTo>
                  <a:cubicBezTo>
                    <a:pt x="2550" y="647"/>
                    <a:pt x="2543" y="653"/>
                    <a:pt x="2544" y="662"/>
                  </a:cubicBezTo>
                  <a:cubicBezTo>
                    <a:pt x="2544" y="671"/>
                    <a:pt x="2537" y="674"/>
                    <a:pt x="2541" y="677"/>
                  </a:cubicBezTo>
                  <a:cubicBezTo>
                    <a:pt x="2544" y="681"/>
                    <a:pt x="2536" y="681"/>
                    <a:pt x="2535" y="685"/>
                  </a:cubicBezTo>
                  <a:cubicBezTo>
                    <a:pt x="2535" y="689"/>
                    <a:pt x="2535" y="692"/>
                    <a:pt x="2530" y="693"/>
                  </a:cubicBezTo>
                  <a:cubicBezTo>
                    <a:pt x="2525" y="695"/>
                    <a:pt x="2508" y="697"/>
                    <a:pt x="2507" y="703"/>
                  </a:cubicBezTo>
                  <a:cubicBezTo>
                    <a:pt x="2507" y="710"/>
                    <a:pt x="2497" y="711"/>
                    <a:pt x="2493" y="719"/>
                  </a:cubicBezTo>
                  <a:cubicBezTo>
                    <a:pt x="2488" y="728"/>
                    <a:pt x="2471" y="733"/>
                    <a:pt x="2460" y="749"/>
                  </a:cubicBezTo>
                  <a:cubicBezTo>
                    <a:pt x="2449" y="766"/>
                    <a:pt x="2431" y="766"/>
                    <a:pt x="2431" y="769"/>
                  </a:cubicBezTo>
                  <a:cubicBezTo>
                    <a:pt x="2431" y="772"/>
                    <a:pt x="2419" y="772"/>
                    <a:pt x="2415" y="772"/>
                  </a:cubicBezTo>
                  <a:cubicBezTo>
                    <a:pt x="2411" y="773"/>
                    <a:pt x="2419" y="783"/>
                    <a:pt x="2409" y="794"/>
                  </a:cubicBezTo>
                  <a:cubicBezTo>
                    <a:pt x="2399" y="805"/>
                    <a:pt x="2392" y="819"/>
                    <a:pt x="2393" y="834"/>
                  </a:cubicBezTo>
                  <a:cubicBezTo>
                    <a:pt x="2393" y="849"/>
                    <a:pt x="2398" y="892"/>
                    <a:pt x="2402" y="899"/>
                  </a:cubicBezTo>
                  <a:cubicBezTo>
                    <a:pt x="2407" y="907"/>
                    <a:pt x="2404" y="926"/>
                    <a:pt x="2408" y="929"/>
                  </a:cubicBezTo>
                  <a:cubicBezTo>
                    <a:pt x="2411" y="933"/>
                    <a:pt x="2410" y="940"/>
                    <a:pt x="2412" y="942"/>
                  </a:cubicBezTo>
                  <a:cubicBezTo>
                    <a:pt x="2415" y="945"/>
                    <a:pt x="2424" y="932"/>
                    <a:pt x="2431" y="926"/>
                  </a:cubicBezTo>
                  <a:cubicBezTo>
                    <a:pt x="2437" y="921"/>
                    <a:pt x="2435" y="919"/>
                    <a:pt x="2440" y="916"/>
                  </a:cubicBezTo>
                  <a:cubicBezTo>
                    <a:pt x="2444" y="913"/>
                    <a:pt x="2442" y="901"/>
                    <a:pt x="2444" y="898"/>
                  </a:cubicBezTo>
                  <a:cubicBezTo>
                    <a:pt x="2445" y="895"/>
                    <a:pt x="2453" y="893"/>
                    <a:pt x="2456" y="890"/>
                  </a:cubicBezTo>
                  <a:cubicBezTo>
                    <a:pt x="2458" y="887"/>
                    <a:pt x="2465" y="889"/>
                    <a:pt x="2469" y="887"/>
                  </a:cubicBezTo>
                  <a:cubicBezTo>
                    <a:pt x="2472" y="886"/>
                    <a:pt x="2468" y="878"/>
                    <a:pt x="2467" y="873"/>
                  </a:cubicBezTo>
                  <a:cubicBezTo>
                    <a:pt x="2466" y="868"/>
                    <a:pt x="2478" y="861"/>
                    <a:pt x="2484" y="856"/>
                  </a:cubicBezTo>
                  <a:cubicBezTo>
                    <a:pt x="2490" y="852"/>
                    <a:pt x="2498" y="859"/>
                    <a:pt x="2505" y="853"/>
                  </a:cubicBezTo>
                  <a:cubicBezTo>
                    <a:pt x="2512" y="846"/>
                    <a:pt x="2505" y="839"/>
                    <a:pt x="2502" y="835"/>
                  </a:cubicBezTo>
                  <a:cubicBezTo>
                    <a:pt x="2500" y="832"/>
                    <a:pt x="2509" y="815"/>
                    <a:pt x="2515" y="814"/>
                  </a:cubicBezTo>
                  <a:cubicBezTo>
                    <a:pt x="2520" y="812"/>
                    <a:pt x="2523" y="818"/>
                    <a:pt x="2528" y="813"/>
                  </a:cubicBezTo>
                  <a:cubicBezTo>
                    <a:pt x="2533" y="808"/>
                    <a:pt x="2524" y="801"/>
                    <a:pt x="2520" y="801"/>
                  </a:cubicBezTo>
                  <a:cubicBezTo>
                    <a:pt x="2516" y="802"/>
                    <a:pt x="2515" y="788"/>
                    <a:pt x="2524" y="782"/>
                  </a:cubicBezTo>
                  <a:cubicBezTo>
                    <a:pt x="2532" y="775"/>
                    <a:pt x="2529" y="774"/>
                    <a:pt x="2523" y="772"/>
                  </a:cubicBezTo>
                  <a:cubicBezTo>
                    <a:pt x="2517" y="771"/>
                    <a:pt x="2516" y="773"/>
                    <a:pt x="2512" y="773"/>
                  </a:cubicBezTo>
                  <a:cubicBezTo>
                    <a:pt x="2507" y="773"/>
                    <a:pt x="2503" y="764"/>
                    <a:pt x="2510" y="755"/>
                  </a:cubicBezTo>
                  <a:cubicBezTo>
                    <a:pt x="2516" y="746"/>
                    <a:pt x="2523" y="747"/>
                    <a:pt x="2525" y="739"/>
                  </a:cubicBezTo>
                  <a:cubicBezTo>
                    <a:pt x="2526" y="732"/>
                    <a:pt x="2535" y="721"/>
                    <a:pt x="2538" y="717"/>
                  </a:cubicBezTo>
                  <a:cubicBezTo>
                    <a:pt x="2540" y="713"/>
                    <a:pt x="2550" y="717"/>
                    <a:pt x="2553" y="716"/>
                  </a:cubicBezTo>
                  <a:cubicBezTo>
                    <a:pt x="2557" y="715"/>
                    <a:pt x="2556" y="723"/>
                    <a:pt x="2560" y="719"/>
                  </a:cubicBezTo>
                  <a:cubicBezTo>
                    <a:pt x="2564" y="715"/>
                    <a:pt x="2572" y="702"/>
                    <a:pt x="2578" y="702"/>
                  </a:cubicBezTo>
                  <a:cubicBezTo>
                    <a:pt x="2584" y="702"/>
                    <a:pt x="2580" y="712"/>
                    <a:pt x="2581" y="718"/>
                  </a:cubicBezTo>
                  <a:cubicBezTo>
                    <a:pt x="2583" y="723"/>
                    <a:pt x="2586" y="716"/>
                    <a:pt x="2598" y="708"/>
                  </a:cubicBezTo>
                  <a:cubicBezTo>
                    <a:pt x="2609" y="700"/>
                    <a:pt x="2634" y="701"/>
                    <a:pt x="2642" y="705"/>
                  </a:cubicBezTo>
                  <a:cubicBezTo>
                    <a:pt x="2649" y="709"/>
                    <a:pt x="2651" y="717"/>
                    <a:pt x="2655" y="716"/>
                  </a:cubicBezTo>
                  <a:cubicBezTo>
                    <a:pt x="2661" y="715"/>
                    <a:pt x="2656" y="708"/>
                    <a:pt x="2662" y="706"/>
                  </a:cubicBezTo>
                  <a:cubicBezTo>
                    <a:pt x="2668" y="704"/>
                    <a:pt x="2679" y="697"/>
                    <a:pt x="2688" y="691"/>
                  </a:cubicBezTo>
                  <a:cubicBezTo>
                    <a:pt x="2696" y="685"/>
                    <a:pt x="2694" y="690"/>
                    <a:pt x="2698" y="684"/>
                  </a:cubicBezTo>
                  <a:cubicBezTo>
                    <a:pt x="2703" y="679"/>
                    <a:pt x="2707" y="681"/>
                    <a:pt x="2708" y="678"/>
                  </a:cubicBezTo>
                  <a:cubicBezTo>
                    <a:pt x="2710" y="674"/>
                    <a:pt x="2722" y="668"/>
                    <a:pt x="2738" y="664"/>
                  </a:cubicBezTo>
                  <a:cubicBezTo>
                    <a:pt x="2755" y="661"/>
                    <a:pt x="2776" y="650"/>
                    <a:pt x="2775" y="646"/>
                  </a:cubicBezTo>
                  <a:cubicBezTo>
                    <a:pt x="2774" y="643"/>
                    <a:pt x="2781" y="641"/>
                    <a:pt x="2782" y="645"/>
                  </a:cubicBezTo>
                  <a:cubicBezTo>
                    <a:pt x="2783" y="648"/>
                    <a:pt x="2789" y="647"/>
                    <a:pt x="2798" y="649"/>
                  </a:cubicBezTo>
                  <a:cubicBezTo>
                    <a:pt x="2806" y="650"/>
                    <a:pt x="2810" y="654"/>
                    <a:pt x="2817" y="647"/>
                  </a:cubicBezTo>
                  <a:cubicBezTo>
                    <a:pt x="2824" y="640"/>
                    <a:pt x="2816" y="638"/>
                    <a:pt x="2816" y="633"/>
                  </a:cubicBezTo>
                  <a:cubicBezTo>
                    <a:pt x="2817" y="628"/>
                    <a:pt x="2805" y="622"/>
                    <a:pt x="2806" y="617"/>
                  </a:cubicBezTo>
                  <a:cubicBezTo>
                    <a:pt x="2808" y="611"/>
                    <a:pt x="2797" y="596"/>
                    <a:pt x="2794" y="599"/>
                  </a:cubicBezTo>
                  <a:cubicBezTo>
                    <a:pt x="2791" y="602"/>
                    <a:pt x="2784" y="597"/>
                    <a:pt x="2784" y="593"/>
                  </a:cubicBezTo>
                  <a:cubicBezTo>
                    <a:pt x="2784" y="589"/>
                    <a:pt x="2783" y="584"/>
                    <a:pt x="2778" y="587"/>
                  </a:cubicBezTo>
                  <a:cubicBezTo>
                    <a:pt x="2773" y="590"/>
                    <a:pt x="2765" y="588"/>
                    <a:pt x="2763" y="584"/>
                  </a:cubicBezTo>
                  <a:cubicBezTo>
                    <a:pt x="2762" y="579"/>
                    <a:pt x="2773" y="576"/>
                    <a:pt x="2781" y="579"/>
                  </a:cubicBezTo>
                  <a:cubicBezTo>
                    <a:pt x="2789" y="582"/>
                    <a:pt x="2786" y="585"/>
                    <a:pt x="2790" y="587"/>
                  </a:cubicBezTo>
                  <a:cubicBezTo>
                    <a:pt x="2794" y="590"/>
                    <a:pt x="2805" y="589"/>
                    <a:pt x="2810" y="586"/>
                  </a:cubicBezTo>
                  <a:cubicBezTo>
                    <a:pt x="2816" y="583"/>
                    <a:pt x="2831" y="578"/>
                    <a:pt x="2834" y="574"/>
                  </a:cubicBezTo>
                  <a:cubicBezTo>
                    <a:pt x="2836" y="570"/>
                    <a:pt x="2834" y="568"/>
                    <a:pt x="2839" y="565"/>
                  </a:cubicBezTo>
                  <a:cubicBezTo>
                    <a:pt x="2844" y="562"/>
                    <a:pt x="2840" y="557"/>
                    <a:pt x="2836" y="554"/>
                  </a:cubicBezTo>
                  <a:cubicBezTo>
                    <a:pt x="2831" y="552"/>
                    <a:pt x="2832" y="546"/>
                    <a:pt x="2837" y="546"/>
                  </a:cubicBezTo>
                  <a:cubicBezTo>
                    <a:pt x="2842" y="546"/>
                    <a:pt x="2840" y="540"/>
                    <a:pt x="2843" y="540"/>
                  </a:cubicBezTo>
                  <a:cubicBezTo>
                    <a:pt x="2847" y="540"/>
                    <a:pt x="2847" y="542"/>
                    <a:pt x="2853" y="540"/>
                  </a:cubicBezTo>
                  <a:cubicBezTo>
                    <a:pt x="2859" y="537"/>
                    <a:pt x="2853" y="544"/>
                    <a:pt x="2850" y="549"/>
                  </a:cubicBezTo>
                  <a:cubicBezTo>
                    <a:pt x="2848" y="554"/>
                    <a:pt x="2856" y="558"/>
                    <a:pt x="2857" y="561"/>
                  </a:cubicBezTo>
                  <a:cubicBezTo>
                    <a:pt x="2858" y="564"/>
                    <a:pt x="2869" y="565"/>
                    <a:pt x="2875" y="562"/>
                  </a:cubicBezTo>
                  <a:cubicBezTo>
                    <a:pt x="2881" y="558"/>
                    <a:pt x="2901" y="566"/>
                    <a:pt x="2903" y="571"/>
                  </a:cubicBezTo>
                  <a:cubicBezTo>
                    <a:pt x="2904" y="576"/>
                    <a:pt x="2907" y="582"/>
                    <a:pt x="2915" y="586"/>
                  </a:cubicBezTo>
                  <a:cubicBezTo>
                    <a:pt x="2924" y="590"/>
                    <a:pt x="2931" y="588"/>
                    <a:pt x="2933" y="592"/>
                  </a:cubicBezTo>
                  <a:cubicBezTo>
                    <a:pt x="2934" y="596"/>
                    <a:pt x="2937" y="598"/>
                    <a:pt x="2942" y="597"/>
                  </a:cubicBezTo>
                  <a:cubicBezTo>
                    <a:pt x="2947" y="596"/>
                    <a:pt x="2949" y="601"/>
                    <a:pt x="2953" y="598"/>
                  </a:cubicBezTo>
                  <a:cubicBezTo>
                    <a:pt x="2956" y="595"/>
                    <a:pt x="2958" y="600"/>
                    <a:pt x="2962" y="596"/>
                  </a:cubicBezTo>
                  <a:cubicBezTo>
                    <a:pt x="2967" y="592"/>
                    <a:pt x="2953" y="589"/>
                    <a:pt x="2955" y="586"/>
                  </a:cubicBezTo>
                  <a:cubicBezTo>
                    <a:pt x="2956" y="583"/>
                    <a:pt x="2959" y="589"/>
                    <a:pt x="2963" y="588"/>
                  </a:cubicBezTo>
                  <a:cubicBezTo>
                    <a:pt x="2967" y="588"/>
                    <a:pt x="2962" y="581"/>
                    <a:pt x="2965" y="580"/>
                  </a:cubicBezTo>
                  <a:cubicBezTo>
                    <a:pt x="2968" y="579"/>
                    <a:pt x="2965" y="563"/>
                    <a:pt x="2962" y="562"/>
                  </a:cubicBezTo>
                  <a:cubicBezTo>
                    <a:pt x="2959" y="561"/>
                    <a:pt x="2962" y="556"/>
                    <a:pt x="2968" y="560"/>
                  </a:cubicBezTo>
                  <a:cubicBezTo>
                    <a:pt x="2974" y="565"/>
                    <a:pt x="2983" y="564"/>
                    <a:pt x="2988" y="564"/>
                  </a:cubicBezTo>
                  <a:cubicBezTo>
                    <a:pt x="2992" y="564"/>
                    <a:pt x="2988" y="560"/>
                    <a:pt x="2983" y="559"/>
                  </a:cubicBezTo>
                  <a:cubicBezTo>
                    <a:pt x="2979" y="559"/>
                    <a:pt x="2984" y="555"/>
                    <a:pt x="2987" y="558"/>
                  </a:cubicBezTo>
                  <a:cubicBezTo>
                    <a:pt x="2991" y="561"/>
                    <a:pt x="2997" y="562"/>
                    <a:pt x="2997" y="559"/>
                  </a:cubicBezTo>
                  <a:cubicBezTo>
                    <a:pt x="2998" y="556"/>
                    <a:pt x="3001" y="549"/>
                    <a:pt x="3006" y="549"/>
                  </a:cubicBezTo>
                  <a:cubicBezTo>
                    <a:pt x="3012" y="550"/>
                    <a:pt x="3013" y="546"/>
                    <a:pt x="3008" y="545"/>
                  </a:cubicBezTo>
                  <a:close/>
                  <a:moveTo>
                    <a:pt x="1554" y="887"/>
                  </a:moveTo>
                  <a:cubicBezTo>
                    <a:pt x="1539" y="900"/>
                    <a:pt x="1509" y="903"/>
                    <a:pt x="1509" y="914"/>
                  </a:cubicBezTo>
                  <a:cubicBezTo>
                    <a:pt x="1509" y="925"/>
                    <a:pt x="1473" y="930"/>
                    <a:pt x="1470" y="926"/>
                  </a:cubicBezTo>
                  <a:cubicBezTo>
                    <a:pt x="1468" y="922"/>
                    <a:pt x="1497" y="920"/>
                    <a:pt x="1504" y="905"/>
                  </a:cubicBezTo>
                  <a:cubicBezTo>
                    <a:pt x="1511" y="889"/>
                    <a:pt x="1538" y="881"/>
                    <a:pt x="1551" y="860"/>
                  </a:cubicBezTo>
                  <a:cubicBezTo>
                    <a:pt x="1560" y="845"/>
                    <a:pt x="1568" y="823"/>
                    <a:pt x="1574" y="824"/>
                  </a:cubicBezTo>
                  <a:cubicBezTo>
                    <a:pt x="1579" y="826"/>
                    <a:pt x="1569" y="873"/>
                    <a:pt x="1554" y="887"/>
                  </a:cubicBezTo>
                  <a:close/>
                  <a:moveTo>
                    <a:pt x="602" y="316"/>
                  </a:moveTo>
                  <a:cubicBezTo>
                    <a:pt x="602" y="321"/>
                    <a:pt x="599" y="325"/>
                    <a:pt x="589" y="325"/>
                  </a:cubicBezTo>
                  <a:cubicBezTo>
                    <a:pt x="579" y="325"/>
                    <a:pt x="594" y="331"/>
                    <a:pt x="595" y="337"/>
                  </a:cubicBezTo>
                  <a:cubicBezTo>
                    <a:pt x="596" y="342"/>
                    <a:pt x="585" y="338"/>
                    <a:pt x="585" y="347"/>
                  </a:cubicBezTo>
                  <a:cubicBezTo>
                    <a:pt x="584" y="356"/>
                    <a:pt x="565" y="347"/>
                    <a:pt x="563" y="359"/>
                  </a:cubicBezTo>
                  <a:cubicBezTo>
                    <a:pt x="560" y="370"/>
                    <a:pt x="572" y="369"/>
                    <a:pt x="580" y="369"/>
                  </a:cubicBezTo>
                  <a:cubicBezTo>
                    <a:pt x="589" y="370"/>
                    <a:pt x="577" y="377"/>
                    <a:pt x="583" y="382"/>
                  </a:cubicBezTo>
                  <a:cubicBezTo>
                    <a:pt x="590" y="387"/>
                    <a:pt x="594" y="385"/>
                    <a:pt x="590" y="376"/>
                  </a:cubicBezTo>
                  <a:cubicBezTo>
                    <a:pt x="586" y="368"/>
                    <a:pt x="612" y="380"/>
                    <a:pt x="604" y="386"/>
                  </a:cubicBezTo>
                  <a:cubicBezTo>
                    <a:pt x="597" y="393"/>
                    <a:pt x="617" y="398"/>
                    <a:pt x="627" y="399"/>
                  </a:cubicBezTo>
                  <a:cubicBezTo>
                    <a:pt x="637" y="399"/>
                    <a:pt x="672" y="407"/>
                    <a:pt x="673" y="399"/>
                  </a:cubicBezTo>
                  <a:cubicBezTo>
                    <a:pt x="673" y="394"/>
                    <a:pt x="660" y="389"/>
                    <a:pt x="649" y="377"/>
                  </a:cubicBezTo>
                  <a:cubicBezTo>
                    <a:pt x="638" y="366"/>
                    <a:pt x="630" y="347"/>
                    <a:pt x="642" y="339"/>
                  </a:cubicBezTo>
                  <a:cubicBezTo>
                    <a:pt x="655" y="332"/>
                    <a:pt x="644" y="328"/>
                    <a:pt x="657" y="319"/>
                  </a:cubicBezTo>
                  <a:cubicBezTo>
                    <a:pt x="669" y="310"/>
                    <a:pt x="662" y="302"/>
                    <a:pt x="672" y="301"/>
                  </a:cubicBezTo>
                  <a:cubicBezTo>
                    <a:pt x="683" y="300"/>
                    <a:pt x="671" y="290"/>
                    <a:pt x="682" y="289"/>
                  </a:cubicBezTo>
                  <a:cubicBezTo>
                    <a:pt x="692" y="287"/>
                    <a:pt x="694" y="276"/>
                    <a:pt x="692" y="272"/>
                  </a:cubicBezTo>
                  <a:cubicBezTo>
                    <a:pt x="691" y="267"/>
                    <a:pt x="703" y="272"/>
                    <a:pt x="709" y="266"/>
                  </a:cubicBezTo>
                  <a:cubicBezTo>
                    <a:pt x="715" y="260"/>
                    <a:pt x="728" y="264"/>
                    <a:pt x="733" y="255"/>
                  </a:cubicBezTo>
                  <a:cubicBezTo>
                    <a:pt x="737" y="246"/>
                    <a:pt x="797" y="226"/>
                    <a:pt x="831" y="218"/>
                  </a:cubicBezTo>
                  <a:cubicBezTo>
                    <a:pt x="865" y="210"/>
                    <a:pt x="888" y="196"/>
                    <a:pt x="876" y="187"/>
                  </a:cubicBezTo>
                  <a:cubicBezTo>
                    <a:pt x="864" y="177"/>
                    <a:pt x="830" y="190"/>
                    <a:pt x="822" y="197"/>
                  </a:cubicBezTo>
                  <a:cubicBezTo>
                    <a:pt x="813" y="204"/>
                    <a:pt x="801" y="199"/>
                    <a:pt x="793" y="204"/>
                  </a:cubicBezTo>
                  <a:cubicBezTo>
                    <a:pt x="785" y="208"/>
                    <a:pt x="767" y="213"/>
                    <a:pt x="758" y="207"/>
                  </a:cubicBezTo>
                  <a:cubicBezTo>
                    <a:pt x="749" y="201"/>
                    <a:pt x="739" y="214"/>
                    <a:pt x="732" y="213"/>
                  </a:cubicBezTo>
                  <a:cubicBezTo>
                    <a:pt x="725" y="213"/>
                    <a:pt x="718" y="220"/>
                    <a:pt x="710" y="219"/>
                  </a:cubicBezTo>
                  <a:cubicBezTo>
                    <a:pt x="703" y="219"/>
                    <a:pt x="688" y="225"/>
                    <a:pt x="687" y="229"/>
                  </a:cubicBezTo>
                  <a:cubicBezTo>
                    <a:pt x="686" y="233"/>
                    <a:pt x="674" y="232"/>
                    <a:pt x="674" y="238"/>
                  </a:cubicBezTo>
                  <a:cubicBezTo>
                    <a:pt x="674" y="243"/>
                    <a:pt x="664" y="248"/>
                    <a:pt x="659" y="243"/>
                  </a:cubicBezTo>
                  <a:cubicBezTo>
                    <a:pt x="653" y="238"/>
                    <a:pt x="647" y="248"/>
                    <a:pt x="654" y="255"/>
                  </a:cubicBezTo>
                  <a:cubicBezTo>
                    <a:pt x="662" y="262"/>
                    <a:pt x="641" y="262"/>
                    <a:pt x="645" y="266"/>
                  </a:cubicBezTo>
                  <a:cubicBezTo>
                    <a:pt x="648" y="271"/>
                    <a:pt x="637" y="273"/>
                    <a:pt x="639" y="278"/>
                  </a:cubicBezTo>
                  <a:cubicBezTo>
                    <a:pt x="642" y="283"/>
                    <a:pt x="632" y="284"/>
                    <a:pt x="624" y="286"/>
                  </a:cubicBezTo>
                  <a:cubicBezTo>
                    <a:pt x="616" y="287"/>
                    <a:pt x="612" y="298"/>
                    <a:pt x="622" y="298"/>
                  </a:cubicBezTo>
                  <a:cubicBezTo>
                    <a:pt x="632" y="299"/>
                    <a:pt x="616" y="300"/>
                    <a:pt x="617" y="308"/>
                  </a:cubicBezTo>
                  <a:cubicBezTo>
                    <a:pt x="618" y="316"/>
                    <a:pt x="601" y="311"/>
                    <a:pt x="602" y="316"/>
                  </a:cubicBezTo>
                  <a:close/>
                  <a:moveTo>
                    <a:pt x="673" y="45"/>
                  </a:moveTo>
                  <a:cubicBezTo>
                    <a:pt x="675" y="49"/>
                    <a:pt x="671" y="49"/>
                    <a:pt x="660" y="49"/>
                  </a:cubicBezTo>
                  <a:cubicBezTo>
                    <a:pt x="650" y="49"/>
                    <a:pt x="644" y="55"/>
                    <a:pt x="650" y="60"/>
                  </a:cubicBezTo>
                  <a:cubicBezTo>
                    <a:pt x="656" y="65"/>
                    <a:pt x="684" y="63"/>
                    <a:pt x="688" y="57"/>
                  </a:cubicBezTo>
                  <a:cubicBezTo>
                    <a:pt x="693" y="50"/>
                    <a:pt x="705" y="56"/>
                    <a:pt x="707" y="49"/>
                  </a:cubicBezTo>
                  <a:cubicBezTo>
                    <a:pt x="709" y="43"/>
                    <a:pt x="672" y="41"/>
                    <a:pt x="673" y="45"/>
                  </a:cubicBezTo>
                  <a:close/>
                  <a:moveTo>
                    <a:pt x="606" y="51"/>
                  </a:moveTo>
                  <a:cubicBezTo>
                    <a:pt x="606" y="43"/>
                    <a:pt x="579" y="52"/>
                    <a:pt x="584" y="54"/>
                  </a:cubicBezTo>
                  <a:cubicBezTo>
                    <a:pt x="589" y="56"/>
                    <a:pt x="606" y="60"/>
                    <a:pt x="606" y="51"/>
                  </a:cubicBezTo>
                  <a:close/>
                  <a:moveTo>
                    <a:pt x="671" y="17"/>
                  </a:moveTo>
                  <a:cubicBezTo>
                    <a:pt x="683" y="17"/>
                    <a:pt x="679" y="9"/>
                    <a:pt x="688" y="10"/>
                  </a:cubicBezTo>
                  <a:cubicBezTo>
                    <a:pt x="696" y="11"/>
                    <a:pt x="707" y="10"/>
                    <a:pt x="703" y="5"/>
                  </a:cubicBezTo>
                  <a:cubicBezTo>
                    <a:pt x="699" y="0"/>
                    <a:pt x="669" y="2"/>
                    <a:pt x="672" y="6"/>
                  </a:cubicBezTo>
                  <a:cubicBezTo>
                    <a:pt x="675" y="10"/>
                    <a:pt x="647" y="9"/>
                    <a:pt x="648" y="10"/>
                  </a:cubicBezTo>
                  <a:cubicBezTo>
                    <a:pt x="649" y="13"/>
                    <a:pt x="658" y="17"/>
                    <a:pt x="671" y="17"/>
                  </a:cubicBezTo>
                  <a:close/>
                  <a:moveTo>
                    <a:pt x="762" y="35"/>
                  </a:moveTo>
                  <a:cubicBezTo>
                    <a:pt x="766" y="30"/>
                    <a:pt x="756" y="30"/>
                    <a:pt x="755" y="25"/>
                  </a:cubicBezTo>
                  <a:cubicBezTo>
                    <a:pt x="754" y="21"/>
                    <a:pt x="724" y="20"/>
                    <a:pt x="726" y="25"/>
                  </a:cubicBezTo>
                  <a:cubicBezTo>
                    <a:pt x="727" y="30"/>
                    <a:pt x="706" y="36"/>
                    <a:pt x="712" y="41"/>
                  </a:cubicBezTo>
                  <a:cubicBezTo>
                    <a:pt x="725" y="51"/>
                    <a:pt x="759" y="39"/>
                    <a:pt x="762" y="35"/>
                  </a:cubicBezTo>
                  <a:close/>
                  <a:moveTo>
                    <a:pt x="679" y="26"/>
                  </a:moveTo>
                  <a:cubicBezTo>
                    <a:pt x="681" y="16"/>
                    <a:pt x="663" y="24"/>
                    <a:pt x="649" y="19"/>
                  </a:cubicBezTo>
                  <a:cubicBezTo>
                    <a:pt x="636" y="13"/>
                    <a:pt x="628" y="13"/>
                    <a:pt x="637" y="21"/>
                  </a:cubicBezTo>
                  <a:cubicBezTo>
                    <a:pt x="641" y="25"/>
                    <a:pt x="613" y="28"/>
                    <a:pt x="618" y="32"/>
                  </a:cubicBezTo>
                  <a:cubicBezTo>
                    <a:pt x="628" y="42"/>
                    <a:pt x="678" y="37"/>
                    <a:pt x="679" y="2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5" name="Google Shape;2115;p133"/>
            <p:cNvSpPr/>
            <p:nvPr/>
          </p:nvSpPr>
          <p:spPr>
            <a:xfrm>
              <a:off x="5713615" y="2313064"/>
              <a:ext cx="76203" cy="63502"/>
            </a:xfrm>
            <a:custGeom>
              <a:rect b="b" l="l" r="r" t="t"/>
              <a:pathLst>
                <a:path extrusionOk="0" h="51" w="59">
                  <a:moveTo>
                    <a:pt x="56" y="40"/>
                  </a:moveTo>
                  <a:cubicBezTo>
                    <a:pt x="56" y="36"/>
                    <a:pt x="45" y="32"/>
                    <a:pt x="45" y="27"/>
                  </a:cubicBezTo>
                  <a:cubicBezTo>
                    <a:pt x="45" y="22"/>
                    <a:pt x="38" y="17"/>
                    <a:pt x="39" y="13"/>
                  </a:cubicBezTo>
                  <a:cubicBezTo>
                    <a:pt x="39" y="10"/>
                    <a:pt x="36" y="6"/>
                    <a:pt x="34" y="3"/>
                  </a:cubicBezTo>
                  <a:cubicBezTo>
                    <a:pt x="29" y="2"/>
                    <a:pt x="23" y="0"/>
                    <a:pt x="18" y="1"/>
                  </a:cubicBezTo>
                  <a:cubicBezTo>
                    <a:pt x="12" y="2"/>
                    <a:pt x="7" y="4"/>
                    <a:pt x="0" y="5"/>
                  </a:cubicBezTo>
                  <a:cubicBezTo>
                    <a:pt x="4" y="10"/>
                    <a:pt x="1" y="11"/>
                    <a:pt x="4" y="19"/>
                  </a:cubicBezTo>
                  <a:cubicBezTo>
                    <a:pt x="7" y="26"/>
                    <a:pt x="15" y="22"/>
                    <a:pt x="18" y="24"/>
                  </a:cubicBezTo>
                  <a:cubicBezTo>
                    <a:pt x="19" y="25"/>
                    <a:pt x="20" y="28"/>
                    <a:pt x="21" y="31"/>
                  </a:cubicBezTo>
                  <a:cubicBezTo>
                    <a:pt x="22" y="31"/>
                    <a:pt x="22" y="31"/>
                    <a:pt x="23" y="31"/>
                  </a:cubicBezTo>
                  <a:cubicBezTo>
                    <a:pt x="26" y="31"/>
                    <a:pt x="27" y="33"/>
                    <a:pt x="27" y="35"/>
                  </a:cubicBezTo>
                  <a:cubicBezTo>
                    <a:pt x="31" y="36"/>
                    <a:pt x="34" y="38"/>
                    <a:pt x="36" y="39"/>
                  </a:cubicBezTo>
                  <a:cubicBezTo>
                    <a:pt x="38" y="40"/>
                    <a:pt x="40" y="37"/>
                    <a:pt x="44" y="42"/>
                  </a:cubicBezTo>
                  <a:cubicBezTo>
                    <a:pt x="48" y="46"/>
                    <a:pt x="48" y="47"/>
                    <a:pt x="48" y="51"/>
                  </a:cubicBezTo>
                  <a:cubicBezTo>
                    <a:pt x="52" y="51"/>
                    <a:pt x="56" y="50"/>
                    <a:pt x="59" y="49"/>
                  </a:cubicBezTo>
                  <a:cubicBezTo>
                    <a:pt x="58" y="46"/>
                    <a:pt x="56" y="42"/>
                    <a:pt x="56" y="4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6" name="Google Shape;2116;p133"/>
            <p:cNvSpPr/>
            <p:nvPr/>
          </p:nvSpPr>
          <p:spPr>
            <a:xfrm>
              <a:off x="5748541" y="2298776"/>
              <a:ext cx="112717" cy="90491"/>
            </a:xfrm>
            <a:custGeom>
              <a:rect b="b" l="l" r="r" t="t"/>
              <a:pathLst>
                <a:path extrusionOk="0" h="72" w="88">
                  <a:moveTo>
                    <a:pt x="83" y="24"/>
                  </a:moveTo>
                  <a:cubicBezTo>
                    <a:pt x="81" y="20"/>
                    <a:pt x="74" y="12"/>
                    <a:pt x="67" y="4"/>
                  </a:cubicBezTo>
                  <a:cubicBezTo>
                    <a:pt x="65" y="10"/>
                    <a:pt x="57" y="8"/>
                    <a:pt x="56" y="12"/>
                  </a:cubicBezTo>
                  <a:cubicBezTo>
                    <a:pt x="54" y="16"/>
                    <a:pt x="50" y="11"/>
                    <a:pt x="48" y="12"/>
                  </a:cubicBezTo>
                  <a:cubicBezTo>
                    <a:pt x="46" y="13"/>
                    <a:pt x="40" y="3"/>
                    <a:pt x="35" y="2"/>
                  </a:cubicBezTo>
                  <a:cubicBezTo>
                    <a:pt x="33" y="2"/>
                    <a:pt x="31" y="1"/>
                    <a:pt x="29" y="0"/>
                  </a:cubicBezTo>
                  <a:cubicBezTo>
                    <a:pt x="27" y="3"/>
                    <a:pt x="25" y="5"/>
                    <a:pt x="26" y="7"/>
                  </a:cubicBezTo>
                  <a:cubicBezTo>
                    <a:pt x="27" y="9"/>
                    <a:pt x="34" y="12"/>
                    <a:pt x="31" y="14"/>
                  </a:cubicBezTo>
                  <a:cubicBezTo>
                    <a:pt x="29" y="17"/>
                    <a:pt x="21" y="16"/>
                    <a:pt x="18" y="13"/>
                  </a:cubicBezTo>
                  <a:cubicBezTo>
                    <a:pt x="15" y="11"/>
                    <a:pt x="7" y="7"/>
                    <a:pt x="6" y="10"/>
                  </a:cubicBezTo>
                  <a:cubicBezTo>
                    <a:pt x="4" y="13"/>
                    <a:pt x="13" y="20"/>
                    <a:pt x="12" y="24"/>
                  </a:cubicBezTo>
                  <a:cubicBezTo>
                    <a:pt x="11" y="28"/>
                    <a:pt x="18" y="33"/>
                    <a:pt x="18" y="38"/>
                  </a:cubicBezTo>
                  <a:cubicBezTo>
                    <a:pt x="18" y="43"/>
                    <a:pt x="29" y="47"/>
                    <a:pt x="29" y="51"/>
                  </a:cubicBezTo>
                  <a:cubicBezTo>
                    <a:pt x="29" y="53"/>
                    <a:pt x="31" y="57"/>
                    <a:pt x="32" y="60"/>
                  </a:cubicBezTo>
                  <a:cubicBezTo>
                    <a:pt x="41" y="56"/>
                    <a:pt x="48" y="49"/>
                    <a:pt x="53" y="47"/>
                  </a:cubicBezTo>
                  <a:cubicBezTo>
                    <a:pt x="62" y="43"/>
                    <a:pt x="58" y="60"/>
                    <a:pt x="57" y="63"/>
                  </a:cubicBezTo>
                  <a:cubicBezTo>
                    <a:pt x="56" y="65"/>
                    <a:pt x="63" y="69"/>
                    <a:pt x="70" y="72"/>
                  </a:cubicBezTo>
                  <a:cubicBezTo>
                    <a:pt x="69" y="68"/>
                    <a:pt x="70" y="64"/>
                    <a:pt x="73" y="61"/>
                  </a:cubicBezTo>
                  <a:cubicBezTo>
                    <a:pt x="82" y="50"/>
                    <a:pt x="88" y="33"/>
                    <a:pt x="83" y="24"/>
                  </a:cubicBezTo>
                  <a:close/>
                  <a:moveTo>
                    <a:pt x="9" y="50"/>
                  </a:moveTo>
                  <a:cubicBezTo>
                    <a:pt x="7" y="49"/>
                    <a:pt x="4" y="47"/>
                    <a:pt x="0" y="46"/>
                  </a:cubicBezTo>
                  <a:cubicBezTo>
                    <a:pt x="1" y="49"/>
                    <a:pt x="1" y="53"/>
                    <a:pt x="6" y="55"/>
                  </a:cubicBezTo>
                  <a:cubicBezTo>
                    <a:pt x="14" y="59"/>
                    <a:pt x="3" y="60"/>
                    <a:pt x="18" y="62"/>
                  </a:cubicBezTo>
                  <a:cubicBezTo>
                    <a:pt x="19" y="62"/>
                    <a:pt x="20" y="62"/>
                    <a:pt x="21" y="62"/>
                  </a:cubicBezTo>
                  <a:cubicBezTo>
                    <a:pt x="21" y="58"/>
                    <a:pt x="21" y="57"/>
                    <a:pt x="17" y="53"/>
                  </a:cubicBezTo>
                  <a:cubicBezTo>
                    <a:pt x="13" y="48"/>
                    <a:pt x="11" y="51"/>
                    <a:pt x="9" y="5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7" name="Google Shape;2117;p133"/>
            <p:cNvSpPr/>
            <p:nvPr/>
          </p:nvSpPr>
          <p:spPr>
            <a:xfrm>
              <a:off x="6867768" y="3162405"/>
              <a:ext cx="1041437" cy="368312"/>
            </a:xfrm>
            <a:custGeom>
              <a:rect b="b" l="l" r="r" t="t"/>
              <a:pathLst>
                <a:path extrusionOk="0" h="295" w="812">
                  <a:moveTo>
                    <a:pt x="60" y="125"/>
                  </a:moveTo>
                  <a:cubicBezTo>
                    <a:pt x="59" y="128"/>
                    <a:pt x="65" y="138"/>
                    <a:pt x="68" y="135"/>
                  </a:cubicBezTo>
                  <a:cubicBezTo>
                    <a:pt x="72" y="132"/>
                    <a:pt x="63" y="117"/>
                    <a:pt x="60" y="125"/>
                  </a:cubicBezTo>
                  <a:close/>
                  <a:moveTo>
                    <a:pt x="231" y="157"/>
                  </a:moveTo>
                  <a:cubicBezTo>
                    <a:pt x="231" y="152"/>
                    <a:pt x="217" y="154"/>
                    <a:pt x="221" y="161"/>
                  </a:cubicBezTo>
                  <a:cubicBezTo>
                    <a:pt x="225" y="168"/>
                    <a:pt x="231" y="161"/>
                    <a:pt x="231" y="157"/>
                  </a:cubicBezTo>
                  <a:close/>
                  <a:moveTo>
                    <a:pt x="35" y="80"/>
                  </a:moveTo>
                  <a:cubicBezTo>
                    <a:pt x="34" y="85"/>
                    <a:pt x="39" y="100"/>
                    <a:pt x="46" y="94"/>
                  </a:cubicBezTo>
                  <a:cubicBezTo>
                    <a:pt x="52" y="88"/>
                    <a:pt x="36" y="75"/>
                    <a:pt x="35" y="80"/>
                  </a:cubicBezTo>
                  <a:close/>
                  <a:moveTo>
                    <a:pt x="428" y="169"/>
                  </a:moveTo>
                  <a:cubicBezTo>
                    <a:pt x="436" y="170"/>
                    <a:pt x="435" y="181"/>
                    <a:pt x="434" y="188"/>
                  </a:cubicBezTo>
                  <a:cubicBezTo>
                    <a:pt x="432" y="195"/>
                    <a:pt x="429" y="211"/>
                    <a:pt x="436" y="208"/>
                  </a:cubicBezTo>
                  <a:cubicBezTo>
                    <a:pt x="444" y="205"/>
                    <a:pt x="449" y="195"/>
                    <a:pt x="444" y="191"/>
                  </a:cubicBezTo>
                  <a:cubicBezTo>
                    <a:pt x="440" y="188"/>
                    <a:pt x="440" y="165"/>
                    <a:pt x="442" y="159"/>
                  </a:cubicBezTo>
                  <a:cubicBezTo>
                    <a:pt x="444" y="153"/>
                    <a:pt x="459" y="157"/>
                    <a:pt x="454" y="166"/>
                  </a:cubicBezTo>
                  <a:cubicBezTo>
                    <a:pt x="449" y="175"/>
                    <a:pt x="463" y="174"/>
                    <a:pt x="463" y="184"/>
                  </a:cubicBezTo>
                  <a:cubicBezTo>
                    <a:pt x="463" y="194"/>
                    <a:pt x="471" y="189"/>
                    <a:pt x="479" y="186"/>
                  </a:cubicBezTo>
                  <a:cubicBezTo>
                    <a:pt x="487" y="183"/>
                    <a:pt x="486" y="179"/>
                    <a:pt x="480" y="172"/>
                  </a:cubicBezTo>
                  <a:cubicBezTo>
                    <a:pt x="474" y="166"/>
                    <a:pt x="484" y="157"/>
                    <a:pt x="476" y="152"/>
                  </a:cubicBezTo>
                  <a:cubicBezTo>
                    <a:pt x="468" y="147"/>
                    <a:pt x="463" y="139"/>
                    <a:pt x="471" y="137"/>
                  </a:cubicBezTo>
                  <a:cubicBezTo>
                    <a:pt x="478" y="136"/>
                    <a:pt x="500" y="123"/>
                    <a:pt x="497" y="118"/>
                  </a:cubicBezTo>
                  <a:cubicBezTo>
                    <a:pt x="495" y="113"/>
                    <a:pt x="464" y="119"/>
                    <a:pt x="461" y="129"/>
                  </a:cubicBezTo>
                  <a:cubicBezTo>
                    <a:pt x="459" y="138"/>
                    <a:pt x="437" y="128"/>
                    <a:pt x="439" y="111"/>
                  </a:cubicBezTo>
                  <a:cubicBezTo>
                    <a:pt x="442" y="95"/>
                    <a:pt x="485" y="93"/>
                    <a:pt x="498" y="98"/>
                  </a:cubicBezTo>
                  <a:cubicBezTo>
                    <a:pt x="510" y="104"/>
                    <a:pt x="524" y="89"/>
                    <a:pt x="528" y="80"/>
                  </a:cubicBezTo>
                  <a:cubicBezTo>
                    <a:pt x="533" y="71"/>
                    <a:pt x="519" y="82"/>
                    <a:pt x="510" y="87"/>
                  </a:cubicBezTo>
                  <a:cubicBezTo>
                    <a:pt x="501" y="93"/>
                    <a:pt x="477" y="87"/>
                    <a:pt x="465" y="83"/>
                  </a:cubicBezTo>
                  <a:cubicBezTo>
                    <a:pt x="453" y="79"/>
                    <a:pt x="454" y="90"/>
                    <a:pt x="444" y="92"/>
                  </a:cubicBezTo>
                  <a:cubicBezTo>
                    <a:pt x="434" y="93"/>
                    <a:pt x="436" y="115"/>
                    <a:pt x="431" y="118"/>
                  </a:cubicBezTo>
                  <a:cubicBezTo>
                    <a:pt x="427" y="120"/>
                    <a:pt x="427" y="136"/>
                    <a:pt x="417" y="152"/>
                  </a:cubicBezTo>
                  <a:cubicBezTo>
                    <a:pt x="408" y="167"/>
                    <a:pt x="421" y="169"/>
                    <a:pt x="428" y="169"/>
                  </a:cubicBezTo>
                  <a:close/>
                  <a:moveTo>
                    <a:pt x="190" y="183"/>
                  </a:moveTo>
                  <a:cubicBezTo>
                    <a:pt x="189" y="176"/>
                    <a:pt x="193" y="168"/>
                    <a:pt x="193" y="165"/>
                  </a:cubicBezTo>
                  <a:cubicBezTo>
                    <a:pt x="193" y="161"/>
                    <a:pt x="195" y="159"/>
                    <a:pt x="200" y="160"/>
                  </a:cubicBezTo>
                  <a:cubicBezTo>
                    <a:pt x="205" y="161"/>
                    <a:pt x="204" y="151"/>
                    <a:pt x="200" y="149"/>
                  </a:cubicBezTo>
                  <a:cubicBezTo>
                    <a:pt x="197" y="148"/>
                    <a:pt x="195" y="135"/>
                    <a:pt x="186" y="135"/>
                  </a:cubicBezTo>
                  <a:cubicBezTo>
                    <a:pt x="177" y="135"/>
                    <a:pt x="179" y="143"/>
                    <a:pt x="184" y="143"/>
                  </a:cubicBezTo>
                  <a:cubicBezTo>
                    <a:pt x="189" y="144"/>
                    <a:pt x="192" y="148"/>
                    <a:pt x="191" y="152"/>
                  </a:cubicBezTo>
                  <a:cubicBezTo>
                    <a:pt x="189" y="155"/>
                    <a:pt x="187" y="148"/>
                    <a:pt x="180" y="148"/>
                  </a:cubicBezTo>
                  <a:cubicBezTo>
                    <a:pt x="172" y="149"/>
                    <a:pt x="177" y="140"/>
                    <a:pt x="169" y="139"/>
                  </a:cubicBezTo>
                  <a:cubicBezTo>
                    <a:pt x="160" y="139"/>
                    <a:pt x="162" y="123"/>
                    <a:pt x="153" y="123"/>
                  </a:cubicBezTo>
                  <a:cubicBezTo>
                    <a:pt x="144" y="123"/>
                    <a:pt x="144" y="116"/>
                    <a:pt x="149" y="111"/>
                  </a:cubicBezTo>
                  <a:cubicBezTo>
                    <a:pt x="155" y="106"/>
                    <a:pt x="140" y="101"/>
                    <a:pt x="140" y="95"/>
                  </a:cubicBezTo>
                  <a:cubicBezTo>
                    <a:pt x="140" y="88"/>
                    <a:pt x="131" y="92"/>
                    <a:pt x="131" y="87"/>
                  </a:cubicBezTo>
                  <a:cubicBezTo>
                    <a:pt x="131" y="82"/>
                    <a:pt x="127" y="84"/>
                    <a:pt x="122" y="78"/>
                  </a:cubicBezTo>
                  <a:cubicBezTo>
                    <a:pt x="118" y="72"/>
                    <a:pt x="115" y="78"/>
                    <a:pt x="111" y="73"/>
                  </a:cubicBezTo>
                  <a:cubicBezTo>
                    <a:pt x="107" y="68"/>
                    <a:pt x="101" y="65"/>
                    <a:pt x="98" y="67"/>
                  </a:cubicBezTo>
                  <a:cubicBezTo>
                    <a:pt x="94" y="69"/>
                    <a:pt x="86" y="60"/>
                    <a:pt x="83" y="52"/>
                  </a:cubicBezTo>
                  <a:cubicBezTo>
                    <a:pt x="80" y="45"/>
                    <a:pt x="56" y="34"/>
                    <a:pt x="53" y="25"/>
                  </a:cubicBezTo>
                  <a:cubicBezTo>
                    <a:pt x="50" y="16"/>
                    <a:pt x="41" y="13"/>
                    <a:pt x="27" y="13"/>
                  </a:cubicBezTo>
                  <a:cubicBezTo>
                    <a:pt x="13" y="14"/>
                    <a:pt x="8" y="0"/>
                    <a:pt x="4" y="7"/>
                  </a:cubicBezTo>
                  <a:cubicBezTo>
                    <a:pt x="0" y="15"/>
                    <a:pt x="19" y="35"/>
                    <a:pt x="28" y="40"/>
                  </a:cubicBezTo>
                  <a:cubicBezTo>
                    <a:pt x="37" y="46"/>
                    <a:pt x="42" y="64"/>
                    <a:pt x="52" y="65"/>
                  </a:cubicBezTo>
                  <a:cubicBezTo>
                    <a:pt x="63" y="67"/>
                    <a:pt x="64" y="99"/>
                    <a:pt x="72" y="101"/>
                  </a:cubicBezTo>
                  <a:cubicBezTo>
                    <a:pt x="79" y="103"/>
                    <a:pt x="96" y="128"/>
                    <a:pt x="99" y="142"/>
                  </a:cubicBezTo>
                  <a:cubicBezTo>
                    <a:pt x="101" y="155"/>
                    <a:pt x="119" y="162"/>
                    <a:pt x="124" y="172"/>
                  </a:cubicBezTo>
                  <a:cubicBezTo>
                    <a:pt x="130" y="182"/>
                    <a:pt x="153" y="195"/>
                    <a:pt x="156" y="200"/>
                  </a:cubicBezTo>
                  <a:cubicBezTo>
                    <a:pt x="159" y="204"/>
                    <a:pt x="162" y="213"/>
                    <a:pt x="165" y="208"/>
                  </a:cubicBezTo>
                  <a:cubicBezTo>
                    <a:pt x="168" y="204"/>
                    <a:pt x="179" y="208"/>
                    <a:pt x="184" y="209"/>
                  </a:cubicBezTo>
                  <a:cubicBezTo>
                    <a:pt x="189" y="209"/>
                    <a:pt x="191" y="190"/>
                    <a:pt x="190" y="183"/>
                  </a:cubicBezTo>
                  <a:close/>
                  <a:moveTo>
                    <a:pt x="588" y="99"/>
                  </a:moveTo>
                  <a:cubicBezTo>
                    <a:pt x="600" y="100"/>
                    <a:pt x="595" y="94"/>
                    <a:pt x="595" y="86"/>
                  </a:cubicBezTo>
                  <a:cubicBezTo>
                    <a:pt x="595" y="79"/>
                    <a:pt x="584" y="85"/>
                    <a:pt x="584" y="82"/>
                  </a:cubicBezTo>
                  <a:cubicBezTo>
                    <a:pt x="584" y="78"/>
                    <a:pt x="581" y="63"/>
                    <a:pt x="572" y="75"/>
                  </a:cubicBezTo>
                  <a:cubicBezTo>
                    <a:pt x="564" y="86"/>
                    <a:pt x="575" y="115"/>
                    <a:pt x="582" y="113"/>
                  </a:cubicBezTo>
                  <a:cubicBezTo>
                    <a:pt x="587" y="112"/>
                    <a:pt x="577" y="98"/>
                    <a:pt x="588" y="99"/>
                  </a:cubicBezTo>
                  <a:close/>
                  <a:moveTo>
                    <a:pt x="546" y="165"/>
                  </a:moveTo>
                  <a:cubicBezTo>
                    <a:pt x="548" y="173"/>
                    <a:pt x="563" y="178"/>
                    <a:pt x="567" y="170"/>
                  </a:cubicBezTo>
                  <a:cubicBezTo>
                    <a:pt x="571" y="163"/>
                    <a:pt x="543" y="155"/>
                    <a:pt x="546" y="165"/>
                  </a:cubicBezTo>
                  <a:close/>
                  <a:moveTo>
                    <a:pt x="504" y="253"/>
                  </a:moveTo>
                  <a:cubicBezTo>
                    <a:pt x="490" y="251"/>
                    <a:pt x="481" y="261"/>
                    <a:pt x="467" y="256"/>
                  </a:cubicBezTo>
                  <a:cubicBezTo>
                    <a:pt x="453" y="251"/>
                    <a:pt x="432" y="256"/>
                    <a:pt x="434" y="261"/>
                  </a:cubicBezTo>
                  <a:cubicBezTo>
                    <a:pt x="436" y="265"/>
                    <a:pt x="449" y="265"/>
                    <a:pt x="463" y="266"/>
                  </a:cubicBezTo>
                  <a:cubicBezTo>
                    <a:pt x="477" y="266"/>
                    <a:pt x="489" y="258"/>
                    <a:pt x="499" y="258"/>
                  </a:cubicBezTo>
                  <a:cubicBezTo>
                    <a:pt x="508" y="257"/>
                    <a:pt x="519" y="255"/>
                    <a:pt x="504" y="253"/>
                  </a:cubicBezTo>
                  <a:close/>
                  <a:moveTo>
                    <a:pt x="616" y="157"/>
                  </a:moveTo>
                  <a:cubicBezTo>
                    <a:pt x="603" y="153"/>
                    <a:pt x="579" y="157"/>
                    <a:pt x="582" y="164"/>
                  </a:cubicBezTo>
                  <a:cubicBezTo>
                    <a:pt x="584" y="170"/>
                    <a:pt x="595" y="167"/>
                    <a:pt x="606" y="167"/>
                  </a:cubicBezTo>
                  <a:cubicBezTo>
                    <a:pt x="617" y="167"/>
                    <a:pt x="622" y="175"/>
                    <a:pt x="628" y="175"/>
                  </a:cubicBezTo>
                  <a:cubicBezTo>
                    <a:pt x="634" y="175"/>
                    <a:pt x="630" y="161"/>
                    <a:pt x="616" y="157"/>
                  </a:cubicBezTo>
                  <a:close/>
                  <a:moveTo>
                    <a:pt x="341" y="247"/>
                  </a:moveTo>
                  <a:cubicBezTo>
                    <a:pt x="341" y="241"/>
                    <a:pt x="320" y="246"/>
                    <a:pt x="310" y="242"/>
                  </a:cubicBezTo>
                  <a:cubicBezTo>
                    <a:pt x="301" y="238"/>
                    <a:pt x="321" y="234"/>
                    <a:pt x="328" y="230"/>
                  </a:cubicBezTo>
                  <a:cubicBezTo>
                    <a:pt x="335" y="226"/>
                    <a:pt x="324" y="225"/>
                    <a:pt x="307" y="230"/>
                  </a:cubicBezTo>
                  <a:cubicBezTo>
                    <a:pt x="291" y="235"/>
                    <a:pt x="271" y="218"/>
                    <a:pt x="271" y="226"/>
                  </a:cubicBezTo>
                  <a:cubicBezTo>
                    <a:pt x="270" y="233"/>
                    <a:pt x="241" y="222"/>
                    <a:pt x="233" y="217"/>
                  </a:cubicBezTo>
                  <a:cubicBezTo>
                    <a:pt x="226" y="212"/>
                    <a:pt x="198" y="205"/>
                    <a:pt x="192" y="215"/>
                  </a:cubicBezTo>
                  <a:cubicBezTo>
                    <a:pt x="186" y="225"/>
                    <a:pt x="181" y="216"/>
                    <a:pt x="184" y="226"/>
                  </a:cubicBezTo>
                  <a:cubicBezTo>
                    <a:pt x="185" y="232"/>
                    <a:pt x="192" y="228"/>
                    <a:pt x="197" y="228"/>
                  </a:cubicBezTo>
                  <a:cubicBezTo>
                    <a:pt x="201" y="228"/>
                    <a:pt x="199" y="237"/>
                    <a:pt x="206" y="238"/>
                  </a:cubicBezTo>
                  <a:cubicBezTo>
                    <a:pt x="213" y="239"/>
                    <a:pt x="235" y="245"/>
                    <a:pt x="237" y="241"/>
                  </a:cubicBezTo>
                  <a:cubicBezTo>
                    <a:pt x="240" y="236"/>
                    <a:pt x="260" y="241"/>
                    <a:pt x="271" y="249"/>
                  </a:cubicBezTo>
                  <a:cubicBezTo>
                    <a:pt x="281" y="257"/>
                    <a:pt x="305" y="258"/>
                    <a:pt x="315" y="256"/>
                  </a:cubicBezTo>
                  <a:cubicBezTo>
                    <a:pt x="324" y="255"/>
                    <a:pt x="334" y="263"/>
                    <a:pt x="338" y="257"/>
                  </a:cubicBezTo>
                  <a:cubicBezTo>
                    <a:pt x="342" y="252"/>
                    <a:pt x="349" y="266"/>
                    <a:pt x="359" y="258"/>
                  </a:cubicBezTo>
                  <a:cubicBezTo>
                    <a:pt x="369" y="250"/>
                    <a:pt x="342" y="253"/>
                    <a:pt x="341" y="247"/>
                  </a:cubicBezTo>
                  <a:close/>
                  <a:moveTo>
                    <a:pt x="752" y="133"/>
                  </a:moveTo>
                  <a:cubicBezTo>
                    <a:pt x="744" y="134"/>
                    <a:pt x="743" y="147"/>
                    <a:pt x="736" y="147"/>
                  </a:cubicBezTo>
                  <a:cubicBezTo>
                    <a:pt x="729" y="147"/>
                    <a:pt x="720" y="161"/>
                    <a:pt x="707" y="166"/>
                  </a:cubicBezTo>
                  <a:cubicBezTo>
                    <a:pt x="695" y="170"/>
                    <a:pt x="694" y="130"/>
                    <a:pt x="689" y="122"/>
                  </a:cubicBezTo>
                  <a:cubicBezTo>
                    <a:pt x="683" y="114"/>
                    <a:pt x="652" y="108"/>
                    <a:pt x="648" y="117"/>
                  </a:cubicBezTo>
                  <a:cubicBezTo>
                    <a:pt x="645" y="125"/>
                    <a:pt x="634" y="121"/>
                    <a:pt x="633" y="128"/>
                  </a:cubicBezTo>
                  <a:cubicBezTo>
                    <a:pt x="632" y="135"/>
                    <a:pt x="636" y="133"/>
                    <a:pt x="643" y="133"/>
                  </a:cubicBezTo>
                  <a:cubicBezTo>
                    <a:pt x="649" y="133"/>
                    <a:pt x="649" y="138"/>
                    <a:pt x="653" y="145"/>
                  </a:cubicBezTo>
                  <a:cubicBezTo>
                    <a:pt x="656" y="152"/>
                    <a:pt x="674" y="147"/>
                    <a:pt x="681" y="146"/>
                  </a:cubicBezTo>
                  <a:cubicBezTo>
                    <a:pt x="687" y="146"/>
                    <a:pt x="688" y="155"/>
                    <a:pt x="679" y="152"/>
                  </a:cubicBezTo>
                  <a:cubicBezTo>
                    <a:pt x="670" y="148"/>
                    <a:pt x="670" y="156"/>
                    <a:pt x="664" y="154"/>
                  </a:cubicBezTo>
                  <a:cubicBezTo>
                    <a:pt x="658" y="153"/>
                    <a:pt x="649" y="153"/>
                    <a:pt x="654" y="157"/>
                  </a:cubicBezTo>
                  <a:cubicBezTo>
                    <a:pt x="658" y="160"/>
                    <a:pt x="665" y="164"/>
                    <a:pt x="665" y="172"/>
                  </a:cubicBezTo>
                  <a:cubicBezTo>
                    <a:pt x="665" y="181"/>
                    <a:pt x="677" y="179"/>
                    <a:pt x="677" y="172"/>
                  </a:cubicBezTo>
                  <a:cubicBezTo>
                    <a:pt x="677" y="166"/>
                    <a:pt x="683" y="174"/>
                    <a:pt x="695" y="178"/>
                  </a:cubicBezTo>
                  <a:cubicBezTo>
                    <a:pt x="707" y="181"/>
                    <a:pt x="698" y="185"/>
                    <a:pt x="710" y="186"/>
                  </a:cubicBezTo>
                  <a:cubicBezTo>
                    <a:pt x="722" y="186"/>
                    <a:pt x="750" y="195"/>
                    <a:pt x="760" y="203"/>
                  </a:cubicBezTo>
                  <a:cubicBezTo>
                    <a:pt x="770" y="211"/>
                    <a:pt x="763" y="216"/>
                    <a:pt x="770" y="224"/>
                  </a:cubicBezTo>
                  <a:cubicBezTo>
                    <a:pt x="777" y="231"/>
                    <a:pt x="779" y="239"/>
                    <a:pt x="769" y="239"/>
                  </a:cubicBezTo>
                  <a:cubicBezTo>
                    <a:pt x="760" y="239"/>
                    <a:pt x="750" y="249"/>
                    <a:pt x="753" y="253"/>
                  </a:cubicBezTo>
                  <a:cubicBezTo>
                    <a:pt x="755" y="258"/>
                    <a:pt x="786" y="251"/>
                    <a:pt x="793" y="251"/>
                  </a:cubicBezTo>
                  <a:cubicBezTo>
                    <a:pt x="798" y="251"/>
                    <a:pt x="803" y="260"/>
                    <a:pt x="812" y="266"/>
                  </a:cubicBezTo>
                  <a:cubicBezTo>
                    <a:pt x="812" y="154"/>
                    <a:pt x="812" y="154"/>
                    <a:pt x="812" y="154"/>
                  </a:cubicBezTo>
                  <a:cubicBezTo>
                    <a:pt x="790" y="147"/>
                    <a:pt x="758" y="133"/>
                    <a:pt x="752" y="133"/>
                  </a:cubicBezTo>
                  <a:close/>
                  <a:moveTo>
                    <a:pt x="526" y="265"/>
                  </a:moveTo>
                  <a:cubicBezTo>
                    <a:pt x="524" y="267"/>
                    <a:pt x="522" y="267"/>
                    <a:pt x="520" y="268"/>
                  </a:cubicBezTo>
                  <a:cubicBezTo>
                    <a:pt x="519" y="270"/>
                    <a:pt x="519" y="272"/>
                    <a:pt x="518" y="273"/>
                  </a:cubicBezTo>
                  <a:cubicBezTo>
                    <a:pt x="516" y="274"/>
                    <a:pt x="514" y="272"/>
                    <a:pt x="512" y="270"/>
                  </a:cubicBezTo>
                  <a:cubicBezTo>
                    <a:pt x="502" y="274"/>
                    <a:pt x="496" y="286"/>
                    <a:pt x="503" y="290"/>
                  </a:cubicBezTo>
                  <a:cubicBezTo>
                    <a:pt x="510" y="293"/>
                    <a:pt x="520" y="284"/>
                    <a:pt x="526" y="277"/>
                  </a:cubicBezTo>
                  <a:cubicBezTo>
                    <a:pt x="526" y="276"/>
                    <a:pt x="527" y="275"/>
                    <a:pt x="528" y="274"/>
                  </a:cubicBezTo>
                  <a:cubicBezTo>
                    <a:pt x="528" y="274"/>
                    <a:pt x="529" y="273"/>
                    <a:pt x="530" y="273"/>
                  </a:cubicBezTo>
                  <a:cubicBezTo>
                    <a:pt x="530" y="272"/>
                    <a:pt x="531" y="272"/>
                    <a:pt x="531" y="271"/>
                  </a:cubicBezTo>
                  <a:cubicBezTo>
                    <a:pt x="530" y="269"/>
                    <a:pt x="528" y="267"/>
                    <a:pt x="526" y="265"/>
                  </a:cubicBezTo>
                  <a:close/>
                  <a:moveTo>
                    <a:pt x="381" y="131"/>
                  </a:moveTo>
                  <a:cubicBezTo>
                    <a:pt x="390" y="125"/>
                    <a:pt x="392" y="115"/>
                    <a:pt x="391" y="104"/>
                  </a:cubicBezTo>
                  <a:cubicBezTo>
                    <a:pt x="390" y="94"/>
                    <a:pt x="414" y="93"/>
                    <a:pt x="418" y="89"/>
                  </a:cubicBezTo>
                  <a:cubicBezTo>
                    <a:pt x="422" y="85"/>
                    <a:pt x="413" y="78"/>
                    <a:pt x="406" y="75"/>
                  </a:cubicBezTo>
                  <a:cubicBezTo>
                    <a:pt x="399" y="72"/>
                    <a:pt x="405" y="65"/>
                    <a:pt x="400" y="61"/>
                  </a:cubicBezTo>
                  <a:cubicBezTo>
                    <a:pt x="395" y="57"/>
                    <a:pt x="388" y="46"/>
                    <a:pt x="394" y="45"/>
                  </a:cubicBezTo>
                  <a:cubicBezTo>
                    <a:pt x="401" y="45"/>
                    <a:pt x="390" y="35"/>
                    <a:pt x="395" y="32"/>
                  </a:cubicBezTo>
                  <a:cubicBezTo>
                    <a:pt x="396" y="32"/>
                    <a:pt x="397" y="31"/>
                    <a:pt x="398" y="31"/>
                  </a:cubicBezTo>
                  <a:cubicBezTo>
                    <a:pt x="395" y="29"/>
                    <a:pt x="392" y="28"/>
                    <a:pt x="390" y="28"/>
                  </a:cubicBezTo>
                  <a:cubicBezTo>
                    <a:pt x="381" y="28"/>
                    <a:pt x="362" y="26"/>
                    <a:pt x="363" y="39"/>
                  </a:cubicBezTo>
                  <a:cubicBezTo>
                    <a:pt x="364" y="53"/>
                    <a:pt x="351" y="48"/>
                    <a:pt x="352" y="55"/>
                  </a:cubicBezTo>
                  <a:cubicBezTo>
                    <a:pt x="353" y="62"/>
                    <a:pt x="346" y="62"/>
                    <a:pt x="347" y="72"/>
                  </a:cubicBezTo>
                  <a:cubicBezTo>
                    <a:pt x="348" y="81"/>
                    <a:pt x="342" y="77"/>
                    <a:pt x="331" y="82"/>
                  </a:cubicBezTo>
                  <a:cubicBezTo>
                    <a:pt x="321" y="87"/>
                    <a:pt x="325" y="79"/>
                    <a:pt x="315" y="79"/>
                  </a:cubicBezTo>
                  <a:cubicBezTo>
                    <a:pt x="304" y="79"/>
                    <a:pt x="303" y="84"/>
                    <a:pt x="297" y="86"/>
                  </a:cubicBezTo>
                  <a:cubicBezTo>
                    <a:pt x="291" y="88"/>
                    <a:pt x="278" y="85"/>
                    <a:pt x="274" y="88"/>
                  </a:cubicBezTo>
                  <a:cubicBezTo>
                    <a:pt x="270" y="92"/>
                    <a:pt x="264" y="81"/>
                    <a:pt x="259" y="81"/>
                  </a:cubicBezTo>
                  <a:cubicBezTo>
                    <a:pt x="257" y="81"/>
                    <a:pt x="255" y="75"/>
                    <a:pt x="254" y="70"/>
                  </a:cubicBezTo>
                  <a:cubicBezTo>
                    <a:pt x="253" y="70"/>
                    <a:pt x="253" y="70"/>
                    <a:pt x="252" y="70"/>
                  </a:cubicBezTo>
                  <a:cubicBezTo>
                    <a:pt x="245" y="70"/>
                    <a:pt x="234" y="88"/>
                    <a:pt x="241" y="94"/>
                  </a:cubicBezTo>
                  <a:cubicBezTo>
                    <a:pt x="248" y="101"/>
                    <a:pt x="246" y="113"/>
                    <a:pt x="250" y="119"/>
                  </a:cubicBezTo>
                  <a:cubicBezTo>
                    <a:pt x="254" y="124"/>
                    <a:pt x="265" y="125"/>
                    <a:pt x="265" y="136"/>
                  </a:cubicBezTo>
                  <a:cubicBezTo>
                    <a:pt x="265" y="147"/>
                    <a:pt x="275" y="165"/>
                    <a:pt x="282" y="160"/>
                  </a:cubicBezTo>
                  <a:cubicBezTo>
                    <a:pt x="289" y="155"/>
                    <a:pt x="294" y="162"/>
                    <a:pt x="296" y="167"/>
                  </a:cubicBezTo>
                  <a:cubicBezTo>
                    <a:pt x="298" y="171"/>
                    <a:pt x="314" y="163"/>
                    <a:pt x="319" y="164"/>
                  </a:cubicBezTo>
                  <a:cubicBezTo>
                    <a:pt x="325" y="165"/>
                    <a:pt x="341" y="168"/>
                    <a:pt x="342" y="174"/>
                  </a:cubicBezTo>
                  <a:cubicBezTo>
                    <a:pt x="343" y="181"/>
                    <a:pt x="357" y="174"/>
                    <a:pt x="367" y="170"/>
                  </a:cubicBezTo>
                  <a:cubicBezTo>
                    <a:pt x="377" y="167"/>
                    <a:pt x="371" y="137"/>
                    <a:pt x="381" y="131"/>
                  </a:cubicBezTo>
                  <a:close/>
                  <a:moveTo>
                    <a:pt x="420" y="277"/>
                  </a:moveTo>
                  <a:cubicBezTo>
                    <a:pt x="423" y="282"/>
                    <a:pt x="432" y="282"/>
                    <a:pt x="436" y="285"/>
                  </a:cubicBezTo>
                  <a:cubicBezTo>
                    <a:pt x="439" y="288"/>
                    <a:pt x="452" y="295"/>
                    <a:pt x="452" y="286"/>
                  </a:cubicBezTo>
                  <a:cubicBezTo>
                    <a:pt x="452" y="277"/>
                    <a:pt x="417" y="272"/>
                    <a:pt x="420" y="277"/>
                  </a:cubicBezTo>
                  <a:close/>
                  <a:moveTo>
                    <a:pt x="394" y="252"/>
                  </a:moveTo>
                  <a:cubicBezTo>
                    <a:pt x="392" y="256"/>
                    <a:pt x="383" y="257"/>
                    <a:pt x="378" y="254"/>
                  </a:cubicBezTo>
                  <a:cubicBezTo>
                    <a:pt x="373" y="250"/>
                    <a:pt x="366" y="259"/>
                    <a:pt x="369" y="263"/>
                  </a:cubicBezTo>
                  <a:cubicBezTo>
                    <a:pt x="371" y="265"/>
                    <a:pt x="382" y="274"/>
                    <a:pt x="395" y="267"/>
                  </a:cubicBezTo>
                  <a:cubicBezTo>
                    <a:pt x="408" y="261"/>
                    <a:pt x="417" y="267"/>
                    <a:pt x="420" y="260"/>
                  </a:cubicBezTo>
                  <a:cubicBezTo>
                    <a:pt x="423" y="253"/>
                    <a:pt x="396" y="247"/>
                    <a:pt x="394" y="25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8" name="Google Shape;2118;p133"/>
            <p:cNvSpPr/>
            <p:nvPr/>
          </p:nvSpPr>
          <p:spPr>
            <a:xfrm>
              <a:off x="7440876" y="2752817"/>
              <a:ext cx="4763" cy="4763"/>
            </a:xfrm>
            <a:custGeom>
              <a:rect b="b" l="l" r="r" t="t"/>
              <a:pathLst>
                <a:path extrusionOk="0" h="3" w="3">
                  <a:moveTo>
                    <a:pt x="3" y="0"/>
                  </a:moveTo>
                  <a:lnTo>
                    <a:pt x="2" y="0"/>
                  </a:lnTo>
                  <a:lnTo>
                    <a:pt x="2" y="3"/>
                  </a:lnTo>
                  <a:lnTo>
                    <a:pt x="1" y="3"/>
                  </a:lnTo>
                  <a:lnTo>
                    <a:pt x="1" y="0"/>
                  </a:lnTo>
                  <a:lnTo>
                    <a:pt x="0" y="0"/>
                  </a:lnTo>
                  <a:lnTo>
                    <a:pt x="0" y="0"/>
                  </a:lnTo>
                  <a:lnTo>
                    <a:pt x="3" y="0"/>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19" name="Google Shape;2119;p133"/>
            <p:cNvSpPr/>
            <p:nvPr/>
          </p:nvSpPr>
          <p:spPr>
            <a:xfrm>
              <a:off x="7445639" y="2752817"/>
              <a:ext cx="3175" cy="4763"/>
            </a:xfrm>
            <a:custGeom>
              <a:rect b="b" l="l" r="r" t="t"/>
              <a:pathLst>
                <a:path extrusionOk="0" h="3" w="3">
                  <a:moveTo>
                    <a:pt x="0" y="0"/>
                  </a:moveTo>
                  <a:cubicBezTo>
                    <a:pt x="1" y="0"/>
                    <a:pt x="1" y="0"/>
                    <a:pt x="1" y="0"/>
                  </a:cubicBezTo>
                  <a:cubicBezTo>
                    <a:pt x="1" y="0"/>
                    <a:pt x="1" y="0"/>
                    <a:pt x="2" y="0"/>
                  </a:cubicBezTo>
                  <a:cubicBezTo>
                    <a:pt x="2" y="0"/>
                    <a:pt x="2" y="0"/>
                    <a:pt x="2" y="0"/>
                  </a:cubicBezTo>
                  <a:cubicBezTo>
                    <a:pt x="2" y="0"/>
                    <a:pt x="2"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0" y="3"/>
                  </a:cubicBezTo>
                  <a:cubicBezTo>
                    <a:pt x="0" y="3"/>
                    <a:pt x="0" y="3"/>
                    <a:pt x="0" y="3"/>
                  </a:cubicBezTo>
                  <a:cubicBezTo>
                    <a:pt x="0" y="3"/>
                    <a:pt x="0" y="3"/>
                    <a:pt x="0" y="2"/>
                  </a:cubicBezTo>
                  <a:cubicBezTo>
                    <a:pt x="0" y="2"/>
                    <a:pt x="0" y="2"/>
                    <a:pt x="0" y="2"/>
                  </a:cubicBezTo>
                  <a:cubicBezTo>
                    <a:pt x="0" y="2"/>
                    <a:pt x="0"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1"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0" name="Google Shape;2120;p133"/>
            <p:cNvSpPr/>
            <p:nvPr/>
          </p:nvSpPr>
          <p:spPr>
            <a:xfrm>
              <a:off x="7450402" y="2752817"/>
              <a:ext cx="1588" cy="4763"/>
            </a:xfrm>
            <a:custGeom>
              <a:rect b="b" l="l" r="r" t="t"/>
              <a:pathLst>
                <a:path extrusionOk="0" h="4" w="1">
                  <a:moveTo>
                    <a:pt x="0" y="0"/>
                  </a:moveTo>
                  <a:cubicBezTo>
                    <a:pt x="0" y="0"/>
                    <a:pt x="0" y="0"/>
                    <a:pt x="0" y="0"/>
                  </a:cubicBezTo>
                  <a:cubicBezTo>
                    <a:pt x="0" y="0"/>
                    <a:pt x="0" y="0"/>
                    <a:pt x="0" y="0"/>
                  </a:cubicBezTo>
                  <a:cubicBezTo>
                    <a:pt x="0" y="0"/>
                    <a:pt x="0" y="0"/>
                    <a:pt x="0" y="0"/>
                  </a:cubicBezTo>
                  <a:cubicBezTo>
                    <a:pt x="0" y="0"/>
                    <a:pt x="1" y="0"/>
                    <a:pt x="1" y="0"/>
                  </a:cubicBezTo>
                  <a:cubicBezTo>
                    <a:pt x="1" y="0"/>
                    <a:pt x="0" y="0"/>
                    <a:pt x="0" y="0"/>
                  </a:cubicBezTo>
                  <a:cubicBezTo>
                    <a:pt x="0" y="0"/>
                    <a:pt x="0" y="0"/>
                    <a:pt x="0" y="0"/>
                  </a:cubicBezTo>
                  <a:cubicBezTo>
                    <a:pt x="0" y="0"/>
                    <a:pt x="0" y="0"/>
                    <a:pt x="0" y="0"/>
                  </a:cubicBezTo>
                  <a:cubicBezTo>
                    <a:pt x="0" y="0"/>
                    <a:pt x="0" y="0"/>
                    <a:pt x="0" y="0"/>
                  </a:cubicBezTo>
                  <a:close/>
                  <a:moveTo>
                    <a:pt x="0" y="1"/>
                  </a:moveTo>
                  <a:cubicBezTo>
                    <a:pt x="0" y="1"/>
                    <a:pt x="0" y="1"/>
                    <a:pt x="0" y="1"/>
                  </a:cubicBezTo>
                  <a:cubicBezTo>
                    <a:pt x="0" y="4"/>
                    <a:pt x="0" y="4"/>
                    <a:pt x="0" y="4"/>
                  </a:cubicBezTo>
                  <a:cubicBezTo>
                    <a:pt x="0" y="4"/>
                    <a:pt x="0" y="4"/>
                    <a:pt x="0" y="4"/>
                  </a:cubicBezTo>
                  <a:lnTo>
                    <a:pt x="0"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1" name="Google Shape;2121;p133"/>
            <p:cNvSpPr/>
            <p:nvPr/>
          </p:nvSpPr>
          <p:spPr>
            <a:xfrm>
              <a:off x="7451989" y="2752817"/>
              <a:ext cx="6350" cy="4763"/>
            </a:xfrm>
            <a:custGeom>
              <a:rect b="b" l="l" r="r" t="t"/>
              <a:pathLst>
                <a:path extrusionOk="0" h="3" w="4">
                  <a:moveTo>
                    <a:pt x="2" y="0"/>
                  </a:moveTo>
                  <a:lnTo>
                    <a:pt x="2" y="2"/>
                  </a:lnTo>
                  <a:lnTo>
                    <a:pt x="3" y="3"/>
                  </a:lnTo>
                  <a:lnTo>
                    <a:pt x="3" y="3"/>
                  </a:lnTo>
                  <a:lnTo>
                    <a:pt x="3" y="2"/>
                  </a:lnTo>
                  <a:lnTo>
                    <a:pt x="3" y="0"/>
                  </a:lnTo>
                  <a:lnTo>
                    <a:pt x="4" y="0"/>
                  </a:lnTo>
                  <a:lnTo>
                    <a:pt x="3" y="3"/>
                  </a:lnTo>
                  <a:lnTo>
                    <a:pt x="3" y="3"/>
                  </a:lnTo>
                  <a:lnTo>
                    <a:pt x="2" y="1"/>
                  </a:lnTo>
                  <a:lnTo>
                    <a:pt x="2" y="1"/>
                  </a:lnTo>
                  <a:lnTo>
                    <a:pt x="1" y="1"/>
                  </a:lnTo>
                  <a:lnTo>
                    <a:pt x="1" y="1"/>
                  </a:lnTo>
                  <a:lnTo>
                    <a:pt x="1" y="3"/>
                  </a:lnTo>
                  <a:lnTo>
                    <a:pt x="1" y="3"/>
                  </a:lnTo>
                  <a:lnTo>
                    <a:pt x="0" y="0"/>
                  </a:lnTo>
                  <a:lnTo>
                    <a:pt x="1" y="0"/>
                  </a:lnTo>
                  <a:lnTo>
                    <a:pt x="1" y="2"/>
                  </a:lnTo>
                  <a:lnTo>
                    <a:pt x="1" y="3"/>
                  </a:lnTo>
                  <a:lnTo>
                    <a:pt x="1" y="3"/>
                  </a:lnTo>
                  <a:lnTo>
                    <a:pt x="1" y="2"/>
                  </a:lnTo>
                  <a:lnTo>
                    <a:pt x="1" y="0"/>
                  </a:lnTo>
                  <a:lnTo>
                    <a:pt x="2"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2" name="Google Shape;2122;p133"/>
            <p:cNvSpPr/>
            <p:nvPr/>
          </p:nvSpPr>
          <p:spPr>
            <a:xfrm>
              <a:off x="7458340" y="2752817"/>
              <a:ext cx="3175" cy="4763"/>
            </a:xfrm>
            <a:custGeom>
              <a:rect b="b" l="l" r="r" t="t"/>
              <a:pathLst>
                <a:path extrusionOk="0" h="3" w="3">
                  <a:moveTo>
                    <a:pt x="0" y="0"/>
                  </a:moveTo>
                  <a:cubicBezTo>
                    <a:pt x="1" y="0"/>
                    <a:pt x="1" y="0"/>
                    <a:pt x="1" y="0"/>
                  </a:cubicBezTo>
                  <a:cubicBezTo>
                    <a:pt x="1" y="0"/>
                    <a:pt x="1" y="0"/>
                    <a:pt x="2" y="0"/>
                  </a:cubicBezTo>
                  <a:cubicBezTo>
                    <a:pt x="2" y="0"/>
                    <a:pt x="2" y="0"/>
                    <a:pt x="2" y="0"/>
                  </a:cubicBezTo>
                  <a:cubicBezTo>
                    <a:pt x="2" y="0"/>
                    <a:pt x="3" y="0"/>
                    <a:pt x="3" y="0"/>
                  </a:cubicBezTo>
                  <a:cubicBezTo>
                    <a:pt x="3" y="0"/>
                    <a:pt x="3" y="1"/>
                    <a:pt x="3" y="1"/>
                  </a:cubicBezTo>
                  <a:cubicBezTo>
                    <a:pt x="3" y="1"/>
                    <a:pt x="3" y="1"/>
                    <a:pt x="3" y="1"/>
                  </a:cubicBezTo>
                  <a:cubicBezTo>
                    <a:pt x="3" y="1"/>
                    <a:pt x="3" y="2"/>
                    <a:pt x="3" y="2"/>
                  </a:cubicBezTo>
                  <a:cubicBezTo>
                    <a:pt x="3" y="2"/>
                    <a:pt x="3" y="2"/>
                    <a:pt x="3" y="3"/>
                  </a:cubicBezTo>
                  <a:cubicBezTo>
                    <a:pt x="3" y="3"/>
                    <a:pt x="3" y="3"/>
                    <a:pt x="3" y="3"/>
                  </a:cubicBezTo>
                  <a:cubicBezTo>
                    <a:pt x="3" y="3"/>
                    <a:pt x="3" y="3"/>
                    <a:pt x="3"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1" y="3"/>
                    <a:pt x="1" y="3"/>
                    <a:pt x="1" y="3"/>
                  </a:cubicBezTo>
                  <a:cubicBezTo>
                    <a:pt x="1" y="3"/>
                    <a:pt x="1" y="3"/>
                    <a:pt x="1" y="3"/>
                  </a:cubicBezTo>
                  <a:cubicBezTo>
                    <a:pt x="1" y="3"/>
                    <a:pt x="1" y="3"/>
                    <a:pt x="1" y="3"/>
                  </a:cubicBezTo>
                  <a:cubicBezTo>
                    <a:pt x="0" y="3"/>
                    <a:pt x="0" y="3"/>
                    <a:pt x="0" y="3"/>
                  </a:cubicBezTo>
                  <a:cubicBezTo>
                    <a:pt x="0" y="3"/>
                    <a:pt x="0" y="3"/>
                    <a:pt x="0" y="2"/>
                  </a:cubicBezTo>
                  <a:cubicBezTo>
                    <a:pt x="0" y="2"/>
                    <a:pt x="0" y="2"/>
                    <a:pt x="0" y="2"/>
                  </a:cubicBezTo>
                  <a:cubicBezTo>
                    <a:pt x="0" y="2"/>
                    <a:pt x="1" y="2"/>
                    <a:pt x="1" y="2"/>
                  </a:cubicBezTo>
                  <a:cubicBezTo>
                    <a:pt x="1" y="2"/>
                    <a:pt x="1" y="2"/>
                    <a:pt x="1" y="1"/>
                  </a:cubicBezTo>
                  <a:cubicBezTo>
                    <a:pt x="1" y="1"/>
                    <a:pt x="2" y="1"/>
                    <a:pt x="2" y="1"/>
                  </a:cubicBezTo>
                  <a:cubicBezTo>
                    <a:pt x="2" y="1"/>
                    <a:pt x="2" y="1"/>
                    <a:pt x="2" y="1"/>
                  </a:cubicBezTo>
                  <a:cubicBezTo>
                    <a:pt x="2" y="1"/>
                    <a:pt x="2" y="1"/>
                    <a:pt x="2" y="1"/>
                  </a:cubicBezTo>
                  <a:cubicBezTo>
                    <a:pt x="2" y="1"/>
                    <a:pt x="2" y="1"/>
                    <a:pt x="2" y="1"/>
                  </a:cubicBezTo>
                  <a:cubicBezTo>
                    <a:pt x="2" y="1"/>
                    <a:pt x="2" y="1"/>
                    <a:pt x="2" y="1"/>
                  </a:cubicBezTo>
                  <a:cubicBezTo>
                    <a:pt x="2" y="0"/>
                    <a:pt x="2" y="0"/>
                    <a:pt x="2" y="0"/>
                  </a:cubicBezTo>
                  <a:cubicBezTo>
                    <a:pt x="2" y="0"/>
                    <a:pt x="1" y="0"/>
                    <a:pt x="1" y="0"/>
                  </a:cubicBezTo>
                  <a:cubicBezTo>
                    <a:pt x="1" y="0"/>
                    <a:pt x="1" y="0"/>
                    <a:pt x="1" y="1"/>
                  </a:cubicBezTo>
                  <a:cubicBezTo>
                    <a:pt x="1" y="1"/>
                    <a:pt x="1" y="1"/>
                    <a:pt x="1" y="1"/>
                  </a:cubicBezTo>
                  <a:cubicBezTo>
                    <a:pt x="1" y="1"/>
                    <a:pt x="1" y="1"/>
                    <a:pt x="1" y="1"/>
                  </a:cubicBezTo>
                  <a:lnTo>
                    <a:pt x="0" y="0"/>
                  </a:lnTo>
                  <a:close/>
                  <a:moveTo>
                    <a:pt x="1" y="3"/>
                  </a:moveTo>
                  <a:cubicBezTo>
                    <a:pt x="1" y="3"/>
                    <a:pt x="2" y="3"/>
                    <a:pt x="2" y="3"/>
                  </a:cubicBezTo>
                  <a:cubicBezTo>
                    <a:pt x="2" y="3"/>
                    <a:pt x="2" y="3"/>
                    <a:pt x="2" y="3"/>
                  </a:cubicBezTo>
                  <a:cubicBezTo>
                    <a:pt x="2" y="3"/>
                    <a:pt x="2" y="3"/>
                    <a:pt x="2" y="3"/>
                  </a:cubicBezTo>
                  <a:cubicBezTo>
                    <a:pt x="2" y="3"/>
                    <a:pt x="2" y="2"/>
                    <a:pt x="2" y="2"/>
                  </a:cubicBezTo>
                  <a:cubicBezTo>
                    <a:pt x="2" y="2"/>
                    <a:pt x="2" y="2"/>
                    <a:pt x="2" y="2"/>
                  </a:cubicBezTo>
                  <a:cubicBezTo>
                    <a:pt x="2" y="2"/>
                    <a:pt x="2" y="2"/>
                    <a:pt x="2" y="2"/>
                  </a:cubicBezTo>
                  <a:cubicBezTo>
                    <a:pt x="2" y="2"/>
                    <a:pt x="2" y="2"/>
                    <a:pt x="2" y="2"/>
                  </a:cubicBezTo>
                  <a:cubicBezTo>
                    <a:pt x="2" y="2"/>
                    <a:pt x="2" y="2"/>
                    <a:pt x="1" y="2"/>
                  </a:cubicBezTo>
                  <a:cubicBezTo>
                    <a:pt x="1" y="2"/>
                    <a:pt x="1" y="2"/>
                    <a:pt x="1" y="2"/>
                  </a:cubicBezTo>
                  <a:cubicBezTo>
                    <a:pt x="1" y="2"/>
                    <a:pt x="1" y="2"/>
                    <a:pt x="1" y="2"/>
                  </a:cubicBezTo>
                  <a:cubicBezTo>
                    <a:pt x="1" y="2"/>
                    <a:pt x="1" y="2"/>
                    <a:pt x="1" y="2"/>
                  </a:cubicBezTo>
                  <a:cubicBezTo>
                    <a:pt x="1" y="3"/>
                    <a:pt x="1" y="3"/>
                    <a:pt x="1" y="3"/>
                  </a:cubicBezTo>
                  <a:cubicBezTo>
                    <a:pt x="1" y="3"/>
                    <a:pt x="1" y="3"/>
                    <a:pt x="1" y="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3" name="Google Shape;2123;p133"/>
            <p:cNvSpPr/>
            <p:nvPr/>
          </p:nvSpPr>
          <p:spPr>
            <a:xfrm>
              <a:off x="7463102" y="2752817"/>
              <a:ext cx="3175" cy="4763"/>
            </a:xfrm>
            <a:custGeom>
              <a:rect b="b" l="l" r="r" t="t"/>
              <a:pathLst>
                <a:path extrusionOk="0" h="3" w="2">
                  <a:moveTo>
                    <a:pt x="2" y="3"/>
                  </a:moveTo>
                  <a:cubicBezTo>
                    <a:pt x="2" y="1"/>
                    <a:pt x="2" y="1"/>
                    <a:pt x="2" y="1"/>
                  </a:cubicBezTo>
                  <a:cubicBezTo>
                    <a:pt x="2" y="1"/>
                    <a:pt x="2" y="1"/>
                    <a:pt x="2" y="1"/>
                  </a:cubicBezTo>
                  <a:cubicBezTo>
                    <a:pt x="2" y="0"/>
                    <a:pt x="2" y="0"/>
                    <a:pt x="1" y="0"/>
                  </a:cubicBezTo>
                  <a:cubicBezTo>
                    <a:pt x="1" y="0"/>
                    <a:pt x="1" y="0"/>
                    <a:pt x="1" y="1"/>
                  </a:cubicBezTo>
                  <a:cubicBezTo>
                    <a:pt x="1" y="1"/>
                    <a:pt x="0" y="1"/>
                    <a:pt x="0" y="1"/>
                  </a:cubicBezTo>
                  <a:cubicBezTo>
                    <a:pt x="0" y="3"/>
                    <a:pt x="0" y="3"/>
                    <a:pt x="0" y="3"/>
                  </a:cubicBezTo>
                  <a:cubicBezTo>
                    <a:pt x="0" y="3"/>
                    <a:pt x="0" y="3"/>
                    <a:pt x="0" y="3"/>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ubicBezTo>
                    <a:pt x="2" y="0"/>
                    <a:pt x="2" y="0"/>
                    <a:pt x="2" y="0"/>
                  </a:cubicBezTo>
                  <a:cubicBezTo>
                    <a:pt x="2" y="0"/>
                    <a:pt x="2" y="0"/>
                    <a:pt x="2" y="0"/>
                  </a:cubicBezTo>
                  <a:cubicBezTo>
                    <a:pt x="2" y="0"/>
                    <a:pt x="2" y="0"/>
                    <a:pt x="2" y="1"/>
                  </a:cubicBezTo>
                  <a:cubicBezTo>
                    <a:pt x="2" y="1"/>
                    <a:pt x="2" y="1"/>
                    <a:pt x="2" y="1"/>
                  </a:cubicBezTo>
                  <a:cubicBezTo>
                    <a:pt x="2" y="3"/>
                    <a:pt x="2" y="3"/>
                    <a:pt x="2" y="3"/>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4" name="Google Shape;2124;p133"/>
            <p:cNvSpPr/>
            <p:nvPr/>
          </p:nvSpPr>
          <p:spPr>
            <a:xfrm>
              <a:off x="8991919" y="1643117"/>
              <a:ext cx="76203" cy="26988"/>
            </a:xfrm>
            <a:custGeom>
              <a:rect b="b" l="l" r="r" t="t"/>
              <a:pathLst>
                <a:path extrusionOk="0" h="22" w="59">
                  <a:moveTo>
                    <a:pt x="27" y="2"/>
                  </a:moveTo>
                  <a:cubicBezTo>
                    <a:pt x="23" y="5"/>
                    <a:pt x="0" y="4"/>
                    <a:pt x="5" y="9"/>
                  </a:cubicBezTo>
                  <a:cubicBezTo>
                    <a:pt x="9" y="14"/>
                    <a:pt x="29" y="11"/>
                    <a:pt x="38" y="16"/>
                  </a:cubicBezTo>
                  <a:cubicBezTo>
                    <a:pt x="46" y="22"/>
                    <a:pt x="59" y="17"/>
                    <a:pt x="59" y="13"/>
                  </a:cubicBezTo>
                  <a:cubicBezTo>
                    <a:pt x="59" y="9"/>
                    <a:pt x="30" y="0"/>
                    <a:pt x="27" y="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5" name="Google Shape;2125;p133"/>
            <p:cNvSpPr/>
            <p:nvPr/>
          </p:nvSpPr>
          <p:spPr>
            <a:xfrm>
              <a:off x="7269420" y="3530718"/>
              <a:ext cx="930308" cy="806477"/>
            </a:xfrm>
            <a:custGeom>
              <a:rect b="b" l="l" r="r" t="t"/>
              <a:pathLst>
                <a:path extrusionOk="0" h="644" w="725">
                  <a:moveTo>
                    <a:pt x="720" y="323"/>
                  </a:moveTo>
                  <a:cubicBezTo>
                    <a:pt x="724" y="321"/>
                    <a:pt x="719" y="308"/>
                    <a:pt x="716" y="310"/>
                  </a:cubicBezTo>
                  <a:cubicBezTo>
                    <a:pt x="713" y="312"/>
                    <a:pt x="713" y="291"/>
                    <a:pt x="715" y="281"/>
                  </a:cubicBezTo>
                  <a:cubicBezTo>
                    <a:pt x="717" y="271"/>
                    <a:pt x="716" y="272"/>
                    <a:pt x="711" y="278"/>
                  </a:cubicBezTo>
                  <a:cubicBezTo>
                    <a:pt x="706" y="283"/>
                    <a:pt x="700" y="268"/>
                    <a:pt x="699" y="264"/>
                  </a:cubicBezTo>
                  <a:cubicBezTo>
                    <a:pt x="698" y="260"/>
                    <a:pt x="692" y="249"/>
                    <a:pt x="686" y="251"/>
                  </a:cubicBezTo>
                  <a:cubicBezTo>
                    <a:pt x="679" y="252"/>
                    <a:pt x="683" y="241"/>
                    <a:pt x="677" y="242"/>
                  </a:cubicBezTo>
                  <a:cubicBezTo>
                    <a:pt x="671" y="243"/>
                    <a:pt x="670" y="233"/>
                    <a:pt x="671" y="224"/>
                  </a:cubicBezTo>
                  <a:cubicBezTo>
                    <a:pt x="672" y="215"/>
                    <a:pt x="666" y="222"/>
                    <a:pt x="664" y="218"/>
                  </a:cubicBezTo>
                  <a:cubicBezTo>
                    <a:pt x="661" y="214"/>
                    <a:pt x="658" y="217"/>
                    <a:pt x="654" y="219"/>
                  </a:cubicBezTo>
                  <a:cubicBezTo>
                    <a:pt x="649" y="220"/>
                    <a:pt x="648" y="211"/>
                    <a:pt x="649" y="207"/>
                  </a:cubicBezTo>
                  <a:cubicBezTo>
                    <a:pt x="650" y="203"/>
                    <a:pt x="648" y="198"/>
                    <a:pt x="643" y="194"/>
                  </a:cubicBezTo>
                  <a:cubicBezTo>
                    <a:pt x="637" y="190"/>
                    <a:pt x="636" y="186"/>
                    <a:pt x="637" y="181"/>
                  </a:cubicBezTo>
                  <a:cubicBezTo>
                    <a:pt x="637" y="176"/>
                    <a:pt x="603" y="159"/>
                    <a:pt x="596" y="157"/>
                  </a:cubicBezTo>
                  <a:cubicBezTo>
                    <a:pt x="589" y="155"/>
                    <a:pt x="595" y="148"/>
                    <a:pt x="592" y="145"/>
                  </a:cubicBezTo>
                  <a:cubicBezTo>
                    <a:pt x="589" y="142"/>
                    <a:pt x="587" y="132"/>
                    <a:pt x="587" y="123"/>
                  </a:cubicBezTo>
                  <a:cubicBezTo>
                    <a:pt x="587" y="115"/>
                    <a:pt x="576" y="112"/>
                    <a:pt x="577" y="105"/>
                  </a:cubicBezTo>
                  <a:cubicBezTo>
                    <a:pt x="577" y="98"/>
                    <a:pt x="574" y="91"/>
                    <a:pt x="575" y="84"/>
                  </a:cubicBezTo>
                  <a:cubicBezTo>
                    <a:pt x="575" y="76"/>
                    <a:pt x="563" y="74"/>
                    <a:pt x="563" y="69"/>
                  </a:cubicBezTo>
                  <a:cubicBezTo>
                    <a:pt x="562" y="65"/>
                    <a:pt x="556" y="69"/>
                    <a:pt x="549" y="70"/>
                  </a:cubicBezTo>
                  <a:cubicBezTo>
                    <a:pt x="542" y="71"/>
                    <a:pt x="543" y="61"/>
                    <a:pt x="544" y="52"/>
                  </a:cubicBezTo>
                  <a:cubicBezTo>
                    <a:pt x="544" y="43"/>
                    <a:pt x="541" y="28"/>
                    <a:pt x="535" y="24"/>
                  </a:cubicBezTo>
                  <a:cubicBezTo>
                    <a:pt x="530" y="20"/>
                    <a:pt x="530" y="5"/>
                    <a:pt x="527" y="3"/>
                  </a:cubicBezTo>
                  <a:cubicBezTo>
                    <a:pt x="524" y="0"/>
                    <a:pt x="515" y="10"/>
                    <a:pt x="515" y="15"/>
                  </a:cubicBezTo>
                  <a:cubicBezTo>
                    <a:pt x="516" y="21"/>
                    <a:pt x="515" y="26"/>
                    <a:pt x="511" y="30"/>
                  </a:cubicBezTo>
                  <a:cubicBezTo>
                    <a:pt x="508" y="33"/>
                    <a:pt x="514" y="45"/>
                    <a:pt x="509" y="49"/>
                  </a:cubicBezTo>
                  <a:cubicBezTo>
                    <a:pt x="504" y="53"/>
                    <a:pt x="508" y="71"/>
                    <a:pt x="507" y="80"/>
                  </a:cubicBezTo>
                  <a:cubicBezTo>
                    <a:pt x="506" y="90"/>
                    <a:pt x="506" y="101"/>
                    <a:pt x="502" y="107"/>
                  </a:cubicBezTo>
                  <a:cubicBezTo>
                    <a:pt x="497" y="114"/>
                    <a:pt x="496" y="125"/>
                    <a:pt x="487" y="128"/>
                  </a:cubicBezTo>
                  <a:cubicBezTo>
                    <a:pt x="478" y="132"/>
                    <a:pt x="465" y="124"/>
                    <a:pt x="465" y="119"/>
                  </a:cubicBezTo>
                  <a:cubicBezTo>
                    <a:pt x="466" y="114"/>
                    <a:pt x="455" y="111"/>
                    <a:pt x="450" y="112"/>
                  </a:cubicBezTo>
                  <a:cubicBezTo>
                    <a:pt x="444" y="112"/>
                    <a:pt x="441" y="105"/>
                    <a:pt x="433" y="98"/>
                  </a:cubicBezTo>
                  <a:cubicBezTo>
                    <a:pt x="424" y="91"/>
                    <a:pt x="417" y="100"/>
                    <a:pt x="415" y="92"/>
                  </a:cubicBezTo>
                  <a:cubicBezTo>
                    <a:pt x="412" y="84"/>
                    <a:pt x="409" y="83"/>
                    <a:pt x="403" y="78"/>
                  </a:cubicBezTo>
                  <a:cubicBezTo>
                    <a:pt x="397" y="74"/>
                    <a:pt x="399" y="74"/>
                    <a:pt x="404" y="70"/>
                  </a:cubicBezTo>
                  <a:cubicBezTo>
                    <a:pt x="410" y="66"/>
                    <a:pt x="409" y="60"/>
                    <a:pt x="406" y="55"/>
                  </a:cubicBezTo>
                  <a:cubicBezTo>
                    <a:pt x="403" y="50"/>
                    <a:pt x="409" y="51"/>
                    <a:pt x="417" y="47"/>
                  </a:cubicBezTo>
                  <a:cubicBezTo>
                    <a:pt x="425" y="42"/>
                    <a:pt x="417" y="37"/>
                    <a:pt x="423" y="35"/>
                  </a:cubicBezTo>
                  <a:cubicBezTo>
                    <a:pt x="429" y="33"/>
                    <a:pt x="425" y="28"/>
                    <a:pt x="419" y="26"/>
                  </a:cubicBezTo>
                  <a:cubicBezTo>
                    <a:pt x="413" y="25"/>
                    <a:pt x="415" y="33"/>
                    <a:pt x="413" y="33"/>
                  </a:cubicBezTo>
                  <a:cubicBezTo>
                    <a:pt x="410" y="34"/>
                    <a:pt x="408" y="24"/>
                    <a:pt x="406" y="24"/>
                  </a:cubicBezTo>
                  <a:cubicBezTo>
                    <a:pt x="404" y="24"/>
                    <a:pt x="397" y="35"/>
                    <a:pt x="393" y="30"/>
                  </a:cubicBezTo>
                  <a:cubicBezTo>
                    <a:pt x="389" y="24"/>
                    <a:pt x="367" y="20"/>
                    <a:pt x="358" y="19"/>
                  </a:cubicBezTo>
                  <a:cubicBezTo>
                    <a:pt x="350" y="18"/>
                    <a:pt x="347" y="7"/>
                    <a:pt x="342" y="9"/>
                  </a:cubicBezTo>
                  <a:cubicBezTo>
                    <a:pt x="337" y="11"/>
                    <a:pt x="343" y="14"/>
                    <a:pt x="348" y="21"/>
                  </a:cubicBezTo>
                  <a:cubicBezTo>
                    <a:pt x="354" y="27"/>
                    <a:pt x="329" y="31"/>
                    <a:pt x="321" y="29"/>
                  </a:cubicBezTo>
                  <a:cubicBezTo>
                    <a:pt x="314" y="26"/>
                    <a:pt x="323" y="34"/>
                    <a:pt x="316" y="34"/>
                  </a:cubicBezTo>
                  <a:cubicBezTo>
                    <a:pt x="310" y="33"/>
                    <a:pt x="309" y="44"/>
                    <a:pt x="304" y="50"/>
                  </a:cubicBezTo>
                  <a:cubicBezTo>
                    <a:pt x="299" y="55"/>
                    <a:pt x="302" y="59"/>
                    <a:pt x="297" y="63"/>
                  </a:cubicBezTo>
                  <a:cubicBezTo>
                    <a:pt x="291" y="66"/>
                    <a:pt x="291" y="70"/>
                    <a:pt x="298" y="78"/>
                  </a:cubicBezTo>
                  <a:cubicBezTo>
                    <a:pt x="304" y="85"/>
                    <a:pt x="294" y="85"/>
                    <a:pt x="289" y="80"/>
                  </a:cubicBezTo>
                  <a:cubicBezTo>
                    <a:pt x="283" y="74"/>
                    <a:pt x="277" y="74"/>
                    <a:pt x="277" y="80"/>
                  </a:cubicBezTo>
                  <a:cubicBezTo>
                    <a:pt x="278" y="87"/>
                    <a:pt x="270" y="84"/>
                    <a:pt x="271" y="76"/>
                  </a:cubicBezTo>
                  <a:cubicBezTo>
                    <a:pt x="273" y="69"/>
                    <a:pt x="263" y="73"/>
                    <a:pt x="262" y="68"/>
                  </a:cubicBezTo>
                  <a:cubicBezTo>
                    <a:pt x="260" y="64"/>
                    <a:pt x="252" y="57"/>
                    <a:pt x="247" y="57"/>
                  </a:cubicBezTo>
                  <a:cubicBezTo>
                    <a:pt x="242" y="58"/>
                    <a:pt x="242" y="63"/>
                    <a:pt x="237" y="63"/>
                  </a:cubicBezTo>
                  <a:cubicBezTo>
                    <a:pt x="231" y="63"/>
                    <a:pt x="230" y="66"/>
                    <a:pt x="231" y="71"/>
                  </a:cubicBezTo>
                  <a:cubicBezTo>
                    <a:pt x="232" y="77"/>
                    <a:pt x="223" y="71"/>
                    <a:pt x="217" y="72"/>
                  </a:cubicBezTo>
                  <a:cubicBezTo>
                    <a:pt x="212" y="73"/>
                    <a:pt x="217" y="79"/>
                    <a:pt x="214" y="80"/>
                  </a:cubicBezTo>
                  <a:cubicBezTo>
                    <a:pt x="211" y="80"/>
                    <a:pt x="211" y="85"/>
                    <a:pt x="206" y="85"/>
                  </a:cubicBezTo>
                  <a:cubicBezTo>
                    <a:pt x="201" y="85"/>
                    <a:pt x="202" y="97"/>
                    <a:pt x="203" y="103"/>
                  </a:cubicBezTo>
                  <a:cubicBezTo>
                    <a:pt x="203" y="109"/>
                    <a:pt x="195" y="100"/>
                    <a:pt x="190" y="102"/>
                  </a:cubicBezTo>
                  <a:cubicBezTo>
                    <a:pt x="185" y="103"/>
                    <a:pt x="191" y="108"/>
                    <a:pt x="192" y="115"/>
                  </a:cubicBezTo>
                  <a:cubicBezTo>
                    <a:pt x="194" y="121"/>
                    <a:pt x="190" y="121"/>
                    <a:pt x="187" y="124"/>
                  </a:cubicBezTo>
                  <a:cubicBezTo>
                    <a:pt x="184" y="127"/>
                    <a:pt x="180" y="116"/>
                    <a:pt x="180" y="111"/>
                  </a:cubicBezTo>
                  <a:cubicBezTo>
                    <a:pt x="180" y="105"/>
                    <a:pt x="173" y="110"/>
                    <a:pt x="166" y="118"/>
                  </a:cubicBezTo>
                  <a:cubicBezTo>
                    <a:pt x="159" y="125"/>
                    <a:pt x="169" y="136"/>
                    <a:pt x="165" y="138"/>
                  </a:cubicBezTo>
                  <a:cubicBezTo>
                    <a:pt x="162" y="140"/>
                    <a:pt x="148" y="154"/>
                    <a:pt x="140" y="163"/>
                  </a:cubicBezTo>
                  <a:cubicBezTo>
                    <a:pt x="132" y="173"/>
                    <a:pt x="114" y="167"/>
                    <a:pt x="109" y="172"/>
                  </a:cubicBezTo>
                  <a:cubicBezTo>
                    <a:pt x="103" y="177"/>
                    <a:pt x="97" y="173"/>
                    <a:pt x="92" y="177"/>
                  </a:cubicBezTo>
                  <a:cubicBezTo>
                    <a:pt x="86" y="182"/>
                    <a:pt x="76" y="190"/>
                    <a:pt x="75" y="185"/>
                  </a:cubicBezTo>
                  <a:cubicBezTo>
                    <a:pt x="74" y="180"/>
                    <a:pt x="60" y="184"/>
                    <a:pt x="54" y="190"/>
                  </a:cubicBezTo>
                  <a:cubicBezTo>
                    <a:pt x="48" y="196"/>
                    <a:pt x="39" y="202"/>
                    <a:pt x="32" y="202"/>
                  </a:cubicBezTo>
                  <a:cubicBezTo>
                    <a:pt x="25" y="202"/>
                    <a:pt x="25" y="213"/>
                    <a:pt x="23" y="215"/>
                  </a:cubicBezTo>
                  <a:cubicBezTo>
                    <a:pt x="20" y="217"/>
                    <a:pt x="21" y="207"/>
                    <a:pt x="21" y="204"/>
                  </a:cubicBezTo>
                  <a:cubicBezTo>
                    <a:pt x="21" y="201"/>
                    <a:pt x="14" y="209"/>
                    <a:pt x="12" y="217"/>
                  </a:cubicBezTo>
                  <a:cubicBezTo>
                    <a:pt x="9" y="225"/>
                    <a:pt x="18" y="228"/>
                    <a:pt x="12" y="237"/>
                  </a:cubicBezTo>
                  <a:cubicBezTo>
                    <a:pt x="7" y="245"/>
                    <a:pt x="1" y="254"/>
                    <a:pt x="9" y="265"/>
                  </a:cubicBezTo>
                  <a:cubicBezTo>
                    <a:pt x="18" y="276"/>
                    <a:pt x="22" y="283"/>
                    <a:pt x="20" y="288"/>
                  </a:cubicBezTo>
                  <a:cubicBezTo>
                    <a:pt x="17" y="294"/>
                    <a:pt x="11" y="278"/>
                    <a:pt x="9" y="279"/>
                  </a:cubicBezTo>
                  <a:cubicBezTo>
                    <a:pt x="7" y="281"/>
                    <a:pt x="16" y="288"/>
                    <a:pt x="14" y="292"/>
                  </a:cubicBezTo>
                  <a:cubicBezTo>
                    <a:pt x="12" y="296"/>
                    <a:pt x="3" y="279"/>
                    <a:pt x="2" y="283"/>
                  </a:cubicBezTo>
                  <a:cubicBezTo>
                    <a:pt x="0" y="286"/>
                    <a:pt x="19" y="313"/>
                    <a:pt x="20" y="323"/>
                  </a:cubicBezTo>
                  <a:cubicBezTo>
                    <a:pt x="20" y="332"/>
                    <a:pt x="35" y="342"/>
                    <a:pt x="34" y="356"/>
                  </a:cubicBezTo>
                  <a:cubicBezTo>
                    <a:pt x="34" y="370"/>
                    <a:pt x="48" y="393"/>
                    <a:pt x="50" y="396"/>
                  </a:cubicBezTo>
                  <a:cubicBezTo>
                    <a:pt x="52" y="400"/>
                    <a:pt x="45" y="409"/>
                    <a:pt x="46" y="419"/>
                  </a:cubicBezTo>
                  <a:cubicBezTo>
                    <a:pt x="48" y="430"/>
                    <a:pt x="43" y="434"/>
                    <a:pt x="36" y="434"/>
                  </a:cubicBezTo>
                  <a:cubicBezTo>
                    <a:pt x="29" y="434"/>
                    <a:pt x="33" y="445"/>
                    <a:pt x="41" y="446"/>
                  </a:cubicBezTo>
                  <a:cubicBezTo>
                    <a:pt x="48" y="446"/>
                    <a:pt x="45" y="452"/>
                    <a:pt x="54" y="457"/>
                  </a:cubicBezTo>
                  <a:cubicBezTo>
                    <a:pt x="62" y="463"/>
                    <a:pt x="81" y="461"/>
                    <a:pt x="88" y="461"/>
                  </a:cubicBezTo>
                  <a:cubicBezTo>
                    <a:pt x="95" y="461"/>
                    <a:pt x="97" y="450"/>
                    <a:pt x="106" y="450"/>
                  </a:cubicBezTo>
                  <a:cubicBezTo>
                    <a:pt x="115" y="450"/>
                    <a:pt x="114" y="447"/>
                    <a:pt x="118" y="441"/>
                  </a:cubicBezTo>
                  <a:cubicBezTo>
                    <a:pt x="122" y="436"/>
                    <a:pt x="143" y="437"/>
                    <a:pt x="163" y="439"/>
                  </a:cubicBezTo>
                  <a:cubicBezTo>
                    <a:pt x="184" y="440"/>
                    <a:pt x="193" y="434"/>
                    <a:pt x="196" y="425"/>
                  </a:cubicBezTo>
                  <a:cubicBezTo>
                    <a:pt x="199" y="418"/>
                    <a:pt x="214" y="417"/>
                    <a:pt x="220" y="412"/>
                  </a:cubicBezTo>
                  <a:cubicBezTo>
                    <a:pt x="226" y="406"/>
                    <a:pt x="231" y="406"/>
                    <a:pt x="246" y="407"/>
                  </a:cubicBezTo>
                  <a:cubicBezTo>
                    <a:pt x="261" y="407"/>
                    <a:pt x="275" y="399"/>
                    <a:pt x="285" y="395"/>
                  </a:cubicBezTo>
                  <a:cubicBezTo>
                    <a:pt x="295" y="391"/>
                    <a:pt x="313" y="393"/>
                    <a:pt x="322" y="391"/>
                  </a:cubicBezTo>
                  <a:cubicBezTo>
                    <a:pt x="332" y="388"/>
                    <a:pt x="333" y="402"/>
                    <a:pt x="344" y="401"/>
                  </a:cubicBezTo>
                  <a:cubicBezTo>
                    <a:pt x="354" y="400"/>
                    <a:pt x="359" y="404"/>
                    <a:pt x="364" y="404"/>
                  </a:cubicBezTo>
                  <a:cubicBezTo>
                    <a:pt x="370" y="403"/>
                    <a:pt x="369" y="408"/>
                    <a:pt x="375" y="409"/>
                  </a:cubicBezTo>
                  <a:cubicBezTo>
                    <a:pt x="380" y="410"/>
                    <a:pt x="379" y="415"/>
                    <a:pt x="376" y="420"/>
                  </a:cubicBezTo>
                  <a:cubicBezTo>
                    <a:pt x="372" y="425"/>
                    <a:pt x="384" y="425"/>
                    <a:pt x="391" y="435"/>
                  </a:cubicBezTo>
                  <a:cubicBezTo>
                    <a:pt x="399" y="445"/>
                    <a:pt x="392" y="446"/>
                    <a:pt x="396" y="454"/>
                  </a:cubicBezTo>
                  <a:cubicBezTo>
                    <a:pt x="400" y="462"/>
                    <a:pt x="402" y="460"/>
                    <a:pt x="410" y="449"/>
                  </a:cubicBezTo>
                  <a:cubicBezTo>
                    <a:pt x="418" y="438"/>
                    <a:pt x="427" y="445"/>
                    <a:pt x="428" y="436"/>
                  </a:cubicBezTo>
                  <a:cubicBezTo>
                    <a:pt x="429" y="427"/>
                    <a:pt x="437" y="416"/>
                    <a:pt x="443" y="420"/>
                  </a:cubicBezTo>
                  <a:cubicBezTo>
                    <a:pt x="448" y="425"/>
                    <a:pt x="439" y="427"/>
                    <a:pt x="435" y="445"/>
                  </a:cubicBezTo>
                  <a:cubicBezTo>
                    <a:pt x="432" y="463"/>
                    <a:pt x="425" y="454"/>
                    <a:pt x="424" y="459"/>
                  </a:cubicBezTo>
                  <a:cubicBezTo>
                    <a:pt x="423" y="464"/>
                    <a:pt x="441" y="467"/>
                    <a:pt x="441" y="457"/>
                  </a:cubicBezTo>
                  <a:cubicBezTo>
                    <a:pt x="441" y="448"/>
                    <a:pt x="444" y="444"/>
                    <a:pt x="451" y="452"/>
                  </a:cubicBezTo>
                  <a:cubicBezTo>
                    <a:pt x="457" y="461"/>
                    <a:pt x="447" y="468"/>
                    <a:pt x="448" y="472"/>
                  </a:cubicBezTo>
                  <a:cubicBezTo>
                    <a:pt x="450" y="476"/>
                    <a:pt x="457" y="471"/>
                    <a:pt x="461" y="471"/>
                  </a:cubicBezTo>
                  <a:cubicBezTo>
                    <a:pt x="468" y="472"/>
                    <a:pt x="478" y="487"/>
                    <a:pt x="476" y="495"/>
                  </a:cubicBezTo>
                  <a:cubicBezTo>
                    <a:pt x="474" y="504"/>
                    <a:pt x="472" y="511"/>
                    <a:pt x="485" y="518"/>
                  </a:cubicBezTo>
                  <a:cubicBezTo>
                    <a:pt x="499" y="525"/>
                    <a:pt x="494" y="526"/>
                    <a:pt x="503" y="526"/>
                  </a:cubicBezTo>
                  <a:cubicBezTo>
                    <a:pt x="513" y="526"/>
                    <a:pt x="533" y="534"/>
                    <a:pt x="539" y="538"/>
                  </a:cubicBezTo>
                  <a:cubicBezTo>
                    <a:pt x="544" y="543"/>
                    <a:pt x="558" y="535"/>
                    <a:pt x="561" y="526"/>
                  </a:cubicBezTo>
                  <a:cubicBezTo>
                    <a:pt x="564" y="516"/>
                    <a:pt x="574" y="525"/>
                    <a:pt x="569" y="528"/>
                  </a:cubicBezTo>
                  <a:cubicBezTo>
                    <a:pt x="563" y="531"/>
                    <a:pt x="571" y="539"/>
                    <a:pt x="572" y="534"/>
                  </a:cubicBezTo>
                  <a:cubicBezTo>
                    <a:pt x="572" y="529"/>
                    <a:pt x="575" y="524"/>
                    <a:pt x="576" y="530"/>
                  </a:cubicBezTo>
                  <a:cubicBezTo>
                    <a:pt x="578" y="536"/>
                    <a:pt x="585" y="536"/>
                    <a:pt x="588" y="541"/>
                  </a:cubicBezTo>
                  <a:cubicBezTo>
                    <a:pt x="591" y="545"/>
                    <a:pt x="594" y="549"/>
                    <a:pt x="594" y="545"/>
                  </a:cubicBezTo>
                  <a:cubicBezTo>
                    <a:pt x="594" y="541"/>
                    <a:pt x="596" y="538"/>
                    <a:pt x="602" y="535"/>
                  </a:cubicBezTo>
                  <a:cubicBezTo>
                    <a:pt x="608" y="533"/>
                    <a:pt x="612" y="529"/>
                    <a:pt x="619" y="523"/>
                  </a:cubicBezTo>
                  <a:cubicBezTo>
                    <a:pt x="625" y="518"/>
                    <a:pt x="653" y="516"/>
                    <a:pt x="655" y="516"/>
                  </a:cubicBezTo>
                  <a:cubicBezTo>
                    <a:pt x="658" y="516"/>
                    <a:pt x="660" y="493"/>
                    <a:pt x="661" y="481"/>
                  </a:cubicBezTo>
                  <a:cubicBezTo>
                    <a:pt x="663" y="469"/>
                    <a:pt x="673" y="467"/>
                    <a:pt x="675" y="454"/>
                  </a:cubicBezTo>
                  <a:cubicBezTo>
                    <a:pt x="676" y="441"/>
                    <a:pt x="690" y="417"/>
                    <a:pt x="693" y="416"/>
                  </a:cubicBezTo>
                  <a:cubicBezTo>
                    <a:pt x="697" y="415"/>
                    <a:pt x="704" y="411"/>
                    <a:pt x="704" y="404"/>
                  </a:cubicBezTo>
                  <a:cubicBezTo>
                    <a:pt x="704" y="396"/>
                    <a:pt x="713" y="388"/>
                    <a:pt x="713" y="379"/>
                  </a:cubicBezTo>
                  <a:cubicBezTo>
                    <a:pt x="713" y="370"/>
                    <a:pt x="718" y="360"/>
                    <a:pt x="718" y="357"/>
                  </a:cubicBezTo>
                  <a:cubicBezTo>
                    <a:pt x="717" y="354"/>
                    <a:pt x="714" y="346"/>
                    <a:pt x="720" y="339"/>
                  </a:cubicBezTo>
                  <a:cubicBezTo>
                    <a:pt x="725" y="333"/>
                    <a:pt x="717" y="326"/>
                    <a:pt x="720" y="323"/>
                  </a:cubicBezTo>
                  <a:close/>
                  <a:moveTo>
                    <a:pt x="328" y="17"/>
                  </a:moveTo>
                  <a:cubicBezTo>
                    <a:pt x="328" y="12"/>
                    <a:pt x="300" y="18"/>
                    <a:pt x="306" y="22"/>
                  </a:cubicBezTo>
                  <a:cubicBezTo>
                    <a:pt x="310" y="26"/>
                    <a:pt x="329" y="22"/>
                    <a:pt x="328" y="17"/>
                  </a:cubicBezTo>
                  <a:close/>
                  <a:moveTo>
                    <a:pt x="416" y="480"/>
                  </a:moveTo>
                  <a:cubicBezTo>
                    <a:pt x="421" y="484"/>
                    <a:pt x="435" y="483"/>
                    <a:pt x="438" y="477"/>
                  </a:cubicBezTo>
                  <a:cubicBezTo>
                    <a:pt x="440" y="472"/>
                    <a:pt x="413" y="477"/>
                    <a:pt x="416" y="480"/>
                  </a:cubicBezTo>
                  <a:close/>
                  <a:moveTo>
                    <a:pt x="593" y="589"/>
                  </a:moveTo>
                  <a:cubicBezTo>
                    <a:pt x="583" y="590"/>
                    <a:pt x="567" y="579"/>
                    <a:pt x="563" y="580"/>
                  </a:cubicBezTo>
                  <a:cubicBezTo>
                    <a:pt x="559" y="581"/>
                    <a:pt x="577" y="608"/>
                    <a:pt x="571" y="615"/>
                  </a:cubicBezTo>
                  <a:cubicBezTo>
                    <a:pt x="566" y="623"/>
                    <a:pt x="587" y="642"/>
                    <a:pt x="595" y="643"/>
                  </a:cubicBezTo>
                  <a:cubicBezTo>
                    <a:pt x="602" y="644"/>
                    <a:pt x="600" y="635"/>
                    <a:pt x="605" y="636"/>
                  </a:cubicBezTo>
                  <a:cubicBezTo>
                    <a:pt x="610" y="636"/>
                    <a:pt x="608" y="631"/>
                    <a:pt x="609" y="627"/>
                  </a:cubicBezTo>
                  <a:cubicBezTo>
                    <a:pt x="609" y="623"/>
                    <a:pt x="614" y="631"/>
                    <a:pt x="619" y="629"/>
                  </a:cubicBezTo>
                  <a:cubicBezTo>
                    <a:pt x="623" y="626"/>
                    <a:pt x="618" y="610"/>
                    <a:pt x="624" y="610"/>
                  </a:cubicBezTo>
                  <a:cubicBezTo>
                    <a:pt x="630" y="610"/>
                    <a:pt x="625" y="589"/>
                    <a:pt x="623" y="583"/>
                  </a:cubicBezTo>
                  <a:cubicBezTo>
                    <a:pt x="621" y="576"/>
                    <a:pt x="604" y="588"/>
                    <a:pt x="593" y="589"/>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6" name="Google Shape;2126;p133"/>
            <p:cNvSpPr/>
            <p:nvPr/>
          </p:nvSpPr>
          <p:spPr>
            <a:xfrm>
              <a:off x="8487076" y="4105412"/>
              <a:ext cx="282585" cy="328624"/>
            </a:xfrm>
            <a:custGeom>
              <a:rect b="b" l="l" r="r" t="t"/>
              <a:pathLst>
                <a:path extrusionOk="0" h="263" w="220">
                  <a:moveTo>
                    <a:pt x="136" y="127"/>
                  </a:moveTo>
                  <a:cubicBezTo>
                    <a:pt x="130" y="123"/>
                    <a:pt x="128" y="129"/>
                    <a:pt x="122" y="132"/>
                  </a:cubicBezTo>
                  <a:cubicBezTo>
                    <a:pt x="116" y="134"/>
                    <a:pt x="112" y="119"/>
                    <a:pt x="105" y="125"/>
                  </a:cubicBezTo>
                  <a:cubicBezTo>
                    <a:pt x="97" y="130"/>
                    <a:pt x="104" y="133"/>
                    <a:pt x="96" y="140"/>
                  </a:cubicBezTo>
                  <a:cubicBezTo>
                    <a:pt x="87" y="147"/>
                    <a:pt x="91" y="149"/>
                    <a:pt x="81" y="165"/>
                  </a:cubicBezTo>
                  <a:cubicBezTo>
                    <a:pt x="71" y="180"/>
                    <a:pt x="38" y="188"/>
                    <a:pt x="33" y="197"/>
                  </a:cubicBezTo>
                  <a:cubicBezTo>
                    <a:pt x="28" y="205"/>
                    <a:pt x="11" y="211"/>
                    <a:pt x="10" y="218"/>
                  </a:cubicBezTo>
                  <a:cubicBezTo>
                    <a:pt x="10" y="224"/>
                    <a:pt x="0" y="228"/>
                    <a:pt x="6" y="237"/>
                  </a:cubicBezTo>
                  <a:cubicBezTo>
                    <a:pt x="10" y="244"/>
                    <a:pt x="17" y="239"/>
                    <a:pt x="22" y="244"/>
                  </a:cubicBezTo>
                  <a:cubicBezTo>
                    <a:pt x="27" y="249"/>
                    <a:pt x="32" y="245"/>
                    <a:pt x="34" y="249"/>
                  </a:cubicBezTo>
                  <a:cubicBezTo>
                    <a:pt x="37" y="253"/>
                    <a:pt x="54" y="253"/>
                    <a:pt x="67" y="242"/>
                  </a:cubicBezTo>
                  <a:cubicBezTo>
                    <a:pt x="80" y="230"/>
                    <a:pt x="73" y="224"/>
                    <a:pt x="78" y="221"/>
                  </a:cubicBezTo>
                  <a:cubicBezTo>
                    <a:pt x="84" y="218"/>
                    <a:pt x="84" y="209"/>
                    <a:pt x="87" y="203"/>
                  </a:cubicBezTo>
                  <a:cubicBezTo>
                    <a:pt x="91" y="197"/>
                    <a:pt x="93" y="191"/>
                    <a:pt x="107" y="191"/>
                  </a:cubicBezTo>
                  <a:cubicBezTo>
                    <a:pt x="121" y="191"/>
                    <a:pt x="114" y="188"/>
                    <a:pt x="113" y="181"/>
                  </a:cubicBezTo>
                  <a:cubicBezTo>
                    <a:pt x="112" y="175"/>
                    <a:pt x="125" y="174"/>
                    <a:pt x="125" y="165"/>
                  </a:cubicBezTo>
                  <a:cubicBezTo>
                    <a:pt x="125" y="156"/>
                    <a:pt x="142" y="148"/>
                    <a:pt x="138" y="142"/>
                  </a:cubicBezTo>
                  <a:cubicBezTo>
                    <a:pt x="135" y="135"/>
                    <a:pt x="141" y="131"/>
                    <a:pt x="136" y="127"/>
                  </a:cubicBezTo>
                  <a:close/>
                  <a:moveTo>
                    <a:pt x="23" y="262"/>
                  </a:moveTo>
                  <a:cubicBezTo>
                    <a:pt x="26" y="263"/>
                    <a:pt x="35" y="261"/>
                    <a:pt x="30" y="254"/>
                  </a:cubicBezTo>
                  <a:cubicBezTo>
                    <a:pt x="24" y="248"/>
                    <a:pt x="16" y="260"/>
                    <a:pt x="23" y="262"/>
                  </a:cubicBezTo>
                  <a:close/>
                  <a:moveTo>
                    <a:pt x="200" y="64"/>
                  </a:moveTo>
                  <a:cubicBezTo>
                    <a:pt x="196" y="70"/>
                    <a:pt x="189" y="63"/>
                    <a:pt x="182" y="63"/>
                  </a:cubicBezTo>
                  <a:cubicBezTo>
                    <a:pt x="176" y="63"/>
                    <a:pt x="172" y="58"/>
                    <a:pt x="172" y="52"/>
                  </a:cubicBezTo>
                  <a:cubicBezTo>
                    <a:pt x="172" y="46"/>
                    <a:pt x="170" y="38"/>
                    <a:pt x="164" y="38"/>
                  </a:cubicBezTo>
                  <a:cubicBezTo>
                    <a:pt x="158" y="39"/>
                    <a:pt x="166" y="45"/>
                    <a:pt x="164" y="48"/>
                  </a:cubicBezTo>
                  <a:cubicBezTo>
                    <a:pt x="161" y="51"/>
                    <a:pt x="160" y="44"/>
                    <a:pt x="157" y="44"/>
                  </a:cubicBezTo>
                  <a:cubicBezTo>
                    <a:pt x="154" y="44"/>
                    <a:pt x="150" y="40"/>
                    <a:pt x="150" y="32"/>
                  </a:cubicBezTo>
                  <a:cubicBezTo>
                    <a:pt x="150" y="24"/>
                    <a:pt x="143" y="25"/>
                    <a:pt x="143" y="16"/>
                  </a:cubicBezTo>
                  <a:cubicBezTo>
                    <a:pt x="143" y="7"/>
                    <a:pt x="129" y="0"/>
                    <a:pt x="121" y="0"/>
                  </a:cubicBezTo>
                  <a:cubicBezTo>
                    <a:pt x="114" y="0"/>
                    <a:pt x="123" y="14"/>
                    <a:pt x="127" y="19"/>
                  </a:cubicBezTo>
                  <a:cubicBezTo>
                    <a:pt x="131" y="24"/>
                    <a:pt x="139" y="28"/>
                    <a:pt x="139" y="32"/>
                  </a:cubicBezTo>
                  <a:cubicBezTo>
                    <a:pt x="139" y="35"/>
                    <a:pt x="145" y="44"/>
                    <a:pt x="150" y="46"/>
                  </a:cubicBezTo>
                  <a:cubicBezTo>
                    <a:pt x="154" y="47"/>
                    <a:pt x="147" y="61"/>
                    <a:pt x="147" y="72"/>
                  </a:cubicBezTo>
                  <a:cubicBezTo>
                    <a:pt x="147" y="83"/>
                    <a:pt x="138" y="81"/>
                    <a:pt x="132" y="88"/>
                  </a:cubicBezTo>
                  <a:cubicBezTo>
                    <a:pt x="127" y="95"/>
                    <a:pt x="147" y="102"/>
                    <a:pt x="156" y="109"/>
                  </a:cubicBezTo>
                  <a:cubicBezTo>
                    <a:pt x="164" y="116"/>
                    <a:pt x="149" y="133"/>
                    <a:pt x="151" y="137"/>
                  </a:cubicBezTo>
                  <a:cubicBezTo>
                    <a:pt x="152" y="139"/>
                    <a:pt x="158" y="142"/>
                    <a:pt x="167" y="139"/>
                  </a:cubicBezTo>
                  <a:cubicBezTo>
                    <a:pt x="176" y="137"/>
                    <a:pt x="180" y="118"/>
                    <a:pt x="186" y="112"/>
                  </a:cubicBezTo>
                  <a:cubicBezTo>
                    <a:pt x="193" y="107"/>
                    <a:pt x="189" y="98"/>
                    <a:pt x="192" y="94"/>
                  </a:cubicBezTo>
                  <a:cubicBezTo>
                    <a:pt x="195" y="89"/>
                    <a:pt x="199" y="90"/>
                    <a:pt x="204" y="90"/>
                  </a:cubicBezTo>
                  <a:cubicBezTo>
                    <a:pt x="208" y="90"/>
                    <a:pt x="206" y="79"/>
                    <a:pt x="211" y="79"/>
                  </a:cubicBezTo>
                  <a:cubicBezTo>
                    <a:pt x="217" y="79"/>
                    <a:pt x="214" y="72"/>
                    <a:pt x="217" y="64"/>
                  </a:cubicBezTo>
                  <a:cubicBezTo>
                    <a:pt x="220" y="55"/>
                    <a:pt x="203" y="58"/>
                    <a:pt x="200" y="6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7" name="Google Shape;2127;p133"/>
            <p:cNvSpPr/>
            <p:nvPr/>
          </p:nvSpPr>
          <p:spPr>
            <a:xfrm>
              <a:off x="8734735" y="3659310"/>
              <a:ext cx="61915" cy="53977"/>
            </a:xfrm>
            <a:custGeom>
              <a:rect b="b" l="l" r="r" t="t"/>
              <a:pathLst>
                <a:path extrusionOk="0" h="43" w="48">
                  <a:moveTo>
                    <a:pt x="6" y="37"/>
                  </a:moveTo>
                  <a:cubicBezTo>
                    <a:pt x="12" y="43"/>
                    <a:pt x="25" y="43"/>
                    <a:pt x="26" y="31"/>
                  </a:cubicBezTo>
                  <a:cubicBezTo>
                    <a:pt x="26" y="20"/>
                    <a:pt x="0" y="31"/>
                    <a:pt x="6" y="37"/>
                  </a:cubicBezTo>
                  <a:close/>
                  <a:moveTo>
                    <a:pt x="30" y="16"/>
                  </a:moveTo>
                  <a:cubicBezTo>
                    <a:pt x="34" y="18"/>
                    <a:pt x="48" y="13"/>
                    <a:pt x="48" y="6"/>
                  </a:cubicBezTo>
                  <a:cubicBezTo>
                    <a:pt x="48" y="0"/>
                    <a:pt x="23" y="14"/>
                    <a:pt x="30" y="1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8" name="Google Shape;2128;p133"/>
            <p:cNvSpPr/>
            <p:nvPr/>
          </p:nvSpPr>
          <p:spPr>
            <a:xfrm>
              <a:off x="8436274" y="3749800"/>
              <a:ext cx="76203" cy="58739"/>
            </a:xfrm>
            <a:custGeom>
              <a:rect b="b" l="l" r="r" t="t"/>
              <a:pathLst>
                <a:path extrusionOk="0" h="46" w="59">
                  <a:moveTo>
                    <a:pt x="1" y="6"/>
                  </a:moveTo>
                  <a:cubicBezTo>
                    <a:pt x="0" y="0"/>
                    <a:pt x="59" y="37"/>
                    <a:pt x="52" y="42"/>
                  </a:cubicBezTo>
                  <a:cubicBezTo>
                    <a:pt x="46" y="46"/>
                    <a:pt x="2" y="12"/>
                    <a:pt x="1" y="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29" name="Google Shape;2129;p133"/>
            <p:cNvSpPr/>
            <p:nvPr/>
          </p:nvSpPr>
          <p:spPr>
            <a:xfrm>
              <a:off x="7525017" y="3475153"/>
              <a:ext cx="74615" cy="30164"/>
            </a:xfrm>
            <a:custGeom>
              <a:rect b="b" l="l" r="r" t="t"/>
              <a:pathLst>
                <a:path extrusionOk="0" h="24" w="58">
                  <a:moveTo>
                    <a:pt x="6" y="18"/>
                  </a:moveTo>
                  <a:cubicBezTo>
                    <a:pt x="3" y="19"/>
                    <a:pt x="2" y="19"/>
                    <a:pt x="0" y="20"/>
                  </a:cubicBezTo>
                  <a:cubicBezTo>
                    <a:pt x="2" y="22"/>
                    <a:pt x="4" y="24"/>
                    <a:pt x="6" y="23"/>
                  </a:cubicBezTo>
                  <a:cubicBezTo>
                    <a:pt x="7" y="22"/>
                    <a:pt x="7" y="20"/>
                    <a:pt x="8" y="18"/>
                  </a:cubicBezTo>
                  <a:cubicBezTo>
                    <a:pt x="7" y="18"/>
                    <a:pt x="7" y="18"/>
                    <a:pt x="6" y="18"/>
                  </a:cubicBezTo>
                  <a:cubicBezTo>
                    <a:pt x="6" y="18"/>
                    <a:pt x="6" y="18"/>
                    <a:pt x="6" y="18"/>
                  </a:cubicBezTo>
                  <a:close/>
                  <a:moveTo>
                    <a:pt x="31" y="5"/>
                  </a:moveTo>
                  <a:cubicBezTo>
                    <a:pt x="23" y="4"/>
                    <a:pt x="21" y="10"/>
                    <a:pt x="15" y="14"/>
                  </a:cubicBezTo>
                  <a:cubicBezTo>
                    <a:pt x="15" y="15"/>
                    <a:pt x="14" y="15"/>
                    <a:pt x="14" y="15"/>
                  </a:cubicBezTo>
                  <a:cubicBezTo>
                    <a:pt x="16" y="17"/>
                    <a:pt x="18" y="19"/>
                    <a:pt x="19" y="21"/>
                  </a:cubicBezTo>
                  <a:cubicBezTo>
                    <a:pt x="30" y="15"/>
                    <a:pt x="55" y="8"/>
                    <a:pt x="57" y="4"/>
                  </a:cubicBezTo>
                  <a:cubicBezTo>
                    <a:pt x="58" y="0"/>
                    <a:pt x="41" y="5"/>
                    <a:pt x="31"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nvGrpSpPr>
            <p:cNvPr id="2130" name="Google Shape;2130;p133"/>
            <p:cNvGrpSpPr/>
            <p:nvPr/>
          </p:nvGrpSpPr>
          <p:grpSpPr>
            <a:xfrm>
              <a:off x="6391501" y="2432131"/>
              <a:ext cx="82554" cy="120654"/>
              <a:chOff x="6391501" y="2432131"/>
              <a:chExt cx="82554" cy="120654"/>
            </a:xfrm>
          </p:grpSpPr>
          <p:grpSp>
            <p:nvGrpSpPr>
              <p:cNvPr id="2131" name="Google Shape;2131;p133"/>
              <p:cNvGrpSpPr/>
              <p:nvPr/>
            </p:nvGrpSpPr>
            <p:grpSpPr>
              <a:xfrm>
                <a:off x="6391501" y="2432131"/>
                <a:ext cx="57152" cy="112716"/>
                <a:chOff x="6391501" y="2432131"/>
                <a:chExt cx="57152" cy="112716"/>
              </a:xfrm>
            </p:grpSpPr>
            <p:sp>
              <p:nvSpPr>
                <p:cNvPr id="2132" name="Google Shape;2132;p133"/>
                <p:cNvSpPr/>
                <p:nvPr/>
              </p:nvSpPr>
              <p:spPr>
                <a:xfrm>
                  <a:off x="6410552" y="2432131"/>
                  <a:ext cx="4763" cy="6350"/>
                </a:xfrm>
                <a:custGeom>
                  <a:rect b="b" l="l" r="r" t="t"/>
                  <a:pathLst>
                    <a:path extrusionOk="0" h="4" w="3">
                      <a:moveTo>
                        <a:pt x="3" y="3"/>
                      </a:moveTo>
                      <a:lnTo>
                        <a:pt x="0" y="0"/>
                      </a:lnTo>
                      <a:lnTo>
                        <a:pt x="0" y="1"/>
                      </a:lnTo>
                      <a:lnTo>
                        <a:pt x="1" y="4"/>
                      </a:lnTo>
                      <a:lnTo>
                        <a:pt x="3" y="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3" name="Google Shape;2133;p133"/>
                <p:cNvSpPr/>
                <p:nvPr/>
              </p:nvSpPr>
              <p:spPr>
                <a:xfrm>
                  <a:off x="6397852" y="2438481"/>
                  <a:ext cx="9525" cy="6350"/>
                </a:xfrm>
                <a:custGeom>
                  <a:rect b="b" l="l" r="r" t="t"/>
                  <a:pathLst>
                    <a:path extrusionOk="0" h="4" w="6">
                      <a:moveTo>
                        <a:pt x="6" y="2"/>
                      </a:moveTo>
                      <a:lnTo>
                        <a:pt x="4" y="0"/>
                      </a:lnTo>
                      <a:lnTo>
                        <a:pt x="0" y="1"/>
                      </a:lnTo>
                      <a:lnTo>
                        <a:pt x="2" y="4"/>
                      </a:lnTo>
                      <a:lnTo>
                        <a:pt x="6"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4" name="Google Shape;2134;p133"/>
                <p:cNvSpPr/>
                <p:nvPr/>
              </p:nvSpPr>
              <p:spPr>
                <a:xfrm>
                  <a:off x="6391501" y="2444831"/>
                  <a:ext cx="4763" cy="6350"/>
                </a:xfrm>
                <a:custGeom>
                  <a:rect b="b" l="l" r="r" t="t"/>
                  <a:pathLst>
                    <a:path extrusionOk="0" h="4" w="3">
                      <a:moveTo>
                        <a:pt x="0" y="1"/>
                      </a:moveTo>
                      <a:lnTo>
                        <a:pt x="0" y="4"/>
                      </a:lnTo>
                      <a:lnTo>
                        <a:pt x="3" y="4"/>
                      </a:lnTo>
                      <a:lnTo>
                        <a:pt x="3" y="3"/>
                      </a:lnTo>
                      <a:lnTo>
                        <a:pt x="3" y="3"/>
                      </a:lnTo>
                      <a:lnTo>
                        <a:pt x="1" y="0"/>
                      </a:lnTo>
                      <a:lnTo>
                        <a:pt x="0"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5" name="Google Shape;2135;p133"/>
                <p:cNvSpPr/>
                <p:nvPr/>
              </p:nvSpPr>
              <p:spPr>
                <a:xfrm>
                  <a:off x="6391501" y="2451182"/>
                  <a:ext cx="4763" cy="6350"/>
                </a:xfrm>
                <a:custGeom>
                  <a:rect b="b" l="l" r="r" t="t"/>
                  <a:pathLst>
                    <a:path extrusionOk="0" h="4" w="3">
                      <a:moveTo>
                        <a:pt x="3" y="0"/>
                      </a:moveTo>
                      <a:lnTo>
                        <a:pt x="0" y="0"/>
                      </a:lnTo>
                      <a:lnTo>
                        <a:pt x="0" y="3"/>
                      </a:lnTo>
                      <a:lnTo>
                        <a:pt x="2" y="4"/>
                      </a:lnTo>
                      <a:lnTo>
                        <a:pt x="3" y="1"/>
                      </a:lnTo>
                      <a:lnTo>
                        <a:pt x="3" y="1"/>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6" name="Google Shape;2136;p133"/>
                <p:cNvSpPr/>
                <p:nvPr/>
              </p:nvSpPr>
              <p:spPr>
                <a:xfrm>
                  <a:off x="6397852" y="2452769"/>
                  <a:ext cx="6350" cy="6350"/>
                </a:xfrm>
                <a:custGeom>
                  <a:rect b="b" l="l" r="r" t="t"/>
                  <a:pathLst>
                    <a:path extrusionOk="0" h="4" w="4">
                      <a:moveTo>
                        <a:pt x="2" y="1"/>
                      </a:moveTo>
                      <a:lnTo>
                        <a:pt x="0" y="0"/>
                      </a:lnTo>
                      <a:lnTo>
                        <a:pt x="0" y="3"/>
                      </a:lnTo>
                      <a:lnTo>
                        <a:pt x="0" y="3"/>
                      </a:lnTo>
                      <a:lnTo>
                        <a:pt x="1" y="4"/>
                      </a:lnTo>
                      <a:lnTo>
                        <a:pt x="4" y="2"/>
                      </a:lnTo>
                      <a:lnTo>
                        <a:pt x="2"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7" name="Google Shape;2137;p133"/>
                <p:cNvSpPr/>
                <p:nvPr/>
              </p:nvSpPr>
              <p:spPr>
                <a:xfrm>
                  <a:off x="6402614" y="2462294"/>
                  <a:ext cx="7938" cy="7938"/>
                </a:xfrm>
                <a:custGeom>
                  <a:rect b="b" l="l" r="r" t="t"/>
                  <a:pathLst>
                    <a:path extrusionOk="0" h="5" w="5">
                      <a:moveTo>
                        <a:pt x="3" y="0"/>
                      </a:moveTo>
                      <a:lnTo>
                        <a:pt x="0" y="2"/>
                      </a:lnTo>
                      <a:lnTo>
                        <a:pt x="2" y="5"/>
                      </a:lnTo>
                      <a:lnTo>
                        <a:pt x="5" y="4"/>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8" name="Google Shape;2138;p133"/>
                <p:cNvSpPr/>
                <p:nvPr/>
              </p:nvSpPr>
              <p:spPr>
                <a:xfrm>
                  <a:off x="6408965" y="2473407"/>
                  <a:ext cx="7938" cy="6350"/>
                </a:xfrm>
                <a:custGeom>
                  <a:rect b="b" l="l" r="r" t="t"/>
                  <a:pathLst>
                    <a:path extrusionOk="0" h="4" w="5">
                      <a:moveTo>
                        <a:pt x="1" y="1"/>
                      </a:moveTo>
                      <a:lnTo>
                        <a:pt x="1" y="1"/>
                      </a:lnTo>
                      <a:lnTo>
                        <a:pt x="0" y="1"/>
                      </a:lnTo>
                      <a:lnTo>
                        <a:pt x="1" y="4"/>
                      </a:lnTo>
                      <a:lnTo>
                        <a:pt x="5" y="2"/>
                      </a:lnTo>
                      <a:lnTo>
                        <a:pt x="3" y="0"/>
                      </a:lnTo>
                      <a:lnTo>
                        <a:pt x="1"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39" name="Google Shape;2139;p133"/>
                <p:cNvSpPr/>
                <p:nvPr/>
              </p:nvSpPr>
              <p:spPr>
                <a:xfrm>
                  <a:off x="6402614" y="2478170"/>
                  <a:ext cx="4763" cy="4763"/>
                </a:xfrm>
                <a:custGeom>
                  <a:rect b="b" l="l" r="r" t="t"/>
                  <a:pathLst>
                    <a:path extrusionOk="0" h="3" w="3">
                      <a:moveTo>
                        <a:pt x="0" y="1"/>
                      </a:moveTo>
                      <a:lnTo>
                        <a:pt x="0" y="3"/>
                      </a:lnTo>
                      <a:lnTo>
                        <a:pt x="3" y="3"/>
                      </a:lnTo>
                      <a:lnTo>
                        <a:pt x="3" y="3"/>
                      </a:lnTo>
                      <a:lnTo>
                        <a:pt x="3" y="2"/>
                      </a:lnTo>
                      <a:lnTo>
                        <a:pt x="1" y="0"/>
                      </a:lnTo>
                      <a:lnTo>
                        <a:pt x="0"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0" name="Google Shape;2140;p133"/>
                <p:cNvSpPr/>
                <p:nvPr/>
              </p:nvSpPr>
              <p:spPr>
                <a:xfrm>
                  <a:off x="6407377" y="2516271"/>
                  <a:ext cx="6350" cy="6350"/>
                </a:xfrm>
                <a:custGeom>
                  <a:rect b="b" l="l" r="r" t="t"/>
                  <a:pathLst>
                    <a:path extrusionOk="0" h="4" w="4">
                      <a:moveTo>
                        <a:pt x="3" y="2"/>
                      </a:moveTo>
                      <a:lnTo>
                        <a:pt x="3" y="0"/>
                      </a:lnTo>
                      <a:lnTo>
                        <a:pt x="0" y="1"/>
                      </a:lnTo>
                      <a:lnTo>
                        <a:pt x="0" y="3"/>
                      </a:lnTo>
                      <a:lnTo>
                        <a:pt x="2" y="4"/>
                      </a:lnTo>
                      <a:lnTo>
                        <a:pt x="4" y="3"/>
                      </a:lnTo>
                      <a:lnTo>
                        <a:pt x="3"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1" name="Google Shape;2141;p133"/>
                <p:cNvSpPr/>
                <p:nvPr/>
              </p:nvSpPr>
              <p:spPr>
                <a:xfrm>
                  <a:off x="6402614" y="2487695"/>
                  <a:ext cx="4763" cy="4763"/>
                </a:xfrm>
                <a:prstGeom prst="rect">
                  <a:avLst/>
                </a:prstGeom>
                <a:solidFill>
                  <a:schemeClr val="lt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2" name="Google Shape;2142;p133"/>
                <p:cNvSpPr/>
                <p:nvPr/>
              </p:nvSpPr>
              <p:spPr>
                <a:xfrm>
                  <a:off x="6404202" y="2508333"/>
                  <a:ext cx="6350" cy="4763"/>
                </a:xfrm>
                <a:custGeom>
                  <a:rect b="b" l="l" r="r" t="t"/>
                  <a:pathLst>
                    <a:path extrusionOk="0" h="3" w="4">
                      <a:moveTo>
                        <a:pt x="4" y="0"/>
                      </a:moveTo>
                      <a:lnTo>
                        <a:pt x="0" y="1"/>
                      </a:lnTo>
                      <a:lnTo>
                        <a:pt x="1" y="3"/>
                      </a:lnTo>
                      <a:lnTo>
                        <a:pt x="4" y="2"/>
                      </a:lnTo>
                      <a:lnTo>
                        <a:pt x="4"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3" name="Google Shape;2143;p133"/>
                <p:cNvSpPr/>
                <p:nvPr/>
              </p:nvSpPr>
              <p:spPr>
                <a:xfrm>
                  <a:off x="6412140" y="2524209"/>
                  <a:ext cx="7938" cy="7938"/>
                </a:xfrm>
                <a:custGeom>
                  <a:rect b="b" l="l" r="r" t="t"/>
                  <a:pathLst>
                    <a:path extrusionOk="0" h="5" w="5">
                      <a:moveTo>
                        <a:pt x="0" y="2"/>
                      </a:moveTo>
                      <a:lnTo>
                        <a:pt x="3" y="5"/>
                      </a:lnTo>
                      <a:lnTo>
                        <a:pt x="5" y="2"/>
                      </a:lnTo>
                      <a:lnTo>
                        <a:pt x="3" y="0"/>
                      </a:lnTo>
                      <a:lnTo>
                        <a:pt x="0"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4" name="Google Shape;2144;p133"/>
                <p:cNvSpPr/>
                <p:nvPr/>
              </p:nvSpPr>
              <p:spPr>
                <a:xfrm>
                  <a:off x="6402614" y="2498808"/>
                  <a:ext cx="6350" cy="4763"/>
                </a:xfrm>
                <a:custGeom>
                  <a:rect b="b" l="l" r="r" t="t"/>
                  <a:pathLst>
                    <a:path extrusionOk="0" h="3" w="4">
                      <a:moveTo>
                        <a:pt x="3" y="0"/>
                      </a:moveTo>
                      <a:lnTo>
                        <a:pt x="0" y="0"/>
                      </a:lnTo>
                      <a:lnTo>
                        <a:pt x="1" y="3"/>
                      </a:lnTo>
                      <a:lnTo>
                        <a:pt x="4" y="3"/>
                      </a:lnTo>
                      <a:lnTo>
                        <a:pt x="3"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5" name="Google Shape;2145;p133"/>
                <p:cNvSpPr/>
                <p:nvPr/>
              </p:nvSpPr>
              <p:spPr>
                <a:xfrm>
                  <a:off x="6439128" y="2536909"/>
                  <a:ext cx="9525" cy="7938"/>
                </a:xfrm>
                <a:custGeom>
                  <a:rect b="b" l="l" r="r" t="t"/>
                  <a:pathLst>
                    <a:path extrusionOk="0" h="7" w="7">
                      <a:moveTo>
                        <a:pt x="1" y="0"/>
                      </a:moveTo>
                      <a:cubicBezTo>
                        <a:pt x="0" y="4"/>
                        <a:pt x="0" y="4"/>
                        <a:pt x="0" y="4"/>
                      </a:cubicBezTo>
                      <a:cubicBezTo>
                        <a:pt x="1" y="4"/>
                        <a:pt x="1" y="4"/>
                        <a:pt x="2" y="5"/>
                      </a:cubicBezTo>
                      <a:cubicBezTo>
                        <a:pt x="2" y="5"/>
                        <a:pt x="2" y="5"/>
                        <a:pt x="2" y="5"/>
                      </a:cubicBezTo>
                      <a:cubicBezTo>
                        <a:pt x="3" y="6"/>
                        <a:pt x="3" y="6"/>
                        <a:pt x="4" y="7"/>
                      </a:cubicBezTo>
                      <a:cubicBezTo>
                        <a:pt x="7" y="4"/>
                        <a:pt x="7" y="4"/>
                        <a:pt x="7" y="4"/>
                      </a:cubicBezTo>
                      <a:cubicBezTo>
                        <a:pt x="7" y="4"/>
                        <a:pt x="6" y="3"/>
                        <a:pt x="5" y="2"/>
                      </a:cubicBezTo>
                      <a:cubicBezTo>
                        <a:pt x="5" y="2"/>
                        <a:pt x="5" y="2"/>
                        <a:pt x="5" y="2"/>
                      </a:cubicBezTo>
                      <a:cubicBezTo>
                        <a:pt x="4" y="1"/>
                        <a:pt x="2" y="0"/>
                        <a:pt x="1"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sp>
            <p:nvSpPr>
              <p:cNvPr id="2146" name="Google Shape;2146;p133"/>
              <p:cNvSpPr/>
              <p:nvPr/>
            </p:nvSpPr>
            <p:spPr>
              <a:xfrm>
                <a:off x="6440716" y="2544847"/>
                <a:ext cx="11113" cy="7938"/>
              </a:xfrm>
              <a:custGeom>
                <a:rect b="b" l="l" r="r" t="t"/>
                <a:pathLst>
                  <a:path extrusionOk="0" h="7" w="8">
                    <a:moveTo>
                      <a:pt x="7" y="3"/>
                    </a:moveTo>
                    <a:cubicBezTo>
                      <a:pt x="8" y="2"/>
                      <a:pt x="8" y="1"/>
                      <a:pt x="7" y="0"/>
                    </a:cubicBezTo>
                    <a:cubicBezTo>
                      <a:pt x="7" y="0"/>
                      <a:pt x="7" y="0"/>
                      <a:pt x="7" y="0"/>
                    </a:cubicBezTo>
                    <a:cubicBezTo>
                      <a:pt x="7" y="0"/>
                      <a:pt x="7" y="0"/>
                      <a:pt x="7" y="0"/>
                    </a:cubicBezTo>
                    <a:cubicBezTo>
                      <a:pt x="5" y="1"/>
                      <a:pt x="5" y="1"/>
                      <a:pt x="5" y="1"/>
                    </a:cubicBezTo>
                    <a:cubicBezTo>
                      <a:pt x="5" y="1"/>
                      <a:pt x="5" y="1"/>
                      <a:pt x="5" y="1"/>
                    </a:cubicBezTo>
                    <a:cubicBezTo>
                      <a:pt x="4" y="2"/>
                      <a:pt x="4" y="2"/>
                      <a:pt x="4" y="2"/>
                    </a:cubicBezTo>
                    <a:cubicBezTo>
                      <a:pt x="4" y="2"/>
                      <a:pt x="4" y="2"/>
                      <a:pt x="4" y="2"/>
                    </a:cubicBezTo>
                    <a:cubicBezTo>
                      <a:pt x="4" y="2"/>
                      <a:pt x="4" y="2"/>
                      <a:pt x="3" y="2"/>
                    </a:cubicBezTo>
                    <a:cubicBezTo>
                      <a:pt x="2" y="2"/>
                      <a:pt x="1" y="3"/>
                      <a:pt x="0" y="3"/>
                    </a:cubicBezTo>
                    <a:cubicBezTo>
                      <a:pt x="2" y="6"/>
                      <a:pt x="2" y="6"/>
                      <a:pt x="2" y="6"/>
                    </a:cubicBezTo>
                    <a:cubicBezTo>
                      <a:pt x="2" y="6"/>
                      <a:pt x="2" y="6"/>
                      <a:pt x="2" y="6"/>
                    </a:cubicBezTo>
                    <a:cubicBezTo>
                      <a:pt x="2" y="6"/>
                      <a:pt x="2" y="6"/>
                      <a:pt x="2" y="6"/>
                    </a:cubicBezTo>
                    <a:cubicBezTo>
                      <a:pt x="2" y="7"/>
                      <a:pt x="2" y="7"/>
                      <a:pt x="2" y="7"/>
                    </a:cubicBezTo>
                    <a:cubicBezTo>
                      <a:pt x="3" y="6"/>
                      <a:pt x="4" y="6"/>
                      <a:pt x="4" y="6"/>
                    </a:cubicBezTo>
                    <a:cubicBezTo>
                      <a:pt x="5" y="6"/>
                      <a:pt x="6" y="5"/>
                      <a:pt x="6" y="5"/>
                    </a:cubicBezTo>
                    <a:cubicBezTo>
                      <a:pt x="6" y="5"/>
                      <a:pt x="6" y="5"/>
                      <a:pt x="6" y="5"/>
                    </a:cubicBezTo>
                    <a:cubicBezTo>
                      <a:pt x="8" y="4"/>
                      <a:pt x="8" y="4"/>
                      <a:pt x="8" y="4"/>
                    </a:cubicBezTo>
                    <a:lnTo>
                      <a:pt x="7" y="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7" name="Google Shape;2147;p133"/>
              <p:cNvSpPr/>
              <p:nvPr/>
            </p:nvSpPr>
            <p:spPr>
              <a:xfrm>
                <a:off x="6453416" y="2541672"/>
                <a:ext cx="6350" cy="6350"/>
              </a:xfrm>
              <a:custGeom>
                <a:rect b="b" l="l" r="r" t="t"/>
                <a:pathLst>
                  <a:path extrusionOk="0" h="4" w="4">
                    <a:moveTo>
                      <a:pt x="0" y="1"/>
                    </a:moveTo>
                    <a:lnTo>
                      <a:pt x="1" y="4"/>
                    </a:lnTo>
                    <a:lnTo>
                      <a:pt x="4" y="3"/>
                    </a:lnTo>
                    <a:lnTo>
                      <a:pt x="3" y="0"/>
                    </a:lnTo>
                    <a:lnTo>
                      <a:pt x="0"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8" name="Google Shape;2148;p133"/>
              <p:cNvSpPr/>
              <p:nvPr/>
            </p:nvSpPr>
            <p:spPr>
              <a:xfrm>
                <a:off x="6462942" y="2538497"/>
                <a:ext cx="6350" cy="6350"/>
              </a:xfrm>
              <a:custGeom>
                <a:rect b="b" l="l" r="r" t="t"/>
                <a:pathLst>
                  <a:path extrusionOk="0" h="4" w="4">
                    <a:moveTo>
                      <a:pt x="1" y="1"/>
                    </a:moveTo>
                    <a:lnTo>
                      <a:pt x="0" y="1"/>
                    </a:lnTo>
                    <a:lnTo>
                      <a:pt x="1" y="4"/>
                    </a:lnTo>
                    <a:lnTo>
                      <a:pt x="3" y="3"/>
                    </a:lnTo>
                    <a:lnTo>
                      <a:pt x="4" y="1"/>
                    </a:lnTo>
                    <a:lnTo>
                      <a:pt x="1" y="0"/>
                    </a:lnTo>
                    <a:lnTo>
                      <a:pt x="1"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49" name="Google Shape;2149;p133"/>
              <p:cNvSpPr/>
              <p:nvPr/>
            </p:nvSpPr>
            <p:spPr>
              <a:xfrm>
                <a:off x="6466117" y="2527384"/>
                <a:ext cx="7938" cy="6350"/>
              </a:xfrm>
              <a:custGeom>
                <a:rect b="b" l="l" r="r" t="t"/>
                <a:pathLst>
                  <a:path extrusionOk="0" h="4" w="5">
                    <a:moveTo>
                      <a:pt x="0" y="2"/>
                    </a:moveTo>
                    <a:lnTo>
                      <a:pt x="0" y="4"/>
                    </a:lnTo>
                    <a:lnTo>
                      <a:pt x="3" y="4"/>
                    </a:lnTo>
                    <a:lnTo>
                      <a:pt x="3" y="4"/>
                    </a:lnTo>
                    <a:lnTo>
                      <a:pt x="3" y="4"/>
                    </a:lnTo>
                    <a:lnTo>
                      <a:pt x="3" y="4"/>
                    </a:lnTo>
                    <a:lnTo>
                      <a:pt x="5" y="3"/>
                    </a:lnTo>
                    <a:lnTo>
                      <a:pt x="3" y="0"/>
                    </a:lnTo>
                    <a:lnTo>
                      <a:pt x="0"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grpSp>
          <p:nvGrpSpPr>
            <p:cNvPr id="2150" name="Google Shape;2150;p133"/>
            <p:cNvGrpSpPr/>
            <p:nvPr/>
          </p:nvGrpSpPr>
          <p:grpSpPr>
            <a:xfrm>
              <a:off x="6413501" y="2457451"/>
              <a:ext cx="106363" cy="107950"/>
              <a:chOff x="6413501" y="2457451"/>
              <a:chExt cx="106363" cy="107950"/>
            </a:xfrm>
          </p:grpSpPr>
          <p:sp>
            <p:nvSpPr>
              <p:cNvPr id="2151" name="Google Shape;2151;p133"/>
              <p:cNvSpPr/>
              <p:nvPr/>
            </p:nvSpPr>
            <p:spPr>
              <a:xfrm>
                <a:off x="6477001" y="2522538"/>
                <a:ext cx="7938" cy="6350"/>
              </a:xfrm>
              <a:custGeom>
                <a:rect b="b" l="l" r="r" t="t"/>
                <a:pathLst>
                  <a:path extrusionOk="0" h="4" w="5">
                    <a:moveTo>
                      <a:pt x="0" y="2"/>
                    </a:moveTo>
                    <a:lnTo>
                      <a:pt x="1" y="4"/>
                    </a:lnTo>
                    <a:lnTo>
                      <a:pt x="2" y="4"/>
                    </a:lnTo>
                    <a:lnTo>
                      <a:pt x="3" y="4"/>
                    </a:lnTo>
                    <a:lnTo>
                      <a:pt x="5" y="1"/>
                    </a:lnTo>
                    <a:lnTo>
                      <a:pt x="2" y="0"/>
                    </a:lnTo>
                    <a:lnTo>
                      <a:pt x="0"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2" name="Google Shape;2152;p133"/>
              <p:cNvSpPr/>
              <p:nvPr/>
            </p:nvSpPr>
            <p:spPr>
              <a:xfrm>
                <a:off x="6486526" y="2527301"/>
                <a:ext cx="6350" cy="6350"/>
              </a:xfrm>
              <a:custGeom>
                <a:rect b="b" l="l" r="r" t="t"/>
                <a:pathLst>
                  <a:path extrusionOk="0" h="4" w="4">
                    <a:moveTo>
                      <a:pt x="0" y="3"/>
                    </a:moveTo>
                    <a:lnTo>
                      <a:pt x="3" y="4"/>
                    </a:lnTo>
                    <a:lnTo>
                      <a:pt x="4" y="1"/>
                    </a:lnTo>
                    <a:lnTo>
                      <a:pt x="1" y="0"/>
                    </a:lnTo>
                    <a:lnTo>
                      <a:pt x="0" y="3"/>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3" name="Google Shape;2153;p133"/>
              <p:cNvSpPr/>
              <p:nvPr/>
            </p:nvSpPr>
            <p:spPr>
              <a:xfrm>
                <a:off x="6497639" y="2528888"/>
                <a:ext cx="6350" cy="4763"/>
              </a:xfrm>
              <a:prstGeom prst="rect">
                <a:avLst/>
              </a:prstGeom>
              <a:solidFill>
                <a:schemeClr val="lt2"/>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4" name="Google Shape;2154;p133"/>
              <p:cNvSpPr/>
              <p:nvPr/>
            </p:nvSpPr>
            <p:spPr>
              <a:xfrm>
                <a:off x="6507164" y="2530476"/>
                <a:ext cx="6350" cy="7938"/>
              </a:xfrm>
              <a:custGeom>
                <a:rect b="b" l="l" r="r" t="t"/>
                <a:pathLst>
                  <a:path extrusionOk="0" h="5" w="4">
                    <a:moveTo>
                      <a:pt x="0" y="2"/>
                    </a:moveTo>
                    <a:lnTo>
                      <a:pt x="2" y="5"/>
                    </a:lnTo>
                    <a:lnTo>
                      <a:pt x="4" y="2"/>
                    </a:lnTo>
                    <a:lnTo>
                      <a:pt x="2" y="0"/>
                    </a:lnTo>
                    <a:lnTo>
                      <a:pt x="0" y="2"/>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5" name="Google Shape;2155;p133"/>
              <p:cNvSpPr/>
              <p:nvPr/>
            </p:nvSpPr>
            <p:spPr>
              <a:xfrm>
                <a:off x="6515101" y="2538413"/>
                <a:ext cx="4763" cy="4763"/>
              </a:xfrm>
              <a:custGeom>
                <a:rect b="b" l="l" r="r" t="t"/>
                <a:pathLst>
                  <a:path extrusionOk="0" h="3" w="3">
                    <a:moveTo>
                      <a:pt x="2" y="0"/>
                    </a:moveTo>
                    <a:lnTo>
                      <a:pt x="0" y="2"/>
                    </a:lnTo>
                    <a:lnTo>
                      <a:pt x="2" y="3"/>
                    </a:lnTo>
                    <a:lnTo>
                      <a:pt x="3" y="1"/>
                    </a:lnTo>
                    <a:lnTo>
                      <a:pt x="2"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6" name="Google Shape;2156;p133"/>
              <p:cNvSpPr/>
              <p:nvPr/>
            </p:nvSpPr>
            <p:spPr>
              <a:xfrm>
                <a:off x="6475414" y="2457451"/>
                <a:ext cx="3175" cy="4763"/>
              </a:xfrm>
              <a:custGeom>
                <a:rect b="b" l="l" r="r" t="t"/>
                <a:pathLst>
                  <a:path extrusionOk="0" h="3" w="2">
                    <a:moveTo>
                      <a:pt x="2" y="1"/>
                    </a:moveTo>
                    <a:lnTo>
                      <a:pt x="1" y="0"/>
                    </a:lnTo>
                    <a:lnTo>
                      <a:pt x="0" y="3"/>
                    </a:lnTo>
                    <a:lnTo>
                      <a:pt x="1" y="3"/>
                    </a:lnTo>
                    <a:lnTo>
                      <a:pt x="2"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7" name="Google Shape;2157;p133"/>
              <p:cNvSpPr/>
              <p:nvPr/>
            </p:nvSpPr>
            <p:spPr>
              <a:xfrm>
                <a:off x="6481764" y="2462213"/>
                <a:ext cx="6350" cy="6350"/>
              </a:xfrm>
              <a:custGeom>
                <a:rect b="b" l="l" r="r" t="t"/>
                <a:pathLst>
                  <a:path extrusionOk="0" h="5" w="5">
                    <a:moveTo>
                      <a:pt x="5" y="1"/>
                    </a:moveTo>
                    <a:cubicBezTo>
                      <a:pt x="4" y="1"/>
                      <a:pt x="3" y="0"/>
                      <a:pt x="2" y="0"/>
                    </a:cubicBezTo>
                    <a:cubicBezTo>
                      <a:pt x="0" y="3"/>
                      <a:pt x="0" y="3"/>
                      <a:pt x="0" y="3"/>
                    </a:cubicBezTo>
                    <a:cubicBezTo>
                      <a:pt x="1" y="4"/>
                      <a:pt x="2" y="4"/>
                      <a:pt x="3" y="5"/>
                    </a:cubicBezTo>
                    <a:lnTo>
                      <a:pt x="5"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8" name="Google Shape;2158;p133"/>
              <p:cNvSpPr/>
              <p:nvPr/>
            </p:nvSpPr>
            <p:spPr>
              <a:xfrm>
                <a:off x="6491289" y="2465388"/>
                <a:ext cx="6350" cy="7938"/>
              </a:xfrm>
              <a:custGeom>
                <a:rect b="b" l="l" r="r" t="t"/>
                <a:pathLst>
                  <a:path extrusionOk="0" h="6" w="5">
                    <a:moveTo>
                      <a:pt x="2" y="0"/>
                    </a:moveTo>
                    <a:cubicBezTo>
                      <a:pt x="0" y="4"/>
                      <a:pt x="0" y="4"/>
                      <a:pt x="0" y="4"/>
                    </a:cubicBezTo>
                    <a:cubicBezTo>
                      <a:pt x="0" y="4"/>
                      <a:pt x="0" y="4"/>
                      <a:pt x="0" y="4"/>
                    </a:cubicBezTo>
                    <a:cubicBezTo>
                      <a:pt x="0" y="4"/>
                      <a:pt x="0" y="4"/>
                      <a:pt x="0" y="4"/>
                    </a:cubicBezTo>
                    <a:cubicBezTo>
                      <a:pt x="3" y="6"/>
                      <a:pt x="3" y="6"/>
                      <a:pt x="3" y="6"/>
                    </a:cubicBezTo>
                    <a:cubicBezTo>
                      <a:pt x="5" y="2"/>
                      <a:pt x="5" y="2"/>
                      <a:pt x="5" y="2"/>
                    </a:cubicBezTo>
                    <a:cubicBezTo>
                      <a:pt x="3" y="1"/>
                      <a:pt x="3" y="1"/>
                      <a:pt x="3" y="1"/>
                    </a:cubicBezTo>
                    <a:cubicBezTo>
                      <a:pt x="3" y="1"/>
                      <a:pt x="2" y="1"/>
                      <a:pt x="2" y="0"/>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59" name="Google Shape;2159;p133"/>
              <p:cNvSpPr/>
              <p:nvPr/>
            </p:nvSpPr>
            <p:spPr>
              <a:xfrm>
                <a:off x="6418264" y="2501901"/>
                <a:ext cx="6350" cy="4763"/>
              </a:xfrm>
              <a:custGeom>
                <a:rect b="b" l="l" r="r" t="t"/>
                <a:pathLst>
                  <a:path extrusionOk="0" h="4" w="5">
                    <a:moveTo>
                      <a:pt x="5" y="4"/>
                    </a:moveTo>
                    <a:cubicBezTo>
                      <a:pt x="4" y="2"/>
                      <a:pt x="4" y="1"/>
                      <a:pt x="4" y="0"/>
                    </a:cubicBezTo>
                    <a:cubicBezTo>
                      <a:pt x="0" y="1"/>
                      <a:pt x="0" y="1"/>
                      <a:pt x="0" y="1"/>
                    </a:cubicBezTo>
                    <a:cubicBezTo>
                      <a:pt x="0" y="2"/>
                      <a:pt x="1" y="3"/>
                      <a:pt x="1" y="4"/>
                    </a:cubicBezTo>
                    <a:lnTo>
                      <a:pt x="5" y="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0" name="Google Shape;2160;p133"/>
              <p:cNvSpPr/>
              <p:nvPr/>
            </p:nvSpPr>
            <p:spPr>
              <a:xfrm>
                <a:off x="6418264" y="2511426"/>
                <a:ext cx="6350" cy="4763"/>
              </a:xfrm>
              <a:custGeom>
                <a:rect b="b" l="l" r="r" t="t"/>
                <a:pathLst>
                  <a:path extrusionOk="0" h="4" w="4">
                    <a:moveTo>
                      <a:pt x="4" y="4"/>
                    </a:moveTo>
                    <a:cubicBezTo>
                      <a:pt x="4" y="4"/>
                      <a:pt x="4" y="3"/>
                      <a:pt x="4" y="3"/>
                    </a:cubicBezTo>
                    <a:cubicBezTo>
                      <a:pt x="4" y="2"/>
                      <a:pt x="4" y="1"/>
                      <a:pt x="4" y="0"/>
                    </a:cubicBezTo>
                    <a:cubicBezTo>
                      <a:pt x="0" y="0"/>
                      <a:pt x="0" y="0"/>
                      <a:pt x="0" y="0"/>
                    </a:cubicBezTo>
                    <a:cubicBezTo>
                      <a:pt x="0" y="1"/>
                      <a:pt x="0" y="2"/>
                      <a:pt x="0" y="3"/>
                    </a:cubicBezTo>
                    <a:cubicBezTo>
                      <a:pt x="0" y="3"/>
                      <a:pt x="0" y="4"/>
                      <a:pt x="0" y="4"/>
                    </a:cubicBezTo>
                    <a:lnTo>
                      <a:pt x="4" y="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1" name="Google Shape;2161;p133"/>
              <p:cNvSpPr/>
              <p:nvPr/>
            </p:nvSpPr>
            <p:spPr>
              <a:xfrm>
                <a:off x="6413501" y="2492376"/>
                <a:ext cx="4763" cy="6350"/>
              </a:xfrm>
              <a:custGeom>
                <a:rect b="b" l="l" r="r" t="t"/>
                <a:pathLst>
                  <a:path extrusionOk="0" h="6" w="4">
                    <a:moveTo>
                      <a:pt x="0" y="0"/>
                    </a:moveTo>
                    <a:cubicBezTo>
                      <a:pt x="0" y="1"/>
                      <a:pt x="0" y="2"/>
                      <a:pt x="0" y="3"/>
                    </a:cubicBezTo>
                    <a:cubicBezTo>
                      <a:pt x="0" y="4"/>
                      <a:pt x="1" y="6"/>
                      <a:pt x="2" y="6"/>
                    </a:cubicBezTo>
                    <a:cubicBezTo>
                      <a:pt x="4" y="3"/>
                      <a:pt x="4" y="3"/>
                      <a:pt x="4" y="3"/>
                    </a:cubicBezTo>
                    <a:cubicBezTo>
                      <a:pt x="4" y="3"/>
                      <a:pt x="4" y="3"/>
                      <a:pt x="4" y="3"/>
                    </a:cubicBezTo>
                    <a:cubicBezTo>
                      <a:pt x="4" y="3"/>
                      <a:pt x="4" y="2"/>
                      <a:pt x="4" y="2"/>
                    </a:cubicBezTo>
                    <a:lnTo>
                      <a:pt x="0" y="0"/>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2" name="Google Shape;2162;p133"/>
              <p:cNvSpPr/>
              <p:nvPr/>
            </p:nvSpPr>
            <p:spPr>
              <a:xfrm>
                <a:off x="6448426" y="2487613"/>
                <a:ext cx="6350" cy="6350"/>
              </a:xfrm>
              <a:custGeom>
                <a:rect b="b" l="l" r="r" t="t"/>
                <a:pathLst>
                  <a:path extrusionOk="0" h="5" w="5">
                    <a:moveTo>
                      <a:pt x="5" y="1"/>
                    </a:moveTo>
                    <a:cubicBezTo>
                      <a:pt x="4" y="1"/>
                      <a:pt x="3" y="1"/>
                      <a:pt x="1" y="0"/>
                    </a:cubicBezTo>
                    <a:cubicBezTo>
                      <a:pt x="0" y="4"/>
                      <a:pt x="0" y="4"/>
                      <a:pt x="0" y="4"/>
                    </a:cubicBezTo>
                    <a:cubicBezTo>
                      <a:pt x="2" y="5"/>
                      <a:pt x="3" y="5"/>
                      <a:pt x="4" y="5"/>
                    </a:cubicBezTo>
                    <a:lnTo>
                      <a:pt x="5" y="1"/>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3" name="Google Shape;2163;p133"/>
              <p:cNvSpPr/>
              <p:nvPr/>
            </p:nvSpPr>
            <p:spPr>
              <a:xfrm>
                <a:off x="6459539" y="2489201"/>
                <a:ext cx="6350" cy="6350"/>
              </a:xfrm>
              <a:custGeom>
                <a:rect b="b" l="l" r="r" t="t"/>
                <a:pathLst>
                  <a:path extrusionOk="0" h="5" w="5">
                    <a:moveTo>
                      <a:pt x="4" y="4"/>
                    </a:moveTo>
                    <a:cubicBezTo>
                      <a:pt x="4" y="3"/>
                      <a:pt x="4" y="3"/>
                      <a:pt x="5" y="3"/>
                    </a:cubicBezTo>
                    <a:cubicBezTo>
                      <a:pt x="2" y="0"/>
                      <a:pt x="2" y="0"/>
                      <a:pt x="2" y="0"/>
                    </a:cubicBezTo>
                    <a:cubicBezTo>
                      <a:pt x="2" y="0"/>
                      <a:pt x="2" y="0"/>
                      <a:pt x="1" y="0"/>
                    </a:cubicBezTo>
                    <a:cubicBezTo>
                      <a:pt x="1" y="1"/>
                      <a:pt x="0" y="1"/>
                      <a:pt x="0" y="1"/>
                    </a:cubicBezTo>
                    <a:cubicBezTo>
                      <a:pt x="0" y="5"/>
                      <a:pt x="0" y="5"/>
                      <a:pt x="0" y="5"/>
                    </a:cubicBezTo>
                    <a:cubicBezTo>
                      <a:pt x="1" y="5"/>
                      <a:pt x="3" y="4"/>
                      <a:pt x="4" y="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4" name="Google Shape;2164;p133"/>
              <p:cNvSpPr/>
              <p:nvPr/>
            </p:nvSpPr>
            <p:spPr>
              <a:xfrm>
                <a:off x="6429376" y="2482851"/>
                <a:ext cx="6350" cy="6350"/>
              </a:xfrm>
              <a:custGeom>
                <a:rect b="b" l="l" r="r" t="t"/>
                <a:pathLst>
                  <a:path extrusionOk="0" h="5" w="5">
                    <a:moveTo>
                      <a:pt x="4" y="5"/>
                    </a:moveTo>
                    <a:cubicBezTo>
                      <a:pt x="5" y="1"/>
                      <a:pt x="5" y="1"/>
                      <a:pt x="5" y="1"/>
                    </a:cubicBezTo>
                    <a:cubicBezTo>
                      <a:pt x="3" y="0"/>
                      <a:pt x="1" y="0"/>
                      <a:pt x="0" y="0"/>
                    </a:cubicBezTo>
                    <a:cubicBezTo>
                      <a:pt x="0" y="4"/>
                      <a:pt x="0" y="4"/>
                      <a:pt x="0" y="4"/>
                    </a:cubicBezTo>
                    <a:cubicBezTo>
                      <a:pt x="1" y="4"/>
                      <a:pt x="2" y="4"/>
                      <a:pt x="4"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5" name="Google Shape;2165;p133"/>
              <p:cNvSpPr/>
              <p:nvPr/>
            </p:nvSpPr>
            <p:spPr>
              <a:xfrm>
                <a:off x="6438901" y="2486026"/>
                <a:ext cx="6350" cy="6350"/>
              </a:xfrm>
              <a:custGeom>
                <a:rect b="b" l="l" r="r" t="t"/>
                <a:pathLst>
                  <a:path extrusionOk="0" h="5" w="5">
                    <a:moveTo>
                      <a:pt x="3" y="5"/>
                    </a:moveTo>
                    <a:cubicBezTo>
                      <a:pt x="5" y="1"/>
                      <a:pt x="5" y="1"/>
                      <a:pt x="5" y="1"/>
                    </a:cubicBezTo>
                    <a:cubicBezTo>
                      <a:pt x="4" y="1"/>
                      <a:pt x="4" y="1"/>
                      <a:pt x="4" y="1"/>
                    </a:cubicBezTo>
                    <a:cubicBezTo>
                      <a:pt x="3" y="1"/>
                      <a:pt x="2" y="0"/>
                      <a:pt x="1" y="0"/>
                    </a:cubicBezTo>
                    <a:cubicBezTo>
                      <a:pt x="0" y="4"/>
                      <a:pt x="0" y="4"/>
                      <a:pt x="0" y="4"/>
                    </a:cubicBezTo>
                    <a:cubicBezTo>
                      <a:pt x="1" y="4"/>
                      <a:pt x="2" y="4"/>
                      <a:pt x="3"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6" name="Google Shape;2166;p133"/>
              <p:cNvSpPr/>
              <p:nvPr/>
            </p:nvSpPr>
            <p:spPr>
              <a:xfrm>
                <a:off x="6432551" y="2551113"/>
                <a:ext cx="7938" cy="7938"/>
              </a:xfrm>
              <a:custGeom>
                <a:rect b="b" l="l" r="r" t="t"/>
                <a:pathLst>
                  <a:path extrusionOk="0" h="6" w="6">
                    <a:moveTo>
                      <a:pt x="0" y="4"/>
                    </a:moveTo>
                    <a:cubicBezTo>
                      <a:pt x="4" y="6"/>
                      <a:pt x="4" y="6"/>
                      <a:pt x="4" y="6"/>
                    </a:cubicBezTo>
                    <a:cubicBezTo>
                      <a:pt x="5" y="5"/>
                      <a:pt x="5" y="4"/>
                      <a:pt x="6" y="3"/>
                    </a:cubicBezTo>
                    <a:cubicBezTo>
                      <a:pt x="3" y="0"/>
                      <a:pt x="3" y="0"/>
                      <a:pt x="3" y="0"/>
                    </a:cubicBezTo>
                    <a:cubicBezTo>
                      <a:pt x="2" y="2"/>
                      <a:pt x="1" y="3"/>
                      <a:pt x="0" y="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7" name="Google Shape;2167;p133"/>
              <p:cNvSpPr/>
              <p:nvPr/>
            </p:nvSpPr>
            <p:spPr>
              <a:xfrm>
                <a:off x="6419851" y="2520951"/>
                <a:ext cx="6350" cy="6350"/>
              </a:xfrm>
              <a:custGeom>
                <a:rect b="b" l="l" r="r" t="t"/>
                <a:pathLst>
                  <a:path extrusionOk="0" h="5" w="5">
                    <a:moveTo>
                      <a:pt x="5" y="4"/>
                    </a:moveTo>
                    <a:cubicBezTo>
                      <a:pt x="4" y="2"/>
                      <a:pt x="4" y="1"/>
                      <a:pt x="4" y="0"/>
                    </a:cubicBezTo>
                    <a:cubicBezTo>
                      <a:pt x="0" y="1"/>
                      <a:pt x="0" y="1"/>
                      <a:pt x="0" y="1"/>
                    </a:cubicBezTo>
                    <a:cubicBezTo>
                      <a:pt x="0" y="2"/>
                      <a:pt x="1" y="3"/>
                      <a:pt x="1" y="5"/>
                    </a:cubicBezTo>
                    <a:lnTo>
                      <a:pt x="5" y="4"/>
                    </a:ln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8" name="Google Shape;2168;p133"/>
              <p:cNvSpPr/>
              <p:nvPr/>
            </p:nvSpPr>
            <p:spPr>
              <a:xfrm>
                <a:off x="6467476" y="2484438"/>
                <a:ext cx="7938" cy="6350"/>
              </a:xfrm>
              <a:custGeom>
                <a:rect b="b" l="l" r="r" t="t"/>
                <a:pathLst>
                  <a:path extrusionOk="0" h="5" w="6">
                    <a:moveTo>
                      <a:pt x="0" y="2"/>
                    </a:moveTo>
                    <a:cubicBezTo>
                      <a:pt x="2" y="5"/>
                      <a:pt x="2" y="5"/>
                      <a:pt x="2" y="5"/>
                    </a:cubicBezTo>
                    <a:cubicBezTo>
                      <a:pt x="3" y="5"/>
                      <a:pt x="4" y="4"/>
                      <a:pt x="6" y="4"/>
                    </a:cubicBezTo>
                    <a:cubicBezTo>
                      <a:pt x="4" y="0"/>
                      <a:pt x="4" y="0"/>
                      <a:pt x="4" y="0"/>
                    </a:cubicBezTo>
                    <a:cubicBezTo>
                      <a:pt x="3" y="1"/>
                      <a:pt x="2" y="1"/>
                      <a:pt x="0" y="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69" name="Google Shape;2169;p133"/>
              <p:cNvSpPr/>
              <p:nvPr/>
            </p:nvSpPr>
            <p:spPr>
              <a:xfrm>
                <a:off x="6427789" y="2535238"/>
                <a:ext cx="9525" cy="6350"/>
              </a:xfrm>
              <a:custGeom>
                <a:rect b="b" l="l" r="r" t="t"/>
                <a:pathLst>
                  <a:path extrusionOk="0" h="5" w="8">
                    <a:moveTo>
                      <a:pt x="3" y="5"/>
                    </a:moveTo>
                    <a:cubicBezTo>
                      <a:pt x="3" y="5"/>
                      <a:pt x="4" y="5"/>
                      <a:pt x="5" y="5"/>
                    </a:cubicBezTo>
                    <a:cubicBezTo>
                      <a:pt x="5" y="5"/>
                      <a:pt x="5" y="5"/>
                      <a:pt x="6" y="5"/>
                    </a:cubicBezTo>
                    <a:cubicBezTo>
                      <a:pt x="6" y="5"/>
                      <a:pt x="7" y="5"/>
                      <a:pt x="7" y="5"/>
                    </a:cubicBezTo>
                    <a:cubicBezTo>
                      <a:pt x="8" y="1"/>
                      <a:pt x="8" y="1"/>
                      <a:pt x="8" y="1"/>
                    </a:cubicBezTo>
                    <a:cubicBezTo>
                      <a:pt x="7" y="1"/>
                      <a:pt x="6" y="1"/>
                      <a:pt x="5" y="1"/>
                    </a:cubicBezTo>
                    <a:cubicBezTo>
                      <a:pt x="5" y="1"/>
                      <a:pt x="5" y="1"/>
                      <a:pt x="5" y="1"/>
                    </a:cubicBezTo>
                    <a:cubicBezTo>
                      <a:pt x="4" y="1"/>
                      <a:pt x="3" y="1"/>
                      <a:pt x="3" y="0"/>
                    </a:cubicBezTo>
                    <a:cubicBezTo>
                      <a:pt x="2" y="2"/>
                      <a:pt x="2" y="2"/>
                      <a:pt x="2" y="2"/>
                    </a:cubicBezTo>
                    <a:cubicBezTo>
                      <a:pt x="0" y="3"/>
                      <a:pt x="0" y="3"/>
                      <a:pt x="0" y="3"/>
                    </a:cubicBezTo>
                    <a:cubicBezTo>
                      <a:pt x="1" y="4"/>
                      <a:pt x="2" y="4"/>
                      <a:pt x="3" y="5"/>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0" name="Google Shape;2170;p133"/>
              <p:cNvSpPr/>
              <p:nvPr/>
            </p:nvSpPr>
            <p:spPr>
              <a:xfrm>
                <a:off x="6477001" y="2481263"/>
                <a:ext cx="7938" cy="6350"/>
              </a:xfrm>
              <a:custGeom>
                <a:rect b="b" l="l" r="r" t="t"/>
                <a:pathLst>
                  <a:path extrusionOk="0" h="5" w="5">
                    <a:moveTo>
                      <a:pt x="0" y="1"/>
                    </a:moveTo>
                    <a:cubicBezTo>
                      <a:pt x="2" y="5"/>
                      <a:pt x="2" y="5"/>
                      <a:pt x="2" y="5"/>
                    </a:cubicBezTo>
                    <a:cubicBezTo>
                      <a:pt x="3" y="4"/>
                      <a:pt x="4" y="4"/>
                      <a:pt x="5" y="3"/>
                    </a:cubicBezTo>
                    <a:cubicBezTo>
                      <a:pt x="4" y="0"/>
                      <a:pt x="4" y="0"/>
                      <a:pt x="4" y="0"/>
                    </a:cubicBezTo>
                    <a:cubicBezTo>
                      <a:pt x="3" y="0"/>
                      <a:pt x="2" y="0"/>
                      <a:pt x="0" y="1"/>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1" name="Google Shape;2171;p133"/>
              <p:cNvSpPr/>
              <p:nvPr/>
            </p:nvSpPr>
            <p:spPr>
              <a:xfrm>
                <a:off x="6418264" y="2484438"/>
                <a:ext cx="6350" cy="6350"/>
              </a:xfrm>
              <a:custGeom>
                <a:rect b="b" l="l" r="r" t="t"/>
                <a:pathLst>
                  <a:path extrusionOk="0" h="5" w="6">
                    <a:moveTo>
                      <a:pt x="6" y="4"/>
                    </a:moveTo>
                    <a:cubicBezTo>
                      <a:pt x="4" y="0"/>
                      <a:pt x="4" y="0"/>
                      <a:pt x="4" y="0"/>
                    </a:cubicBezTo>
                    <a:cubicBezTo>
                      <a:pt x="3" y="1"/>
                      <a:pt x="2" y="1"/>
                      <a:pt x="0" y="2"/>
                    </a:cubicBezTo>
                    <a:cubicBezTo>
                      <a:pt x="3" y="5"/>
                      <a:pt x="3" y="5"/>
                      <a:pt x="3" y="5"/>
                    </a:cubicBezTo>
                    <a:cubicBezTo>
                      <a:pt x="4" y="5"/>
                      <a:pt x="5" y="4"/>
                      <a:pt x="6" y="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2" name="Google Shape;2172;p133"/>
              <p:cNvSpPr/>
              <p:nvPr/>
            </p:nvSpPr>
            <p:spPr>
              <a:xfrm>
                <a:off x="6484939" y="2474913"/>
                <a:ext cx="7938" cy="6350"/>
              </a:xfrm>
              <a:custGeom>
                <a:rect b="b" l="l" r="r" t="t"/>
                <a:pathLst>
                  <a:path extrusionOk="0" h="5" w="6">
                    <a:moveTo>
                      <a:pt x="6" y="2"/>
                    </a:moveTo>
                    <a:cubicBezTo>
                      <a:pt x="2" y="0"/>
                      <a:pt x="2" y="0"/>
                      <a:pt x="2" y="0"/>
                    </a:cubicBezTo>
                    <a:cubicBezTo>
                      <a:pt x="1" y="1"/>
                      <a:pt x="1" y="2"/>
                      <a:pt x="0" y="3"/>
                    </a:cubicBezTo>
                    <a:cubicBezTo>
                      <a:pt x="3" y="5"/>
                      <a:pt x="3" y="5"/>
                      <a:pt x="3" y="5"/>
                    </a:cubicBezTo>
                    <a:cubicBezTo>
                      <a:pt x="4" y="4"/>
                      <a:pt x="5" y="3"/>
                      <a:pt x="6" y="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3" name="Google Shape;2173;p133"/>
              <p:cNvSpPr/>
              <p:nvPr/>
            </p:nvSpPr>
            <p:spPr>
              <a:xfrm>
                <a:off x="6430964" y="2563813"/>
                <a:ext cx="6350" cy="1588"/>
              </a:xfrm>
              <a:custGeom>
                <a:rect b="b" l="l" r="r" t="t"/>
                <a:pathLst>
                  <a:path extrusionOk="0" h="2" w="4">
                    <a:moveTo>
                      <a:pt x="0" y="2"/>
                    </a:moveTo>
                    <a:cubicBezTo>
                      <a:pt x="4" y="2"/>
                      <a:pt x="4" y="2"/>
                      <a:pt x="4" y="2"/>
                    </a:cubicBezTo>
                    <a:cubicBezTo>
                      <a:pt x="4" y="2"/>
                      <a:pt x="4" y="1"/>
                      <a:pt x="4" y="1"/>
                    </a:cubicBezTo>
                    <a:cubicBezTo>
                      <a:pt x="0" y="0"/>
                      <a:pt x="0" y="0"/>
                      <a:pt x="0" y="0"/>
                    </a:cubicBezTo>
                    <a:cubicBezTo>
                      <a:pt x="0" y="0"/>
                      <a:pt x="0" y="1"/>
                      <a:pt x="0" y="2"/>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sp>
          <p:nvSpPr>
            <p:cNvPr id="2174" name="Google Shape;2174;p133"/>
            <p:cNvSpPr/>
            <p:nvPr/>
          </p:nvSpPr>
          <p:spPr>
            <a:xfrm>
              <a:off x="6312124" y="2263850"/>
              <a:ext cx="247659" cy="104779"/>
            </a:xfrm>
            <a:custGeom>
              <a:rect b="b" l="l" r="r" t="t"/>
              <a:pathLst>
                <a:path extrusionOk="0" h="84" w="193">
                  <a:moveTo>
                    <a:pt x="178" y="16"/>
                  </a:moveTo>
                  <a:cubicBezTo>
                    <a:pt x="171" y="8"/>
                    <a:pt x="169" y="13"/>
                    <a:pt x="161" y="11"/>
                  </a:cubicBezTo>
                  <a:cubicBezTo>
                    <a:pt x="154" y="9"/>
                    <a:pt x="122" y="6"/>
                    <a:pt x="116" y="9"/>
                  </a:cubicBezTo>
                  <a:cubicBezTo>
                    <a:pt x="110" y="11"/>
                    <a:pt x="97" y="4"/>
                    <a:pt x="93" y="2"/>
                  </a:cubicBezTo>
                  <a:cubicBezTo>
                    <a:pt x="88" y="0"/>
                    <a:pt x="75" y="2"/>
                    <a:pt x="74" y="9"/>
                  </a:cubicBezTo>
                  <a:cubicBezTo>
                    <a:pt x="74" y="16"/>
                    <a:pt x="68" y="16"/>
                    <a:pt x="59" y="12"/>
                  </a:cubicBezTo>
                  <a:cubicBezTo>
                    <a:pt x="49" y="7"/>
                    <a:pt x="35" y="7"/>
                    <a:pt x="35" y="12"/>
                  </a:cubicBezTo>
                  <a:cubicBezTo>
                    <a:pt x="34" y="17"/>
                    <a:pt x="27" y="23"/>
                    <a:pt x="24" y="24"/>
                  </a:cubicBezTo>
                  <a:cubicBezTo>
                    <a:pt x="22" y="25"/>
                    <a:pt x="20" y="29"/>
                    <a:pt x="18" y="34"/>
                  </a:cubicBezTo>
                  <a:cubicBezTo>
                    <a:pt x="21" y="35"/>
                    <a:pt x="23" y="38"/>
                    <a:pt x="25" y="40"/>
                  </a:cubicBezTo>
                  <a:cubicBezTo>
                    <a:pt x="28" y="44"/>
                    <a:pt x="38" y="43"/>
                    <a:pt x="39" y="39"/>
                  </a:cubicBezTo>
                  <a:cubicBezTo>
                    <a:pt x="40" y="35"/>
                    <a:pt x="55" y="43"/>
                    <a:pt x="63" y="50"/>
                  </a:cubicBezTo>
                  <a:cubicBezTo>
                    <a:pt x="72" y="57"/>
                    <a:pt x="59" y="52"/>
                    <a:pt x="56" y="59"/>
                  </a:cubicBezTo>
                  <a:cubicBezTo>
                    <a:pt x="52" y="66"/>
                    <a:pt x="42" y="59"/>
                    <a:pt x="39" y="62"/>
                  </a:cubicBezTo>
                  <a:cubicBezTo>
                    <a:pt x="36" y="65"/>
                    <a:pt x="18" y="66"/>
                    <a:pt x="13" y="66"/>
                  </a:cubicBezTo>
                  <a:cubicBezTo>
                    <a:pt x="8" y="65"/>
                    <a:pt x="0" y="73"/>
                    <a:pt x="1" y="76"/>
                  </a:cubicBezTo>
                  <a:cubicBezTo>
                    <a:pt x="1" y="80"/>
                    <a:pt x="19" y="74"/>
                    <a:pt x="26" y="78"/>
                  </a:cubicBezTo>
                  <a:cubicBezTo>
                    <a:pt x="32" y="82"/>
                    <a:pt x="38" y="74"/>
                    <a:pt x="42" y="79"/>
                  </a:cubicBezTo>
                  <a:cubicBezTo>
                    <a:pt x="45" y="84"/>
                    <a:pt x="53" y="80"/>
                    <a:pt x="56" y="82"/>
                  </a:cubicBezTo>
                  <a:cubicBezTo>
                    <a:pt x="60" y="83"/>
                    <a:pt x="79" y="80"/>
                    <a:pt x="79" y="80"/>
                  </a:cubicBezTo>
                  <a:cubicBezTo>
                    <a:pt x="81" y="78"/>
                    <a:pt x="82" y="74"/>
                    <a:pt x="82" y="72"/>
                  </a:cubicBezTo>
                  <a:cubicBezTo>
                    <a:pt x="82" y="67"/>
                    <a:pt x="86" y="68"/>
                    <a:pt x="90" y="67"/>
                  </a:cubicBezTo>
                  <a:cubicBezTo>
                    <a:pt x="94" y="66"/>
                    <a:pt x="97" y="61"/>
                    <a:pt x="100" y="61"/>
                  </a:cubicBezTo>
                  <a:cubicBezTo>
                    <a:pt x="103" y="61"/>
                    <a:pt x="107" y="56"/>
                    <a:pt x="110" y="57"/>
                  </a:cubicBezTo>
                  <a:cubicBezTo>
                    <a:pt x="113" y="58"/>
                    <a:pt x="117" y="64"/>
                    <a:pt x="121" y="61"/>
                  </a:cubicBezTo>
                  <a:cubicBezTo>
                    <a:pt x="125" y="57"/>
                    <a:pt x="126" y="60"/>
                    <a:pt x="132" y="54"/>
                  </a:cubicBezTo>
                  <a:cubicBezTo>
                    <a:pt x="137" y="47"/>
                    <a:pt x="141" y="48"/>
                    <a:pt x="148" y="49"/>
                  </a:cubicBezTo>
                  <a:cubicBezTo>
                    <a:pt x="156" y="50"/>
                    <a:pt x="160" y="46"/>
                    <a:pt x="162" y="41"/>
                  </a:cubicBezTo>
                  <a:cubicBezTo>
                    <a:pt x="164" y="36"/>
                    <a:pt x="171" y="36"/>
                    <a:pt x="176" y="33"/>
                  </a:cubicBezTo>
                  <a:cubicBezTo>
                    <a:pt x="180" y="30"/>
                    <a:pt x="189" y="27"/>
                    <a:pt x="191" y="25"/>
                  </a:cubicBezTo>
                  <a:cubicBezTo>
                    <a:pt x="193" y="25"/>
                    <a:pt x="193" y="23"/>
                    <a:pt x="193" y="22"/>
                  </a:cubicBezTo>
                  <a:cubicBezTo>
                    <a:pt x="187" y="17"/>
                    <a:pt x="184" y="22"/>
                    <a:pt x="178" y="1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5" name="Google Shape;2175;p133"/>
            <p:cNvSpPr/>
            <p:nvPr/>
          </p:nvSpPr>
          <p:spPr>
            <a:xfrm>
              <a:off x="6270847" y="2325765"/>
              <a:ext cx="173044" cy="112716"/>
            </a:xfrm>
            <a:custGeom>
              <a:rect b="b" l="l" r="r" t="t"/>
              <a:pathLst>
                <a:path extrusionOk="0" h="91" w="136">
                  <a:moveTo>
                    <a:pt x="111" y="74"/>
                  </a:moveTo>
                  <a:cubicBezTo>
                    <a:pt x="115" y="76"/>
                    <a:pt x="114" y="79"/>
                    <a:pt x="118" y="79"/>
                  </a:cubicBezTo>
                  <a:cubicBezTo>
                    <a:pt x="121" y="78"/>
                    <a:pt x="127" y="80"/>
                    <a:pt x="130" y="83"/>
                  </a:cubicBezTo>
                  <a:cubicBezTo>
                    <a:pt x="133" y="82"/>
                    <a:pt x="136" y="81"/>
                    <a:pt x="136" y="81"/>
                  </a:cubicBezTo>
                  <a:cubicBezTo>
                    <a:pt x="136" y="81"/>
                    <a:pt x="133" y="63"/>
                    <a:pt x="133" y="58"/>
                  </a:cubicBezTo>
                  <a:cubicBezTo>
                    <a:pt x="132" y="52"/>
                    <a:pt x="115" y="47"/>
                    <a:pt x="115" y="47"/>
                  </a:cubicBezTo>
                  <a:cubicBezTo>
                    <a:pt x="112" y="31"/>
                    <a:pt x="112" y="31"/>
                    <a:pt x="112" y="31"/>
                  </a:cubicBezTo>
                  <a:cubicBezTo>
                    <a:pt x="112" y="31"/>
                    <a:pt x="93" y="34"/>
                    <a:pt x="89" y="33"/>
                  </a:cubicBezTo>
                  <a:cubicBezTo>
                    <a:pt x="86" y="31"/>
                    <a:pt x="78" y="35"/>
                    <a:pt x="75" y="30"/>
                  </a:cubicBezTo>
                  <a:cubicBezTo>
                    <a:pt x="71" y="25"/>
                    <a:pt x="65" y="33"/>
                    <a:pt x="59" y="29"/>
                  </a:cubicBezTo>
                  <a:cubicBezTo>
                    <a:pt x="52" y="25"/>
                    <a:pt x="34" y="31"/>
                    <a:pt x="34" y="27"/>
                  </a:cubicBezTo>
                  <a:cubicBezTo>
                    <a:pt x="33" y="24"/>
                    <a:pt x="41" y="16"/>
                    <a:pt x="46" y="17"/>
                  </a:cubicBezTo>
                  <a:cubicBezTo>
                    <a:pt x="47" y="17"/>
                    <a:pt x="49" y="17"/>
                    <a:pt x="52" y="17"/>
                  </a:cubicBezTo>
                  <a:cubicBezTo>
                    <a:pt x="54" y="13"/>
                    <a:pt x="59" y="4"/>
                    <a:pt x="58" y="2"/>
                  </a:cubicBezTo>
                  <a:cubicBezTo>
                    <a:pt x="56" y="0"/>
                    <a:pt x="50" y="2"/>
                    <a:pt x="46" y="5"/>
                  </a:cubicBezTo>
                  <a:cubicBezTo>
                    <a:pt x="42" y="8"/>
                    <a:pt x="34" y="3"/>
                    <a:pt x="32" y="8"/>
                  </a:cubicBezTo>
                  <a:cubicBezTo>
                    <a:pt x="31" y="13"/>
                    <a:pt x="29" y="17"/>
                    <a:pt x="24" y="17"/>
                  </a:cubicBezTo>
                  <a:cubicBezTo>
                    <a:pt x="19" y="17"/>
                    <a:pt x="23" y="25"/>
                    <a:pt x="18" y="27"/>
                  </a:cubicBezTo>
                  <a:cubicBezTo>
                    <a:pt x="14" y="29"/>
                    <a:pt x="3" y="29"/>
                    <a:pt x="2" y="34"/>
                  </a:cubicBezTo>
                  <a:cubicBezTo>
                    <a:pt x="0" y="38"/>
                    <a:pt x="14" y="41"/>
                    <a:pt x="12" y="47"/>
                  </a:cubicBezTo>
                  <a:cubicBezTo>
                    <a:pt x="11" y="53"/>
                    <a:pt x="19" y="59"/>
                    <a:pt x="15" y="63"/>
                  </a:cubicBezTo>
                  <a:cubicBezTo>
                    <a:pt x="11" y="66"/>
                    <a:pt x="7" y="71"/>
                    <a:pt x="7" y="81"/>
                  </a:cubicBezTo>
                  <a:cubicBezTo>
                    <a:pt x="11" y="83"/>
                    <a:pt x="14" y="85"/>
                    <a:pt x="16" y="82"/>
                  </a:cubicBezTo>
                  <a:cubicBezTo>
                    <a:pt x="18" y="77"/>
                    <a:pt x="34" y="82"/>
                    <a:pt x="34" y="77"/>
                  </a:cubicBezTo>
                  <a:cubicBezTo>
                    <a:pt x="34" y="72"/>
                    <a:pt x="50" y="74"/>
                    <a:pt x="50" y="69"/>
                  </a:cubicBezTo>
                  <a:cubicBezTo>
                    <a:pt x="50" y="64"/>
                    <a:pt x="60" y="53"/>
                    <a:pt x="66" y="54"/>
                  </a:cubicBezTo>
                  <a:cubicBezTo>
                    <a:pt x="73" y="54"/>
                    <a:pt x="66" y="65"/>
                    <a:pt x="73" y="68"/>
                  </a:cubicBezTo>
                  <a:cubicBezTo>
                    <a:pt x="81" y="72"/>
                    <a:pt x="70" y="84"/>
                    <a:pt x="74" y="89"/>
                  </a:cubicBezTo>
                  <a:cubicBezTo>
                    <a:pt x="76" y="91"/>
                    <a:pt x="79" y="91"/>
                    <a:pt x="82" y="90"/>
                  </a:cubicBezTo>
                  <a:cubicBezTo>
                    <a:pt x="85" y="89"/>
                    <a:pt x="88" y="87"/>
                    <a:pt x="92" y="86"/>
                  </a:cubicBezTo>
                  <a:cubicBezTo>
                    <a:pt x="99" y="80"/>
                    <a:pt x="108" y="72"/>
                    <a:pt x="111" y="74"/>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2176" name="Google Shape;2176;p133"/>
            <p:cNvSpPr/>
            <p:nvPr/>
          </p:nvSpPr>
          <p:spPr>
            <a:xfrm>
              <a:off x="6107329" y="2390855"/>
              <a:ext cx="325449" cy="227020"/>
            </a:xfrm>
            <a:custGeom>
              <a:rect b="b" l="l" r="r" t="t"/>
              <a:pathLst>
                <a:path extrusionOk="0" h="181" w="254">
                  <a:moveTo>
                    <a:pt x="245" y="26"/>
                  </a:moveTo>
                  <a:cubicBezTo>
                    <a:pt x="241" y="26"/>
                    <a:pt x="242" y="23"/>
                    <a:pt x="238" y="21"/>
                  </a:cubicBezTo>
                  <a:cubicBezTo>
                    <a:pt x="235" y="19"/>
                    <a:pt x="226" y="27"/>
                    <a:pt x="219" y="33"/>
                  </a:cubicBezTo>
                  <a:cubicBezTo>
                    <a:pt x="216" y="34"/>
                    <a:pt x="212" y="36"/>
                    <a:pt x="210" y="36"/>
                  </a:cubicBezTo>
                  <a:cubicBezTo>
                    <a:pt x="206" y="38"/>
                    <a:pt x="203" y="38"/>
                    <a:pt x="201" y="36"/>
                  </a:cubicBezTo>
                  <a:cubicBezTo>
                    <a:pt x="197" y="31"/>
                    <a:pt x="208" y="19"/>
                    <a:pt x="200" y="15"/>
                  </a:cubicBezTo>
                  <a:cubicBezTo>
                    <a:pt x="193" y="12"/>
                    <a:pt x="200" y="1"/>
                    <a:pt x="193" y="1"/>
                  </a:cubicBezTo>
                  <a:cubicBezTo>
                    <a:pt x="187" y="0"/>
                    <a:pt x="177" y="11"/>
                    <a:pt x="177" y="16"/>
                  </a:cubicBezTo>
                  <a:cubicBezTo>
                    <a:pt x="177" y="21"/>
                    <a:pt x="161" y="19"/>
                    <a:pt x="161" y="24"/>
                  </a:cubicBezTo>
                  <a:cubicBezTo>
                    <a:pt x="161" y="29"/>
                    <a:pt x="145" y="24"/>
                    <a:pt x="143" y="29"/>
                  </a:cubicBezTo>
                  <a:cubicBezTo>
                    <a:pt x="140" y="35"/>
                    <a:pt x="132" y="25"/>
                    <a:pt x="127" y="25"/>
                  </a:cubicBezTo>
                  <a:cubicBezTo>
                    <a:pt x="122" y="25"/>
                    <a:pt x="119" y="18"/>
                    <a:pt x="113" y="20"/>
                  </a:cubicBezTo>
                  <a:cubicBezTo>
                    <a:pt x="106" y="22"/>
                    <a:pt x="103" y="18"/>
                    <a:pt x="98" y="17"/>
                  </a:cubicBezTo>
                  <a:cubicBezTo>
                    <a:pt x="93" y="17"/>
                    <a:pt x="90" y="28"/>
                    <a:pt x="84" y="26"/>
                  </a:cubicBezTo>
                  <a:cubicBezTo>
                    <a:pt x="78" y="24"/>
                    <a:pt x="76" y="36"/>
                    <a:pt x="74" y="43"/>
                  </a:cubicBezTo>
                  <a:cubicBezTo>
                    <a:pt x="72" y="50"/>
                    <a:pt x="48" y="50"/>
                    <a:pt x="49" y="58"/>
                  </a:cubicBezTo>
                  <a:cubicBezTo>
                    <a:pt x="49" y="65"/>
                    <a:pt x="35" y="68"/>
                    <a:pt x="33" y="63"/>
                  </a:cubicBezTo>
                  <a:cubicBezTo>
                    <a:pt x="32" y="58"/>
                    <a:pt x="23" y="61"/>
                    <a:pt x="21" y="60"/>
                  </a:cubicBezTo>
                  <a:cubicBezTo>
                    <a:pt x="19" y="58"/>
                    <a:pt x="12" y="61"/>
                    <a:pt x="13" y="68"/>
                  </a:cubicBezTo>
                  <a:cubicBezTo>
                    <a:pt x="14" y="75"/>
                    <a:pt x="7" y="79"/>
                    <a:pt x="6" y="82"/>
                  </a:cubicBezTo>
                  <a:cubicBezTo>
                    <a:pt x="5" y="85"/>
                    <a:pt x="1" y="93"/>
                    <a:pt x="4" y="97"/>
                  </a:cubicBezTo>
                  <a:cubicBezTo>
                    <a:pt x="7" y="102"/>
                    <a:pt x="0" y="109"/>
                    <a:pt x="4" y="116"/>
                  </a:cubicBezTo>
                  <a:cubicBezTo>
                    <a:pt x="7" y="124"/>
                    <a:pt x="5" y="134"/>
                    <a:pt x="7" y="136"/>
                  </a:cubicBezTo>
                  <a:cubicBezTo>
                    <a:pt x="8" y="139"/>
                    <a:pt x="21" y="138"/>
                    <a:pt x="24" y="145"/>
                  </a:cubicBezTo>
                  <a:cubicBezTo>
                    <a:pt x="27" y="153"/>
                    <a:pt x="7" y="166"/>
                    <a:pt x="6" y="170"/>
                  </a:cubicBezTo>
                  <a:cubicBezTo>
                    <a:pt x="6" y="172"/>
                    <a:pt x="7" y="174"/>
                    <a:pt x="10" y="176"/>
                  </a:cubicBezTo>
                  <a:cubicBezTo>
                    <a:pt x="18" y="177"/>
                    <a:pt x="28" y="178"/>
                    <a:pt x="37" y="179"/>
                  </a:cubicBezTo>
                  <a:cubicBezTo>
                    <a:pt x="48" y="181"/>
                    <a:pt x="107" y="173"/>
                    <a:pt x="108" y="170"/>
                  </a:cubicBezTo>
                  <a:cubicBezTo>
                    <a:pt x="109" y="168"/>
                    <a:pt x="106" y="155"/>
                    <a:pt x="106" y="153"/>
                  </a:cubicBezTo>
                  <a:cubicBezTo>
                    <a:pt x="107" y="150"/>
                    <a:pt x="114" y="144"/>
                    <a:pt x="120" y="144"/>
                  </a:cubicBezTo>
                  <a:cubicBezTo>
                    <a:pt x="126" y="145"/>
                    <a:pt x="132" y="146"/>
                    <a:pt x="132" y="141"/>
                  </a:cubicBezTo>
                  <a:cubicBezTo>
                    <a:pt x="132" y="137"/>
                    <a:pt x="149" y="131"/>
                    <a:pt x="151" y="135"/>
                  </a:cubicBezTo>
                  <a:cubicBezTo>
                    <a:pt x="153" y="139"/>
                    <a:pt x="159" y="138"/>
                    <a:pt x="159" y="127"/>
                  </a:cubicBezTo>
                  <a:cubicBezTo>
                    <a:pt x="160" y="117"/>
                    <a:pt x="159" y="109"/>
                    <a:pt x="165" y="108"/>
                  </a:cubicBezTo>
                  <a:cubicBezTo>
                    <a:pt x="171" y="108"/>
                    <a:pt x="178" y="104"/>
                    <a:pt x="177" y="101"/>
                  </a:cubicBezTo>
                  <a:cubicBezTo>
                    <a:pt x="176" y="98"/>
                    <a:pt x="169" y="92"/>
                    <a:pt x="171" y="90"/>
                  </a:cubicBezTo>
                  <a:cubicBezTo>
                    <a:pt x="173" y="88"/>
                    <a:pt x="189" y="95"/>
                    <a:pt x="191" y="90"/>
                  </a:cubicBezTo>
                  <a:cubicBezTo>
                    <a:pt x="193" y="85"/>
                    <a:pt x="190" y="80"/>
                    <a:pt x="193" y="76"/>
                  </a:cubicBezTo>
                  <a:cubicBezTo>
                    <a:pt x="195" y="72"/>
                    <a:pt x="202" y="68"/>
                    <a:pt x="201" y="64"/>
                  </a:cubicBezTo>
                  <a:cubicBezTo>
                    <a:pt x="200" y="59"/>
                    <a:pt x="202" y="57"/>
                    <a:pt x="198" y="53"/>
                  </a:cubicBezTo>
                  <a:cubicBezTo>
                    <a:pt x="194" y="49"/>
                    <a:pt x="196" y="45"/>
                    <a:pt x="200" y="44"/>
                  </a:cubicBezTo>
                  <a:cubicBezTo>
                    <a:pt x="201" y="44"/>
                    <a:pt x="202" y="44"/>
                    <a:pt x="203" y="43"/>
                  </a:cubicBezTo>
                  <a:cubicBezTo>
                    <a:pt x="207" y="42"/>
                    <a:pt x="210" y="42"/>
                    <a:pt x="212" y="40"/>
                  </a:cubicBezTo>
                  <a:cubicBezTo>
                    <a:pt x="219" y="35"/>
                    <a:pt x="231" y="31"/>
                    <a:pt x="236" y="33"/>
                  </a:cubicBezTo>
                  <a:cubicBezTo>
                    <a:pt x="240" y="34"/>
                    <a:pt x="249" y="33"/>
                    <a:pt x="254" y="27"/>
                  </a:cubicBezTo>
                  <a:cubicBezTo>
                    <a:pt x="251" y="26"/>
                    <a:pt x="247" y="25"/>
                    <a:pt x="245" y="26"/>
                  </a:cubicBezTo>
                  <a:close/>
                </a:path>
              </a:pathLst>
            </a:custGeom>
            <a:solidFill>
              <a:schemeClr val="lt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sp>
        <p:nvSpPr>
          <p:cNvPr id="2177" name="Google Shape;2177;p133"/>
          <p:cNvSpPr/>
          <p:nvPr/>
        </p:nvSpPr>
        <p:spPr>
          <a:xfrm>
            <a:off x="1130475" y="3611881"/>
            <a:ext cx="4677396" cy="1424463"/>
          </a:xfrm>
          <a:prstGeom prst="trapezoid">
            <a:avLst>
              <a:gd fmla="val 131726" name="adj"/>
            </a:avLst>
          </a:prstGeom>
          <a:gradFill>
            <a:gsLst>
              <a:gs pos="0">
                <a:schemeClr val="lt2"/>
              </a:gs>
              <a:gs pos="1000">
                <a:schemeClr val="lt2"/>
              </a:gs>
              <a:gs pos="96000">
                <a:srgbClr val="E0E0E0">
                  <a:alpha val="0"/>
                </a:srgbClr>
              </a:gs>
              <a:gs pos="100000">
                <a:srgbClr val="E0E0E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178" name="Google Shape;2178;p133"/>
          <p:cNvSpPr/>
          <p:nvPr/>
        </p:nvSpPr>
        <p:spPr>
          <a:xfrm rot="10800000">
            <a:off x="366096" y="1525906"/>
            <a:ext cx="6206153" cy="2081688"/>
          </a:xfrm>
          <a:prstGeom prst="trapezoid">
            <a:avLst>
              <a:gd fmla="val 125206" name="adj"/>
            </a:avLst>
          </a:prstGeom>
          <a:gradFill>
            <a:gsLst>
              <a:gs pos="0">
                <a:schemeClr val="lt2"/>
              </a:gs>
              <a:gs pos="1000">
                <a:schemeClr val="lt2"/>
              </a:gs>
              <a:gs pos="96000">
                <a:srgbClr val="E0E0E0">
                  <a:alpha val="0"/>
                </a:srgbClr>
              </a:gs>
              <a:gs pos="100000">
                <a:srgbClr val="E0E0E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179" name="Google Shape;2179;p133"/>
          <p:cNvSpPr txBox="1"/>
          <p:nvPr/>
        </p:nvSpPr>
        <p:spPr>
          <a:xfrm>
            <a:off x="0" y="4260"/>
            <a:ext cx="6841331" cy="1311040"/>
          </a:xfrm>
          <a:prstGeom prst="rect">
            <a:avLst/>
          </a:prstGeom>
          <a:noFill/>
          <a:ln>
            <a:noFill/>
          </a:ln>
        </p:spPr>
        <p:txBody>
          <a:bodyPr anchorCtr="0" anchor="ctr" bIns="228600" lIns="228600" spcFirstLastPara="1" rIns="228600" wrap="square" tIns="228600">
            <a:noAutofit/>
          </a:bodyPr>
          <a:lstStyle/>
          <a:p>
            <a:pPr indent="0" lvl="0" marL="0" marR="0" rtl="0" algn="ctr">
              <a:lnSpc>
                <a:spcPct val="85000"/>
              </a:lnSpc>
              <a:spcBef>
                <a:spcPts val="0"/>
              </a:spcBef>
              <a:spcAft>
                <a:spcPts val="0"/>
              </a:spcAft>
              <a:buClr>
                <a:schemeClr val="dk1"/>
              </a:buClr>
              <a:buSzPts val="4000"/>
              <a:buFont typeface="Calibri"/>
              <a:buNone/>
            </a:pPr>
            <a:r>
              <a:rPr b="0" i="0" lang="en-US" sz="4000" cap="none">
                <a:solidFill>
                  <a:schemeClr val="dk1"/>
                </a:solidFill>
                <a:latin typeface="Calibri"/>
                <a:ea typeface="Calibri"/>
                <a:cs typeface="Calibri"/>
                <a:sym typeface="Calibri"/>
              </a:rPr>
              <a:t>STIX Shifter </a:t>
            </a:r>
            <a:br>
              <a:rPr b="0" i="0" lang="en-US" sz="4000" cap="none">
                <a:solidFill>
                  <a:schemeClr val="dk1"/>
                </a:solidFill>
                <a:latin typeface="Calibri"/>
                <a:ea typeface="Calibri"/>
                <a:cs typeface="Calibri"/>
                <a:sym typeface="Calibri"/>
              </a:rPr>
            </a:br>
            <a:r>
              <a:rPr b="0" i="0" lang="en-US" sz="2000" cap="none">
                <a:solidFill>
                  <a:schemeClr val="dk1"/>
                </a:solidFill>
                <a:latin typeface="Calibri"/>
                <a:ea typeface="Calibri"/>
                <a:cs typeface="Calibri"/>
                <a:sym typeface="Calibri"/>
              </a:rPr>
              <a:t>Federated, universal data access   </a:t>
            </a:r>
            <a:endParaRPr b="0" i="0" sz="4000" cap="none">
              <a:solidFill>
                <a:schemeClr val="dk1"/>
              </a:solidFill>
              <a:latin typeface="Calibri"/>
              <a:ea typeface="Calibri"/>
              <a:cs typeface="Calibri"/>
              <a:sym typeface="Calibri"/>
            </a:endParaRPr>
          </a:p>
        </p:txBody>
      </p:sp>
      <p:pic>
        <p:nvPicPr>
          <p:cNvPr descr="Cloud" id="2180" name="Google Shape;2180;p133"/>
          <p:cNvPicPr preferRelativeResize="0"/>
          <p:nvPr/>
        </p:nvPicPr>
        <p:blipFill rotWithShape="1">
          <a:blip r:embed="rId3">
            <a:alphaModFix/>
          </a:blip>
          <a:srcRect b="23188" l="0" r="0" t="23189"/>
          <a:stretch/>
        </p:blipFill>
        <p:spPr>
          <a:xfrm>
            <a:off x="716577" y="1480044"/>
            <a:ext cx="914400" cy="490318"/>
          </a:xfrm>
          <a:prstGeom prst="rect">
            <a:avLst/>
          </a:prstGeom>
          <a:noFill/>
          <a:ln>
            <a:noFill/>
          </a:ln>
        </p:spPr>
      </p:pic>
      <p:grpSp>
        <p:nvGrpSpPr>
          <p:cNvPr id="2181" name="Google Shape;2181;p133"/>
          <p:cNvGrpSpPr/>
          <p:nvPr/>
        </p:nvGrpSpPr>
        <p:grpSpPr>
          <a:xfrm>
            <a:off x="939092" y="1599180"/>
            <a:ext cx="417041" cy="304174"/>
            <a:chOff x="4906495" y="426291"/>
            <a:chExt cx="613870" cy="342340"/>
          </a:xfrm>
        </p:grpSpPr>
        <p:sp>
          <p:nvSpPr>
            <p:cNvPr id="2182" name="Google Shape;2182;p133"/>
            <p:cNvSpPr/>
            <p:nvPr/>
          </p:nvSpPr>
          <p:spPr>
            <a:xfrm>
              <a:off x="4906495" y="556919"/>
              <a:ext cx="168107" cy="8285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3" name="Google Shape;2183;p133"/>
            <p:cNvSpPr/>
            <p:nvPr/>
          </p:nvSpPr>
          <p:spPr>
            <a:xfrm>
              <a:off x="5128577" y="556919"/>
              <a:ext cx="168107"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4" name="Google Shape;2184;p133"/>
            <p:cNvSpPr/>
            <p:nvPr/>
          </p:nvSpPr>
          <p:spPr>
            <a:xfrm>
              <a:off x="5352259" y="556919"/>
              <a:ext cx="168106"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5" name="Google Shape;2185;p133"/>
            <p:cNvSpPr/>
            <p:nvPr/>
          </p:nvSpPr>
          <p:spPr>
            <a:xfrm>
              <a:off x="4906495" y="685778"/>
              <a:ext cx="168107"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6" name="Google Shape;2186;p133"/>
            <p:cNvSpPr/>
            <p:nvPr/>
          </p:nvSpPr>
          <p:spPr>
            <a:xfrm>
              <a:off x="5128576" y="685778"/>
              <a:ext cx="168107"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7" name="Google Shape;2187;p133"/>
            <p:cNvSpPr/>
            <p:nvPr/>
          </p:nvSpPr>
          <p:spPr>
            <a:xfrm>
              <a:off x="5352250" y="685778"/>
              <a:ext cx="168106"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188" name="Google Shape;2188;p133"/>
            <p:cNvSpPr/>
            <p:nvPr/>
          </p:nvSpPr>
          <p:spPr>
            <a:xfrm>
              <a:off x="5128577" y="426291"/>
              <a:ext cx="168107" cy="82853"/>
            </a:xfrm>
            <a:prstGeom prst="rect">
              <a:avLst/>
            </a:prstGeom>
            <a:solidFill>
              <a:srgbClr val="F8B1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grpSp>
      <p:pic>
        <p:nvPicPr>
          <p:cNvPr descr="Cloud" id="2189" name="Google Shape;2189;p133"/>
          <p:cNvPicPr preferRelativeResize="0"/>
          <p:nvPr/>
        </p:nvPicPr>
        <p:blipFill rotWithShape="1">
          <a:blip r:embed="rId3">
            <a:alphaModFix/>
          </a:blip>
          <a:srcRect b="23188" l="0" r="0" t="23189"/>
          <a:stretch/>
        </p:blipFill>
        <p:spPr>
          <a:xfrm>
            <a:off x="1862529" y="1480044"/>
            <a:ext cx="914400" cy="490318"/>
          </a:xfrm>
          <a:prstGeom prst="rect">
            <a:avLst/>
          </a:prstGeom>
          <a:noFill/>
          <a:ln>
            <a:noFill/>
          </a:ln>
        </p:spPr>
      </p:pic>
      <p:grpSp>
        <p:nvGrpSpPr>
          <p:cNvPr id="2190" name="Google Shape;2190;p133"/>
          <p:cNvGrpSpPr/>
          <p:nvPr/>
        </p:nvGrpSpPr>
        <p:grpSpPr>
          <a:xfrm>
            <a:off x="2085044" y="1599180"/>
            <a:ext cx="417041" cy="304174"/>
            <a:chOff x="4906495" y="426291"/>
            <a:chExt cx="613870" cy="342340"/>
          </a:xfrm>
        </p:grpSpPr>
        <p:sp>
          <p:nvSpPr>
            <p:cNvPr id="2191" name="Google Shape;2191;p133"/>
            <p:cNvSpPr/>
            <p:nvPr/>
          </p:nvSpPr>
          <p:spPr>
            <a:xfrm>
              <a:off x="4906495" y="556919"/>
              <a:ext cx="168107"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2" name="Google Shape;2192;p133"/>
            <p:cNvSpPr/>
            <p:nvPr/>
          </p:nvSpPr>
          <p:spPr>
            <a:xfrm>
              <a:off x="5128577" y="556919"/>
              <a:ext cx="168107"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3" name="Google Shape;2193;p133"/>
            <p:cNvSpPr/>
            <p:nvPr/>
          </p:nvSpPr>
          <p:spPr>
            <a:xfrm>
              <a:off x="5352259" y="556919"/>
              <a:ext cx="168106"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4" name="Google Shape;2194;p133"/>
            <p:cNvSpPr/>
            <p:nvPr/>
          </p:nvSpPr>
          <p:spPr>
            <a:xfrm>
              <a:off x="4906495" y="685778"/>
              <a:ext cx="168107" cy="8285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5" name="Google Shape;2195;p133"/>
            <p:cNvSpPr/>
            <p:nvPr/>
          </p:nvSpPr>
          <p:spPr>
            <a:xfrm>
              <a:off x="5128576" y="685778"/>
              <a:ext cx="168107"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6" name="Google Shape;2196;p133"/>
            <p:cNvSpPr/>
            <p:nvPr/>
          </p:nvSpPr>
          <p:spPr>
            <a:xfrm>
              <a:off x="5352250" y="685778"/>
              <a:ext cx="168106"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197" name="Google Shape;2197;p133"/>
            <p:cNvSpPr/>
            <p:nvPr/>
          </p:nvSpPr>
          <p:spPr>
            <a:xfrm>
              <a:off x="5128577" y="426291"/>
              <a:ext cx="168107" cy="82853"/>
            </a:xfrm>
            <a:prstGeom prst="rect">
              <a:avLst/>
            </a:prstGeom>
            <a:solidFill>
              <a:srgbClr val="20A1E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grpSp>
      <p:pic>
        <p:nvPicPr>
          <p:cNvPr descr="Cloud" id="2198" name="Google Shape;2198;p133"/>
          <p:cNvPicPr preferRelativeResize="0"/>
          <p:nvPr/>
        </p:nvPicPr>
        <p:blipFill rotWithShape="1">
          <a:blip r:embed="rId3">
            <a:alphaModFix/>
          </a:blip>
          <a:srcRect b="23188" l="0" r="0" t="23189"/>
          <a:stretch/>
        </p:blipFill>
        <p:spPr>
          <a:xfrm>
            <a:off x="2970162" y="1480044"/>
            <a:ext cx="914400" cy="490318"/>
          </a:xfrm>
          <a:prstGeom prst="rect">
            <a:avLst/>
          </a:prstGeom>
          <a:noFill/>
          <a:ln>
            <a:noFill/>
          </a:ln>
        </p:spPr>
      </p:pic>
      <p:grpSp>
        <p:nvGrpSpPr>
          <p:cNvPr id="2199" name="Google Shape;2199;p133"/>
          <p:cNvGrpSpPr/>
          <p:nvPr/>
        </p:nvGrpSpPr>
        <p:grpSpPr>
          <a:xfrm>
            <a:off x="3192671" y="1599180"/>
            <a:ext cx="417041" cy="304174"/>
            <a:chOff x="4906495" y="426291"/>
            <a:chExt cx="613870" cy="342340"/>
          </a:xfrm>
        </p:grpSpPr>
        <p:sp>
          <p:nvSpPr>
            <p:cNvPr id="2200" name="Google Shape;2200;p133"/>
            <p:cNvSpPr/>
            <p:nvPr/>
          </p:nvSpPr>
          <p:spPr>
            <a:xfrm>
              <a:off x="4906495" y="556919"/>
              <a:ext cx="168107"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1" name="Google Shape;2201;p133"/>
            <p:cNvSpPr/>
            <p:nvPr/>
          </p:nvSpPr>
          <p:spPr>
            <a:xfrm>
              <a:off x="5128577" y="556919"/>
              <a:ext cx="168107"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2" name="Google Shape;2202;p133"/>
            <p:cNvSpPr/>
            <p:nvPr/>
          </p:nvSpPr>
          <p:spPr>
            <a:xfrm>
              <a:off x="5352259" y="556919"/>
              <a:ext cx="168106"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3" name="Google Shape;2203;p133"/>
            <p:cNvSpPr/>
            <p:nvPr/>
          </p:nvSpPr>
          <p:spPr>
            <a:xfrm>
              <a:off x="4906495" y="685778"/>
              <a:ext cx="168107"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4" name="Google Shape;2204;p133"/>
            <p:cNvSpPr/>
            <p:nvPr/>
          </p:nvSpPr>
          <p:spPr>
            <a:xfrm>
              <a:off x="5128576" y="685778"/>
              <a:ext cx="168107"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5" name="Google Shape;2205;p133"/>
            <p:cNvSpPr/>
            <p:nvPr/>
          </p:nvSpPr>
          <p:spPr>
            <a:xfrm>
              <a:off x="5352250" y="685778"/>
              <a:ext cx="168106" cy="82853"/>
            </a:xfrm>
            <a:prstGeom prst="rect">
              <a:avLst/>
            </a:prstGeom>
            <a:solidFill>
              <a:srgbClr val="5DC2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06" name="Google Shape;2206;p133"/>
            <p:cNvSpPr/>
            <p:nvPr/>
          </p:nvSpPr>
          <p:spPr>
            <a:xfrm>
              <a:off x="5128577" y="426291"/>
              <a:ext cx="168107" cy="8285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grpSp>
      <p:pic>
        <p:nvPicPr>
          <p:cNvPr descr="Cloud" id="2207" name="Google Shape;2207;p133"/>
          <p:cNvPicPr preferRelativeResize="0"/>
          <p:nvPr/>
        </p:nvPicPr>
        <p:blipFill rotWithShape="1">
          <a:blip r:embed="rId3">
            <a:alphaModFix/>
          </a:blip>
          <a:srcRect b="23188" l="0" r="0" t="23189"/>
          <a:stretch/>
        </p:blipFill>
        <p:spPr>
          <a:xfrm>
            <a:off x="4154433" y="1480044"/>
            <a:ext cx="914400" cy="490318"/>
          </a:xfrm>
          <a:prstGeom prst="rect">
            <a:avLst/>
          </a:prstGeom>
          <a:noFill/>
          <a:ln>
            <a:noFill/>
          </a:ln>
        </p:spPr>
      </p:pic>
      <p:grpSp>
        <p:nvGrpSpPr>
          <p:cNvPr id="2208" name="Google Shape;2208;p133"/>
          <p:cNvGrpSpPr/>
          <p:nvPr/>
        </p:nvGrpSpPr>
        <p:grpSpPr>
          <a:xfrm>
            <a:off x="4376948" y="1599180"/>
            <a:ext cx="417041" cy="304174"/>
            <a:chOff x="4906495" y="426291"/>
            <a:chExt cx="613870" cy="342340"/>
          </a:xfrm>
        </p:grpSpPr>
        <p:sp>
          <p:nvSpPr>
            <p:cNvPr id="2209" name="Google Shape;2209;p133"/>
            <p:cNvSpPr/>
            <p:nvPr/>
          </p:nvSpPr>
          <p:spPr>
            <a:xfrm>
              <a:off x="4906495" y="556919"/>
              <a:ext cx="168107"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0" name="Google Shape;2210;p133"/>
            <p:cNvSpPr/>
            <p:nvPr/>
          </p:nvSpPr>
          <p:spPr>
            <a:xfrm>
              <a:off x="5128577" y="556919"/>
              <a:ext cx="168107" cy="8285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1" name="Google Shape;2211;p133"/>
            <p:cNvSpPr/>
            <p:nvPr/>
          </p:nvSpPr>
          <p:spPr>
            <a:xfrm>
              <a:off x="5352259" y="556919"/>
              <a:ext cx="168106"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2" name="Google Shape;2212;p133"/>
            <p:cNvSpPr/>
            <p:nvPr/>
          </p:nvSpPr>
          <p:spPr>
            <a:xfrm>
              <a:off x="4906495" y="685778"/>
              <a:ext cx="168107"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3" name="Google Shape;2213;p133"/>
            <p:cNvSpPr/>
            <p:nvPr/>
          </p:nvSpPr>
          <p:spPr>
            <a:xfrm>
              <a:off x="5128576" y="685778"/>
              <a:ext cx="168107"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4" name="Google Shape;2214;p133"/>
            <p:cNvSpPr/>
            <p:nvPr/>
          </p:nvSpPr>
          <p:spPr>
            <a:xfrm>
              <a:off x="5352250" y="685778"/>
              <a:ext cx="168106"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5" name="Google Shape;2215;p133"/>
            <p:cNvSpPr/>
            <p:nvPr/>
          </p:nvSpPr>
          <p:spPr>
            <a:xfrm>
              <a:off x="5128577" y="426291"/>
              <a:ext cx="168107" cy="82853"/>
            </a:xfrm>
            <a:prstGeom prst="rect">
              <a:avLst/>
            </a:prstGeom>
            <a:solidFill>
              <a:srgbClr val="C7130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grpSp>
      <p:pic>
        <p:nvPicPr>
          <p:cNvPr descr="Cloud" id="2216" name="Google Shape;2216;p133"/>
          <p:cNvPicPr preferRelativeResize="0"/>
          <p:nvPr/>
        </p:nvPicPr>
        <p:blipFill rotWithShape="1">
          <a:blip r:embed="rId3">
            <a:alphaModFix/>
          </a:blip>
          <a:srcRect b="23188" l="0" r="0" t="23189"/>
          <a:stretch/>
        </p:blipFill>
        <p:spPr>
          <a:xfrm>
            <a:off x="5300384" y="1480044"/>
            <a:ext cx="914400" cy="490318"/>
          </a:xfrm>
          <a:prstGeom prst="rect">
            <a:avLst/>
          </a:prstGeom>
          <a:noFill/>
          <a:ln>
            <a:noFill/>
          </a:ln>
        </p:spPr>
      </p:pic>
      <p:grpSp>
        <p:nvGrpSpPr>
          <p:cNvPr id="2217" name="Google Shape;2217;p133"/>
          <p:cNvGrpSpPr/>
          <p:nvPr/>
        </p:nvGrpSpPr>
        <p:grpSpPr>
          <a:xfrm>
            <a:off x="5522899" y="1599180"/>
            <a:ext cx="417041" cy="304174"/>
            <a:chOff x="4906495" y="426291"/>
            <a:chExt cx="613870" cy="342340"/>
          </a:xfrm>
        </p:grpSpPr>
        <p:sp>
          <p:nvSpPr>
            <p:cNvPr id="2218" name="Google Shape;2218;p133"/>
            <p:cNvSpPr/>
            <p:nvPr/>
          </p:nvSpPr>
          <p:spPr>
            <a:xfrm>
              <a:off x="4906495" y="556919"/>
              <a:ext cx="168107"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19" name="Google Shape;2219;p133"/>
            <p:cNvSpPr/>
            <p:nvPr/>
          </p:nvSpPr>
          <p:spPr>
            <a:xfrm>
              <a:off x="5128577" y="556919"/>
              <a:ext cx="168107"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0" name="Google Shape;2220;p133"/>
            <p:cNvSpPr/>
            <p:nvPr/>
          </p:nvSpPr>
          <p:spPr>
            <a:xfrm>
              <a:off x="5352259" y="556919"/>
              <a:ext cx="168106" cy="82853"/>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1" name="Google Shape;2221;p133"/>
            <p:cNvSpPr/>
            <p:nvPr/>
          </p:nvSpPr>
          <p:spPr>
            <a:xfrm>
              <a:off x="4906495" y="685778"/>
              <a:ext cx="168107"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2" name="Google Shape;2222;p133"/>
            <p:cNvSpPr/>
            <p:nvPr/>
          </p:nvSpPr>
          <p:spPr>
            <a:xfrm>
              <a:off x="5128576" y="685778"/>
              <a:ext cx="168107"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3" name="Google Shape;2223;p133"/>
            <p:cNvSpPr/>
            <p:nvPr/>
          </p:nvSpPr>
          <p:spPr>
            <a:xfrm>
              <a:off x="5352250" y="685778"/>
              <a:ext cx="168106"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4" name="Google Shape;2224;p133"/>
            <p:cNvSpPr/>
            <p:nvPr/>
          </p:nvSpPr>
          <p:spPr>
            <a:xfrm>
              <a:off x="5128577" y="426291"/>
              <a:ext cx="168107" cy="82853"/>
            </a:xfrm>
            <a:prstGeom prst="rect">
              <a:avLst/>
            </a:prstGeom>
            <a:solidFill>
              <a:srgbClr val="8DE9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grpSp>
      <p:sp>
        <p:nvSpPr>
          <p:cNvPr id="2225" name="Google Shape;2225;p133"/>
          <p:cNvSpPr/>
          <p:nvPr/>
        </p:nvSpPr>
        <p:spPr>
          <a:xfrm>
            <a:off x="1094844" y="1864352"/>
            <a:ext cx="822960" cy="547682"/>
          </a:xfrm>
          <a:prstGeom prst="can">
            <a:avLst>
              <a:gd fmla="val 25000" name="adj"/>
            </a:avLst>
          </a:prstGeom>
          <a:solidFill>
            <a:srgbClr val="10A09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26" name="Google Shape;2226;p133"/>
          <p:cNvSpPr/>
          <p:nvPr/>
        </p:nvSpPr>
        <p:spPr>
          <a:xfrm>
            <a:off x="2060978" y="1864352"/>
            <a:ext cx="822960" cy="547682"/>
          </a:xfrm>
          <a:prstGeom prst="can">
            <a:avLst>
              <a:gd fmla="val 25000" name="adj"/>
            </a:avLst>
          </a:prstGeom>
          <a:solidFill>
            <a:srgbClr val="10A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7" name="Google Shape;2227;p133"/>
          <p:cNvSpPr/>
          <p:nvPr/>
        </p:nvSpPr>
        <p:spPr>
          <a:xfrm>
            <a:off x="3015882" y="1864352"/>
            <a:ext cx="822960" cy="547682"/>
          </a:xfrm>
          <a:prstGeom prst="can">
            <a:avLst>
              <a:gd fmla="val 25000" name="adj"/>
            </a:avLst>
          </a:prstGeom>
          <a:solidFill>
            <a:srgbClr val="10A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8" name="Google Shape;2228;p133"/>
          <p:cNvSpPr/>
          <p:nvPr/>
        </p:nvSpPr>
        <p:spPr>
          <a:xfrm>
            <a:off x="3983621" y="1864352"/>
            <a:ext cx="822960" cy="547682"/>
          </a:xfrm>
          <a:prstGeom prst="can">
            <a:avLst>
              <a:gd fmla="val 25000" name="adj"/>
            </a:avLst>
          </a:prstGeom>
          <a:solidFill>
            <a:srgbClr val="10A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9" name="Google Shape;2229;p133"/>
          <p:cNvSpPr/>
          <p:nvPr/>
        </p:nvSpPr>
        <p:spPr>
          <a:xfrm>
            <a:off x="4940131" y="1864352"/>
            <a:ext cx="822960" cy="547682"/>
          </a:xfrm>
          <a:prstGeom prst="can">
            <a:avLst>
              <a:gd fmla="val 25000" name="adj"/>
            </a:avLst>
          </a:prstGeom>
          <a:solidFill>
            <a:srgbClr val="10A09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0" name="Google Shape;2230;p133"/>
          <p:cNvSpPr txBox="1"/>
          <p:nvPr/>
        </p:nvSpPr>
        <p:spPr>
          <a:xfrm>
            <a:off x="1094844" y="2062854"/>
            <a:ext cx="817079" cy="2748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000"/>
              <a:buFont typeface="IBM Plex Sans"/>
              <a:buNone/>
            </a:pPr>
            <a:r>
              <a:rPr b="0" i="0" lang="en-US" sz="1000" u="none" cap="none" strike="noStrike">
                <a:solidFill>
                  <a:schemeClr val="lt1"/>
                </a:solidFill>
                <a:latin typeface="IBM Plex Sans"/>
                <a:ea typeface="IBM Plex Sans"/>
                <a:cs typeface="IBM Plex Sans"/>
                <a:sym typeface="IBM Plex Sans"/>
              </a:rPr>
              <a:t>SIEMs</a:t>
            </a:r>
            <a:endParaRPr/>
          </a:p>
        </p:txBody>
      </p:sp>
      <p:sp>
        <p:nvSpPr>
          <p:cNvPr id="2231" name="Google Shape;2231;p133"/>
          <p:cNvSpPr txBox="1"/>
          <p:nvPr/>
        </p:nvSpPr>
        <p:spPr>
          <a:xfrm>
            <a:off x="2051659" y="2062854"/>
            <a:ext cx="817079" cy="2748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000"/>
              <a:buFont typeface="IBM Plex Sans"/>
              <a:buNone/>
            </a:pPr>
            <a:r>
              <a:rPr b="0" i="0" lang="en-US" sz="1000" u="none" cap="none" strike="noStrike">
                <a:solidFill>
                  <a:schemeClr val="lt1"/>
                </a:solidFill>
                <a:latin typeface="IBM Plex Sans"/>
                <a:ea typeface="IBM Plex Sans"/>
                <a:cs typeface="IBM Plex Sans"/>
                <a:sym typeface="IBM Plex Sans"/>
              </a:rPr>
              <a:t>Data</a:t>
            </a:r>
            <a:br>
              <a:rPr b="0" i="0" lang="en-US" sz="1000" u="none" cap="none" strike="noStrike">
                <a:solidFill>
                  <a:schemeClr val="lt1"/>
                </a:solidFill>
                <a:latin typeface="IBM Plex Sans"/>
                <a:ea typeface="IBM Plex Sans"/>
                <a:cs typeface="IBM Plex Sans"/>
                <a:sym typeface="IBM Plex Sans"/>
              </a:rPr>
            </a:br>
            <a:r>
              <a:rPr b="0" i="0" lang="en-US" sz="1000" u="none" cap="none" strike="noStrike">
                <a:solidFill>
                  <a:schemeClr val="lt1"/>
                </a:solidFill>
                <a:latin typeface="IBM Plex Sans"/>
                <a:ea typeface="IBM Plex Sans"/>
                <a:cs typeface="IBM Plex Sans"/>
                <a:sym typeface="IBM Plex Sans"/>
              </a:rPr>
              <a:t>Ponds</a:t>
            </a:r>
            <a:endParaRPr/>
          </a:p>
        </p:txBody>
      </p:sp>
      <p:sp>
        <p:nvSpPr>
          <p:cNvPr id="2232" name="Google Shape;2232;p133"/>
          <p:cNvSpPr txBox="1"/>
          <p:nvPr/>
        </p:nvSpPr>
        <p:spPr>
          <a:xfrm>
            <a:off x="3018537" y="2062854"/>
            <a:ext cx="817079" cy="2748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000"/>
              <a:buFont typeface="IBM Plex Sans"/>
              <a:buNone/>
            </a:pPr>
            <a:r>
              <a:rPr b="0" i="0" lang="en-US" sz="1000" u="none" cap="none" strike="noStrike">
                <a:solidFill>
                  <a:schemeClr val="lt1"/>
                </a:solidFill>
                <a:latin typeface="IBM Plex Sans"/>
                <a:ea typeface="IBM Plex Sans"/>
                <a:cs typeface="IBM Plex Sans"/>
                <a:sym typeface="IBM Plex Sans"/>
              </a:rPr>
              <a:t>Endpoint</a:t>
            </a:r>
            <a:br>
              <a:rPr b="0" i="0" lang="en-US" sz="1000" u="none" cap="none" strike="noStrike">
                <a:solidFill>
                  <a:schemeClr val="lt1"/>
                </a:solidFill>
                <a:latin typeface="IBM Plex Sans"/>
                <a:ea typeface="IBM Plex Sans"/>
                <a:cs typeface="IBM Plex Sans"/>
                <a:sym typeface="IBM Plex Sans"/>
              </a:rPr>
            </a:br>
            <a:r>
              <a:rPr b="0" i="0" lang="en-US" sz="1000" u="none" cap="none" strike="noStrike">
                <a:solidFill>
                  <a:schemeClr val="lt1"/>
                </a:solidFill>
                <a:latin typeface="IBM Plex Sans"/>
                <a:ea typeface="IBM Plex Sans"/>
                <a:cs typeface="IBM Plex Sans"/>
                <a:sym typeface="IBM Plex Sans"/>
              </a:rPr>
              <a:t>Data</a:t>
            </a:r>
            <a:endParaRPr/>
          </a:p>
        </p:txBody>
      </p:sp>
      <p:sp>
        <p:nvSpPr>
          <p:cNvPr id="2233" name="Google Shape;2233;p133"/>
          <p:cNvSpPr txBox="1"/>
          <p:nvPr/>
        </p:nvSpPr>
        <p:spPr>
          <a:xfrm>
            <a:off x="3994602" y="2062854"/>
            <a:ext cx="817079" cy="2748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000"/>
              <a:buFont typeface="IBM Plex Sans"/>
              <a:buNone/>
            </a:pPr>
            <a:r>
              <a:rPr b="0" i="0" lang="en-US" sz="1000" u="none" cap="none" strike="noStrike">
                <a:solidFill>
                  <a:schemeClr val="lt1"/>
                </a:solidFill>
                <a:latin typeface="IBM Plex Sans"/>
                <a:ea typeface="IBM Plex Sans"/>
                <a:cs typeface="IBM Plex Sans"/>
                <a:sym typeface="IBM Plex Sans"/>
              </a:rPr>
              <a:t>Threat</a:t>
            </a:r>
            <a:br>
              <a:rPr b="0" i="0" lang="en-US" sz="1000" u="none" cap="none" strike="noStrike">
                <a:solidFill>
                  <a:schemeClr val="lt1"/>
                </a:solidFill>
                <a:latin typeface="IBM Plex Sans"/>
                <a:ea typeface="IBM Plex Sans"/>
                <a:cs typeface="IBM Plex Sans"/>
                <a:sym typeface="IBM Plex Sans"/>
              </a:rPr>
            </a:br>
            <a:r>
              <a:rPr b="0" i="0" lang="en-US" sz="1000" u="none" cap="none" strike="noStrike">
                <a:solidFill>
                  <a:schemeClr val="lt1"/>
                </a:solidFill>
                <a:latin typeface="IBM Plex Sans"/>
                <a:ea typeface="IBM Plex Sans"/>
                <a:cs typeface="IBM Plex Sans"/>
                <a:sym typeface="IBM Plex Sans"/>
              </a:rPr>
              <a:t>Data</a:t>
            </a:r>
            <a:endParaRPr/>
          </a:p>
        </p:txBody>
      </p:sp>
      <p:sp>
        <p:nvSpPr>
          <p:cNvPr id="2234" name="Google Shape;2234;p133"/>
          <p:cNvSpPr txBox="1"/>
          <p:nvPr/>
        </p:nvSpPr>
        <p:spPr>
          <a:xfrm>
            <a:off x="4941355" y="2062854"/>
            <a:ext cx="817079" cy="2748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1000"/>
              <a:buFont typeface="IBM Plex Sans"/>
              <a:buNone/>
            </a:pPr>
            <a:r>
              <a:rPr b="0" i="0" lang="en-US" sz="1000" u="none" cap="none" strike="noStrike">
                <a:solidFill>
                  <a:schemeClr val="lt1"/>
                </a:solidFill>
                <a:latin typeface="IBM Plex Sans"/>
                <a:ea typeface="IBM Plex Sans"/>
                <a:cs typeface="IBM Plex Sans"/>
                <a:sym typeface="IBM Plex Sans"/>
              </a:rPr>
              <a:t>IT &amp; App</a:t>
            </a:r>
            <a:br>
              <a:rPr b="0" i="0" lang="en-US" sz="1000" u="none" cap="none" strike="noStrike">
                <a:solidFill>
                  <a:schemeClr val="lt1"/>
                </a:solidFill>
                <a:latin typeface="IBM Plex Sans"/>
                <a:ea typeface="IBM Plex Sans"/>
                <a:cs typeface="IBM Plex Sans"/>
                <a:sym typeface="IBM Plex Sans"/>
              </a:rPr>
            </a:br>
            <a:r>
              <a:rPr b="0" i="0" lang="en-US" sz="1000" u="none" cap="none" strike="noStrike">
                <a:solidFill>
                  <a:schemeClr val="lt1"/>
                </a:solidFill>
                <a:latin typeface="IBM Plex Sans"/>
                <a:ea typeface="IBM Plex Sans"/>
                <a:cs typeface="IBM Plex Sans"/>
                <a:sym typeface="IBM Plex Sans"/>
              </a:rPr>
              <a:t>Data</a:t>
            </a:r>
            <a:endParaRPr/>
          </a:p>
        </p:txBody>
      </p:sp>
      <p:pic>
        <p:nvPicPr>
          <p:cNvPr descr="Cloud" id="2235" name="Google Shape;2235;p133"/>
          <p:cNvPicPr preferRelativeResize="0"/>
          <p:nvPr/>
        </p:nvPicPr>
        <p:blipFill rotWithShape="1">
          <a:blip r:embed="rId3">
            <a:alphaModFix/>
          </a:blip>
          <a:srcRect b="23188" l="0" r="0" t="23189"/>
          <a:stretch/>
        </p:blipFill>
        <p:spPr>
          <a:xfrm>
            <a:off x="6048430" y="1313035"/>
            <a:ext cx="564992" cy="302959"/>
          </a:xfrm>
          <a:prstGeom prst="rect">
            <a:avLst/>
          </a:prstGeom>
          <a:noFill/>
          <a:ln>
            <a:noFill/>
          </a:ln>
        </p:spPr>
      </p:pic>
      <p:sp>
        <p:nvSpPr>
          <p:cNvPr id="2236" name="Google Shape;2236;p133"/>
          <p:cNvSpPr/>
          <p:nvPr/>
        </p:nvSpPr>
        <p:spPr>
          <a:xfrm>
            <a:off x="6185918"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37" name="Google Shape;2237;p133"/>
          <p:cNvSpPr/>
          <p:nvPr/>
        </p:nvSpPr>
        <p:spPr>
          <a:xfrm>
            <a:off x="6279141"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38" name="Google Shape;2238;p133"/>
          <p:cNvSpPr/>
          <p:nvPr/>
        </p:nvSpPr>
        <p:spPr>
          <a:xfrm>
            <a:off x="6373035"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39" name="Google Shape;2239;p133"/>
          <p:cNvSpPr/>
          <p:nvPr/>
        </p:nvSpPr>
        <p:spPr>
          <a:xfrm>
            <a:off x="6185918"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40" name="Google Shape;2240;p133"/>
          <p:cNvSpPr/>
          <p:nvPr/>
        </p:nvSpPr>
        <p:spPr>
          <a:xfrm>
            <a:off x="6279141"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41" name="Google Shape;2241;p133"/>
          <p:cNvSpPr/>
          <p:nvPr/>
        </p:nvSpPr>
        <p:spPr>
          <a:xfrm>
            <a:off x="6373032"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42" name="Google Shape;2242;p133"/>
          <p:cNvSpPr/>
          <p:nvPr/>
        </p:nvSpPr>
        <p:spPr>
          <a:xfrm>
            <a:off x="6279141"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pic>
        <p:nvPicPr>
          <p:cNvPr descr="Cloud" id="2243" name="Google Shape;2243;p133"/>
          <p:cNvPicPr preferRelativeResize="0"/>
          <p:nvPr/>
        </p:nvPicPr>
        <p:blipFill rotWithShape="1">
          <a:blip r:embed="rId3">
            <a:alphaModFix/>
          </a:blip>
          <a:srcRect b="23188" l="0" r="0" t="23189"/>
          <a:stretch/>
        </p:blipFill>
        <p:spPr>
          <a:xfrm>
            <a:off x="324286" y="1313035"/>
            <a:ext cx="564992" cy="302959"/>
          </a:xfrm>
          <a:prstGeom prst="rect">
            <a:avLst/>
          </a:prstGeom>
          <a:noFill/>
          <a:ln>
            <a:noFill/>
          </a:ln>
        </p:spPr>
      </p:pic>
      <p:sp>
        <p:nvSpPr>
          <p:cNvPr id="2244" name="Google Shape;2244;p133"/>
          <p:cNvSpPr/>
          <p:nvPr/>
        </p:nvSpPr>
        <p:spPr>
          <a:xfrm>
            <a:off x="461774"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45" name="Google Shape;2245;p133"/>
          <p:cNvSpPr/>
          <p:nvPr/>
        </p:nvSpPr>
        <p:spPr>
          <a:xfrm>
            <a:off x="554997"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46" name="Google Shape;2246;p133"/>
          <p:cNvSpPr/>
          <p:nvPr/>
        </p:nvSpPr>
        <p:spPr>
          <a:xfrm>
            <a:off x="648891"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47" name="Google Shape;2247;p133"/>
          <p:cNvSpPr/>
          <p:nvPr/>
        </p:nvSpPr>
        <p:spPr>
          <a:xfrm>
            <a:off x="461774"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48" name="Google Shape;2248;p133"/>
          <p:cNvSpPr/>
          <p:nvPr/>
        </p:nvSpPr>
        <p:spPr>
          <a:xfrm>
            <a:off x="554997"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49" name="Google Shape;2249;p133"/>
          <p:cNvSpPr/>
          <p:nvPr/>
        </p:nvSpPr>
        <p:spPr>
          <a:xfrm>
            <a:off x="648888"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sp>
        <p:nvSpPr>
          <p:cNvPr id="2250" name="Google Shape;2250;p133"/>
          <p:cNvSpPr/>
          <p:nvPr/>
        </p:nvSpPr>
        <p:spPr>
          <a:xfrm>
            <a:off x="554997"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dk1"/>
              </a:solidFill>
              <a:latin typeface="Arial"/>
              <a:ea typeface="Arial"/>
              <a:cs typeface="Arial"/>
              <a:sym typeface="Arial"/>
            </a:endParaRPr>
          </a:p>
        </p:txBody>
      </p:sp>
      <p:pic>
        <p:nvPicPr>
          <p:cNvPr descr="Cloud" id="2251" name="Google Shape;2251;p133"/>
          <p:cNvPicPr preferRelativeResize="0"/>
          <p:nvPr/>
        </p:nvPicPr>
        <p:blipFill rotWithShape="1">
          <a:blip r:embed="rId3">
            <a:alphaModFix/>
          </a:blip>
          <a:srcRect b="23188" l="0" r="0" t="23189"/>
          <a:stretch/>
        </p:blipFill>
        <p:spPr>
          <a:xfrm>
            <a:off x="4887142" y="1313035"/>
            <a:ext cx="564992" cy="302959"/>
          </a:xfrm>
          <a:prstGeom prst="rect">
            <a:avLst/>
          </a:prstGeom>
          <a:noFill/>
          <a:ln>
            <a:noFill/>
          </a:ln>
        </p:spPr>
      </p:pic>
      <p:sp>
        <p:nvSpPr>
          <p:cNvPr id="2252" name="Google Shape;2252;p133"/>
          <p:cNvSpPr/>
          <p:nvPr/>
        </p:nvSpPr>
        <p:spPr>
          <a:xfrm>
            <a:off x="5024630"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3" name="Google Shape;2253;p133"/>
          <p:cNvSpPr/>
          <p:nvPr/>
        </p:nvSpPr>
        <p:spPr>
          <a:xfrm>
            <a:off x="5117853"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4" name="Google Shape;2254;p133"/>
          <p:cNvSpPr/>
          <p:nvPr/>
        </p:nvSpPr>
        <p:spPr>
          <a:xfrm>
            <a:off x="5211747"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5" name="Google Shape;2255;p133"/>
          <p:cNvSpPr/>
          <p:nvPr/>
        </p:nvSpPr>
        <p:spPr>
          <a:xfrm>
            <a:off x="5024630"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6" name="Google Shape;2256;p133"/>
          <p:cNvSpPr/>
          <p:nvPr/>
        </p:nvSpPr>
        <p:spPr>
          <a:xfrm>
            <a:off x="5117853"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7" name="Google Shape;2257;p133"/>
          <p:cNvSpPr/>
          <p:nvPr/>
        </p:nvSpPr>
        <p:spPr>
          <a:xfrm>
            <a:off x="5211744"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58" name="Google Shape;2258;p133"/>
          <p:cNvSpPr/>
          <p:nvPr/>
        </p:nvSpPr>
        <p:spPr>
          <a:xfrm>
            <a:off x="5117853"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pic>
        <p:nvPicPr>
          <p:cNvPr descr="Cloud" id="2259" name="Google Shape;2259;p133"/>
          <p:cNvPicPr preferRelativeResize="0"/>
          <p:nvPr/>
        </p:nvPicPr>
        <p:blipFill rotWithShape="1">
          <a:blip r:embed="rId3">
            <a:alphaModFix/>
          </a:blip>
          <a:srcRect b="23188" l="0" r="0" t="23189"/>
          <a:stretch/>
        </p:blipFill>
        <p:spPr>
          <a:xfrm>
            <a:off x="3698422" y="1313035"/>
            <a:ext cx="564992" cy="302959"/>
          </a:xfrm>
          <a:prstGeom prst="rect">
            <a:avLst/>
          </a:prstGeom>
          <a:noFill/>
          <a:ln>
            <a:noFill/>
          </a:ln>
        </p:spPr>
      </p:pic>
      <p:sp>
        <p:nvSpPr>
          <p:cNvPr id="2260" name="Google Shape;2260;p133"/>
          <p:cNvSpPr/>
          <p:nvPr/>
        </p:nvSpPr>
        <p:spPr>
          <a:xfrm>
            <a:off x="3835910"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1" name="Google Shape;2261;p133"/>
          <p:cNvSpPr/>
          <p:nvPr/>
        </p:nvSpPr>
        <p:spPr>
          <a:xfrm>
            <a:off x="3929133"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2" name="Google Shape;2262;p133"/>
          <p:cNvSpPr/>
          <p:nvPr/>
        </p:nvSpPr>
        <p:spPr>
          <a:xfrm>
            <a:off x="4023027"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3" name="Google Shape;2263;p133"/>
          <p:cNvSpPr/>
          <p:nvPr/>
        </p:nvSpPr>
        <p:spPr>
          <a:xfrm>
            <a:off x="3835910"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4" name="Google Shape;2264;p133"/>
          <p:cNvSpPr/>
          <p:nvPr/>
        </p:nvSpPr>
        <p:spPr>
          <a:xfrm>
            <a:off x="3929133"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5" name="Google Shape;2265;p133"/>
          <p:cNvSpPr/>
          <p:nvPr/>
        </p:nvSpPr>
        <p:spPr>
          <a:xfrm>
            <a:off x="4023024"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6" name="Google Shape;2266;p133"/>
          <p:cNvSpPr/>
          <p:nvPr/>
        </p:nvSpPr>
        <p:spPr>
          <a:xfrm>
            <a:off x="3929133"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pic>
        <p:nvPicPr>
          <p:cNvPr descr="Cloud" id="2267" name="Google Shape;2267;p133"/>
          <p:cNvPicPr preferRelativeResize="0"/>
          <p:nvPr/>
        </p:nvPicPr>
        <p:blipFill rotWithShape="1">
          <a:blip r:embed="rId3">
            <a:alphaModFix/>
          </a:blip>
          <a:srcRect b="23188" l="0" r="0" t="23189"/>
          <a:stretch/>
        </p:blipFill>
        <p:spPr>
          <a:xfrm>
            <a:off x="2582854" y="1313035"/>
            <a:ext cx="564992" cy="302959"/>
          </a:xfrm>
          <a:prstGeom prst="rect">
            <a:avLst/>
          </a:prstGeom>
          <a:noFill/>
          <a:ln>
            <a:noFill/>
          </a:ln>
        </p:spPr>
      </p:pic>
      <p:sp>
        <p:nvSpPr>
          <p:cNvPr id="2268" name="Google Shape;2268;p133"/>
          <p:cNvSpPr/>
          <p:nvPr/>
        </p:nvSpPr>
        <p:spPr>
          <a:xfrm>
            <a:off x="2720342"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69" name="Google Shape;2269;p133"/>
          <p:cNvSpPr/>
          <p:nvPr/>
        </p:nvSpPr>
        <p:spPr>
          <a:xfrm>
            <a:off x="2813565"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0" name="Google Shape;2270;p133"/>
          <p:cNvSpPr/>
          <p:nvPr/>
        </p:nvSpPr>
        <p:spPr>
          <a:xfrm>
            <a:off x="2907459"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1" name="Google Shape;2271;p133"/>
          <p:cNvSpPr/>
          <p:nvPr/>
        </p:nvSpPr>
        <p:spPr>
          <a:xfrm>
            <a:off x="2720342"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2" name="Google Shape;2272;p133"/>
          <p:cNvSpPr/>
          <p:nvPr/>
        </p:nvSpPr>
        <p:spPr>
          <a:xfrm>
            <a:off x="2813565"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3" name="Google Shape;2273;p133"/>
          <p:cNvSpPr/>
          <p:nvPr/>
        </p:nvSpPr>
        <p:spPr>
          <a:xfrm>
            <a:off x="2907456"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4" name="Google Shape;2274;p133"/>
          <p:cNvSpPr/>
          <p:nvPr/>
        </p:nvSpPr>
        <p:spPr>
          <a:xfrm>
            <a:off x="2813565"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pic>
        <p:nvPicPr>
          <p:cNvPr descr="Cloud" id="2275" name="Google Shape;2275;p133"/>
          <p:cNvPicPr preferRelativeResize="0"/>
          <p:nvPr/>
        </p:nvPicPr>
        <p:blipFill rotWithShape="1">
          <a:blip r:embed="rId3">
            <a:alphaModFix/>
          </a:blip>
          <a:srcRect b="23188" l="0" r="0" t="23189"/>
          <a:stretch/>
        </p:blipFill>
        <p:spPr>
          <a:xfrm>
            <a:off x="1458142" y="1313035"/>
            <a:ext cx="564992" cy="302959"/>
          </a:xfrm>
          <a:prstGeom prst="rect">
            <a:avLst/>
          </a:prstGeom>
          <a:noFill/>
          <a:ln>
            <a:noFill/>
          </a:ln>
        </p:spPr>
      </p:pic>
      <p:sp>
        <p:nvSpPr>
          <p:cNvPr id="2276" name="Google Shape;2276;p133"/>
          <p:cNvSpPr/>
          <p:nvPr/>
        </p:nvSpPr>
        <p:spPr>
          <a:xfrm>
            <a:off x="1595630"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7" name="Google Shape;2277;p133"/>
          <p:cNvSpPr/>
          <p:nvPr/>
        </p:nvSpPr>
        <p:spPr>
          <a:xfrm>
            <a:off x="1688853" y="1458362"/>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8" name="Google Shape;2278;p133"/>
          <p:cNvSpPr/>
          <p:nvPr/>
        </p:nvSpPr>
        <p:spPr>
          <a:xfrm>
            <a:off x="1782747" y="1458362"/>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79" name="Google Shape;2279;p133"/>
          <p:cNvSpPr/>
          <p:nvPr/>
        </p:nvSpPr>
        <p:spPr>
          <a:xfrm>
            <a:off x="1595630"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80" name="Google Shape;2280;p133"/>
          <p:cNvSpPr/>
          <p:nvPr/>
        </p:nvSpPr>
        <p:spPr>
          <a:xfrm>
            <a:off x="1688853" y="1529105"/>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81" name="Google Shape;2281;p133"/>
          <p:cNvSpPr/>
          <p:nvPr/>
        </p:nvSpPr>
        <p:spPr>
          <a:xfrm>
            <a:off x="1782744" y="1529105"/>
            <a:ext cx="70565"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82" name="Google Shape;2282;p133"/>
          <p:cNvSpPr/>
          <p:nvPr/>
        </p:nvSpPr>
        <p:spPr>
          <a:xfrm>
            <a:off x="1688853" y="1386647"/>
            <a:ext cx="70566" cy="45486"/>
          </a:xfrm>
          <a:prstGeom prst="rect">
            <a:avLst/>
          </a:prstGeom>
          <a:solidFill>
            <a:srgbClr val="00092B">
              <a:alpha val="4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Rockwell"/>
              <a:buNone/>
            </a:pPr>
            <a:r>
              <a:t/>
            </a:r>
            <a:endParaRPr b="0" i="0" sz="1800" u="none" cap="none" strike="noStrike">
              <a:solidFill>
                <a:schemeClr val="lt1"/>
              </a:solidFill>
              <a:latin typeface="Arial"/>
              <a:ea typeface="Arial"/>
              <a:cs typeface="Arial"/>
              <a:sym typeface="Arial"/>
            </a:endParaRPr>
          </a:p>
        </p:txBody>
      </p:sp>
      <p:sp>
        <p:nvSpPr>
          <p:cNvPr id="2283" name="Google Shape;2283;p133"/>
          <p:cNvSpPr/>
          <p:nvPr/>
        </p:nvSpPr>
        <p:spPr>
          <a:xfrm>
            <a:off x="1212624" y="5014914"/>
            <a:ext cx="701230" cy="701228"/>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4" name="Google Shape;2284;p133"/>
          <p:cNvSpPr/>
          <p:nvPr/>
        </p:nvSpPr>
        <p:spPr>
          <a:xfrm>
            <a:off x="2165591" y="5014914"/>
            <a:ext cx="701230" cy="701228"/>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5" name="Google Shape;2285;p133"/>
          <p:cNvSpPr/>
          <p:nvPr/>
        </p:nvSpPr>
        <p:spPr>
          <a:xfrm>
            <a:off x="3118558" y="5014914"/>
            <a:ext cx="701230" cy="701228"/>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6" name="Google Shape;2286;p133"/>
          <p:cNvSpPr/>
          <p:nvPr/>
        </p:nvSpPr>
        <p:spPr>
          <a:xfrm>
            <a:off x="4071525" y="5014914"/>
            <a:ext cx="701230" cy="701228"/>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7" name="Google Shape;2287;p133"/>
          <p:cNvSpPr/>
          <p:nvPr/>
        </p:nvSpPr>
        <p:spPr>
          <a:xfrm>
            <a:off x="5024491" y="5014914"/>
            <a:ext cx="701230" cy="701228"/>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8" name="Google Shape;2288;p133"/>
          <p:cNvSpPr/>
          <p:nvPr/>
        </p:nvSpPr>
        <p:spPr>
          <a:xfrm>
            <a:off x="2963594" y="3074916"/>
            <a:ext cx="1011156" cy="101115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89" name="Google Shape;2289;p133"/>
          <p:cNvSpPr/>
          <p:nvPr/>
        </p:nvSpPr>
        <p:spPr>
          <a:xfrm>
            <a:off x="6713035" y="931977"/>
            <a:ext cx="5154680" cy="5540134"/>
          </a:xfrm>
          <a:prstGeom prst="roundRect">
            <a:avLst>
              <a:gd fmla="val 4755" name="adj"/>
            </a:avLst>
          </a:prstGeom>
          <a:solidFill>
            <a:srgbClr val="8F8F8F">
              <a:alpha val="9803"/>
            </a:srgbClr>
          </a:solidFill>
          <a:ln>
            <a:noFill/>
          </a:ln>
        </p:spPr>
        <p:txBody>
          <a:bodyPr anchorCtr="0" anchor="ctr" bIns="45700" lIns="91425" spcFirstLastPara="1" rIns="91425" wrap="square" tIns="45700">
            <a:noAutofit/>
          </a:bodyPr>
          <a:lstStyle/>
          <a:p>
            <a:pPr indent="-225425" lvl="0" marL="457200" marR="0" rtl="0" algn="l">
              <a:spcBef>
                <a:spcPts val="0"/>
              </a:spcBef>
              <a:spcAft>
                <a:spcPts val="0"/>
              </a:spcAft>
              <a:buClr>
                <a:schemeClr val="dk1"/>
              </a:buClr>
              <a:buSzPts val="1440"/>
              <a:buFont typeface="Noto Sans Symbols"/>
              <a:buChar char="▪"/>
            </a:pPr>
            <a:r>
              <a:rPr lang="en-US" sz="1800">
                <a:solidFill>
                  <a:schemeClr val="dk1"/>
                </a:solidFill>
                <a:latin typeface="Calibri"/>
                <a:ea typeface="Calibri"/>
                <a:cs typeface="Calibri"/>
                <a:sym typeface="Calibri"/>
              </a:rPr>
              <a:t>Open source python library </a:t>
            </a:r>
            <a:endParaRPr/>
          </a:p>
          <a:p>
            <a:pPr indent="-225425" lvl="0" marL="685800" marR="0" rtl="0" algn="l">
              <a:spcBef>
                <a:spcPts val="300"/>
              </a:spcBef>
              <a:spcAft>
                <a:spcPts val="0"/>
              </a:spcAft>
              <a:buClr>
                <a:schemeClr val="dk1"/>
              </a:buClr>
              <a:buSzPts val="1120"/>
              <a:buFont typeface="Noto Sans Symbols"/>
              <a:buChar char="▪"/>
            </a:pPr>
            <a:r>
              <a:rPr lang="en-US" sz="1400">
                <a:solidFill>
                  <a:schemeClr val="dk1"/>
                </a:solidFill>
                <a:latin typeface="Calibri"/>
                <a:ea typeface="Calibri"/>
                <a:cs typeface="Calibri"/>
                <a:sym typeface="Calibri"/>
              </a:rPr>
              <a:t>Connect to products that house data repositories with STIX Patterning</a:t>
            </a:r>
            <a:endParaRPr/>
          </a:p>
          <a:p>
            <a:pPr indent="-225425" lvl="0" marL="685800" marR="0" rtl="0" algn="l">
              <a:spcBef>
                <a:spcPts val="300"/>
              </a:spcBef>
              <a:spcAft>
                <a:spcPts val="0"/>
              </a:spcAft>
              <a:buClr>
                <a:schemeClr val="dk1"/>
              </a:buClr>
              <a:buSzPts val="1120"/>
              <a:buFont typeface="Noto Sans Symbols"/>
              <a:buChar char="▪"/>
            </a:pPr>
            <a:r>
              <a:rPr lang="en-US" sz="1400">
                <a:solidFill>
                  <a:schemeClr val="dk1"/>
                </a:solidFill>
                <a:latin typeface="Calibri"/>
                <a:ea typeface="Calibri"/>
                <a:cs typeface="Calibri"/>
                <a:sym typeface="Calibri"/>
              </a:rPr>
              <a:t>Transforming into STIX Observations</a:t>
            </a:r>
            <a:endParaRPr/>
          </a:p>
          <a:p>
            <a:pPr indent="-225425" lvl="0" marL="685800" marR="0" rtl="0" algn="l">
              <a:spcBef>
                <a:spcPts val="300"/>
              </a:spcBef>
              <a:spcAft>
                <a:spcPts val="0"/>
              </a:spcAft>
              <a:buClr>
                <a:schemeClr val="dk1"/>
              </a:buClr>
              <a:buSzPts val="1120"/>
              <a:buFont typeface="Noto Sans Symbols"/>
              <a:buChar char="▪"/>
            </a:pPr>
            <a:r>
              <a:rPr lang="en-US">
                <a:solidFill>
                  <a:schemeClr val="dk1"/>
                </a:solidFill>
                <a:latin typeface="Calibri"/>
                <a:ea typeface="Calibri"/>
                <a:cs typeface="Calibri"/>
                <a:sym typeface="Calibri"/>
              </a:rPr>
              <a:t>Return STIX 2</a:t>
            </a:r>
            <a:r>
              <a:rPr lang="en-US" sz="1400">
                <a:solidFill>
                  <a:schemeClr val="dk1"/>
                </a:solidFill>
                <a:latin typeface="Calibri"/>
                <a:ea typeface="Calibri"/>
                <a:cs typeface="Calibri"/>
                <a:sym typeface="Calibri"/>
              </a:rPr>
              <a:t> JSON format</a:t>
            </a:r>
            <a:endParaRPr/>
          </a:p>
          <a:p>
            <a:pPr indent="-225425" lvl="0" marL="457200" marR="0" rtl="0" algn="l">
              <a:spcBef>
                <a:spcPts val="300"/>
              </a:spcBef>
              <a:spcAft>
                <a:spcPts val="0"/>
              </a:spcAft>
              <a:buClr>
                <a:schemeClr val="dk1"/>
              </a:buClr>
              <a:buSzPts val="1440"/>
              <a:buFont typeface="Noto Sans Symbols"/>
              <a:buChar char="▪"/>
            </a:pPr>
            <a:r>
              <a:rPr lang="en-US" sz="1800">
                <a:solidFill>
                  <a:schemeClr val="dk1"/>
                </a:solidFill>
                <a:latin typeface="Calibri"/>
                <a:ea typeface="Calibri"/>
                <a:cs typeface="Calibri"/>
                <a:sym typeface="Calibri"/>
              </a:rPr>
              <a:t>Bridge to a new data source </a:t>
            </a:r>
            <a:endParaRPr/>
          </a:p>
          <a:p>
            <a:pPr indent="-225425" lvl="0" marL="457200" marR="0" rtl="0" algn="l">
              <a:spcBef>
                <a:spcPts val="300"/>
              </a:spcBef>
              <a:spcAft>
                <a:spcPts val="0"/>
              </a:spcAft>
              <a:buClr>
                <a:schemeClr val="dk1"/>
              </a:buClr>
              <a:buSzPts val="1440"/>
              <a:buFont typeface="Noto Sans Symbols"/>
              <a:buChar char="▪"/>
            </a:pPr>
            <a:r>
              <a:rPr lang="en-US" sz="1800">
                <a:solidFill>
                  <a:schemeClr val="dk1"/>
                </a:solidFill>
                <a:latin typeface="Calibri"/>
                <a:ea typeface="Calibri"/>
                <a:cs typeface="Calibri"/>
                <a:sym typeface="Calibri"/>
              </a:rPr>
              <a:t>19+ existing connectors, more continuously added</a:t>
            </a:r>
            <a:endParaRPr/>
          </a:p>
          <a:p>
            <a:pPr indent="-225425" lvl="0" marL="457200" marR="0" rtl="0" algn="l">
              <a:spcBef>
                <a:spcPts val="300"/>
              </a:spcBef>
              <a:spcAft>
                <a:spcPts val="0"/>
              </a:spcAft>
              <a:buClr>
                <a:schemeClr val="dk1"/>
              </a:buClr>
              <a:buSzPts val="1440"/>
              <a:buFont typeface="Noto Sans Symbols"/>
              <a:buChar char="▪"/>
            </a:pPr>
            <a:r>
              <a:rPr b="1" lang="en-US" sz="1800">
                <a:solidFill>
                  <a:schemeClr val="dk1"/>
                </a:solidFill>
                <a:latin typeface="Calibri"/>
                <a:ea typeface="Calibri"/>
                <a:cs typeface="Calibri"/>
                <a:sym typeface="Calibri"/>
              </a:rPr>
              <a:t>Highly active - 120 Forks, 105 Stars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a:t>
            </a:r>
            <a:endParaRPr/>
          </a:p>
          <a:p>
            <a:pPr indent="-225425" lvl="0" marL="457200" marR="0" rtl="0" algn="l">
              <a:spcBef>
                <a:spcPts val="300"/>
              </a:spcBef>
              <a:spcAft>
                <a:spcPts val="0"/>
              </a:spcAft>
              <a:buNone/>
            </a:pPr>
            <a:r>
              <a:rPr lang="en-US" sz="1800">
                <a:solidFill>
                  <a:schemeClr val="dk1"/>
                </a:solidFill>
                <a:latin typeface="Calibri"/>
                <a:ea typeface="Calibri"/>
                <a:cs typeface="Calibri"/>
                <a:sym typeface="Calibri"/>
              </a:rPr>
              <a:t>Benefits</a:t>
            </a:r>
            <a:endParaRPr/>
          </a:p>
          <a:p>
            <a:pPr indent="-225425" lvl="0" marL="457200" marR="0" rtl="0" algn="l">
              <a:spcBef>
                <a:spcPts val="300"/>
              </a:spcBef>
              <a:spcAft>
                <a:spcPts val="0"/>
              </a:spcAft>
              <a:buClr>
                <a:schemeClr val="dk1"/>
              </a:buClr>
              <a:buSzPts val="1280"/>
              <a:buFont typeface="Noto Sans Symbols"/>
              <a:buChar char="▪"/>
            </a:pPr>
            <a:r>
              <a:rPr lang="en-US" sz="1600">
                <a:solidFill>
                  <a:schemeClr val="dk1"/>
                </a:solidFill>
                <a:latin typeface="Calibri"/>
                <a:ea typeface="Calibri"/>
                <a:cs typeface="Calibri"/>
                <a:sym typeface="Calibri"/>
              </a:rPr>
              <a:t>Comprehensive bilateral connection </a:t>
            </a:r>
            <a:endParaRPr/>
          </a:p>
          <a:p>
            <a:pPr indent="-225425" lvl="0" marL="457200" marR="0" rtl="0" algn="l">
              <a:spcBef>
                <a:spcPts val="300"/>
              </a:spcBef>
              <a:spcAft>
                <a:spcPts val="0"/>
              </a:spcAft>
              <a:buClr>
                <a:schemeClr val="dk1"/>
              </a:buClr>
              <a:buSzPts val="1280"/>
              <a:buFont typeface="Noto Sans Symbols"/>
              <a:buChar char="▪"/>
            </a:pPr>
            <a:r>
              <a:rPr lang="en-US" sz="1600">
                <a:solidFill>
                  <a:schemeClr val="dk1"/>
                </a:solidFill>
                <a:latin typeface="Calibri"/>
                <a:ea typeface="Calibri"/>
                <a:cs typeface="Calibri"/>
                <a:sym typeface="Calibri"/>
              </a:rPr>
              <a:t>Query multiple products quickly producing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unified results</a:t>
            </a:r>
            <a:endParaRPr/>
          </a:p>
          <a:p>
            <a:pPr indent="-225425" lvl="0" marL="457200" marR="0" rtl="0" algn="l">
              <a:spcBef>
                <a:spcPts val="300"/>
              </a:spcBef>
              <a:spcAft>
                <a:spcPts val="0"/>
              </a:spcAft>
              <a:buClr>
                <a:schemeClr val="dk1"/>
              </a:buClr>
              <a:buSzPts val="1280"/>
              <a:buFont typeface="Noto Sans Symbols"/>
              <a:buChar char="▪"/>
            </a:pPr>
            <a:r>
              <a:rPr lang="en-US" sz="1600">
                <a:solidFill>
                  <a:schemeClr val="dk1"/>
                </a:solidFill>
                <a:latin typeface="Calibri"/>
                <a:ea typeface="Calibri"/>
                <a:cs typeface="Calibri"/>
                <a:sym typeface="Calibri"/>
              </a:rPr>
              <a:t>Scales with Complex queries that span domains of network, file, and logs</a:t>
            </a:r>
            <a:endParaRPr/>
          </a:p>
          <a:p>
            <a:pPr indent="-225425" lvl="0" marL="457200" marR="0" rtl="0" algn="l">
              <a:spcBef>
                <a:spcPts val="300"/>
              </a:spcBef>
              <a:spcAft>
                <a:spcPts val="0"/>
              </a:spcAft>
              <a:buClr>
                <a:schemeClr val="dk1"/>
              </a:buClr>
              <a:buSzPts val="1280"/>
              <a:buFont typeface="Noto Sans Symbols"/>
              <a:buChar char="▪"/>
            </a:pPr>
            <a:r>
              <a:rPr lang="en-US" sz="1600">
                <a:solidFill>
                  <a:schemeClr val="dk1"/>
                </a:solidFill>
                <a:latin typeface="Calibri"/>
                <a:ea typeface="Calibri"/>
                <a:cs typeface="Calibri"/>
                <a:sym typeface="Calibri"/>
              </a:rPr>
              <a:t>Connectors available as part of open source project</a:t>
            </a:r>
            <a:endParaRPr sz="1400">
              <a:solidFill>
                <a:schemeClr val="dk1"/>
              </a:solidFill>
              <a:latin typeface="Calibri"/>
              <a:ea typeface="Calibri"/>
              <a:cs typeface="Calibri"/>
              <a:sym typeface="Calibri"/>
            </a:endParaRPr>
          </a:p>
        </p:txBody>
      </p:sp>
      <p:grpSp>
        <p:nvGrpSpPr>
          <p:cNvPr id="2290" name="Google Shape;2290;p133"/>
          <p:cNvGrpSpPr/>
          <p:nvPr/>
        </p:nvGrpSpPr>
        <p:grpSpPr>
          <a:xfrm>
            <a:off x="5206974" y="5159367"/>
            <a:ext cx="336264" cy="436966"/>
            <a:chOff x="4966624" y="-2051824"/>
            <a:chExt cx="983796" cy="1278419"/>
          </a:xfrm>
        </p:grpSpPr>
        <p:sp>
          <p:nvSpPr>
            <p:cNvPr id="2291" name="Google Shape;2291;p133"/>
            <p:cNvSpPr/>
            <p:nvPr/>
          </p:nvSpPr>
          <p:spPr>
            <a:xfrm>
              <a:off x="5118410" y="-2051824"/>
              <a:ext cx="680224" cy="6802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92" name="Google Shape;2292;p133"/>
            <p:cNvSpPr/>
            <p:nvPr/>
          </p:nvSpPr>
          <p:spPr>
            <a:xfrm>
              <a:off x="4966624" y="-1274091"/>
              <a:ext cx="983796" cy="500686"/>
            </a:xfrm>
            <a:prstGeom prst="roundRect">
              <a:avLst>
                <a:gd fmla="val 376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grpSp>
        <p:nvGrpSpPr>
          <p:cNvPr id="2293" name="Google Shape;2293;p133"/>
          <p:cNvGrpSpPr/>
          <p:nvPr/>
        </p:nvGrpSpPr>
        <p:grpSpPr>
          <a:xfrm>
            <a:off x="4254008" y="5159367"/>
            <a:ext cx="336264" cy="436966"/>
            <a:chOff x="4966624" y="-2051824"/>
            <a:chExt cx="983796" cy="1278419"/>
          </a:xfrm>
        </p:grpSpPr>
        <p:sp>
          <p:nvSpPr>
            <p:cNvPr id="2294" name="Google Shape;2294;p133"/>
            <p:cNvSpPr/>
            <p:nvPr/>
          </p:nvSpPr>
          <p:spPr>
            <a:xfrm>
              <a:off x="5118410" y="-2051824"/>
              <a:ext cx="680224" cy="6802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95" name="Google Shape;2295;p133"/>
            <p:cNvSpPr/>
            <p:nvPr/>
          </p:nvSpPr>
          <p:spPr>
            <a:xfrm>
              <a:off x="4966624" y="-1274091"/>
              <a:ext cx="983796" cy="500686"/>
            </a:xfrm>
            <a:prstGeom prst="roundRect">
              <a:avLst>
                <a:gd fmla="val 376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grpSp>
        <p:nvGrpSpPr>
          <p:cNvPr id="2296" name="Google Shape;2296;p133"/>
          <p:cNvGrpSpPr/>
          <p:nvPr/>
        </p:nvGrpSpPr>
        <p:grpSpPr>
          <a:xfrm>
            <a:off x="3301041" y="5159367"/>
            <a:ext cx="336264" cy="436966"/>
            <a:chOff x="4966624" y="-2051824"/>
            <a:chExt cx="983796" cy="1278419"/>
          </a:xfrm>
        </p:grpSpPr>
        <p:sp>
          <p:nvSpPr>
            <p:cNvPr id="2297" name="Google Shape;2297;p133"/>
            <p:cNvSpPr/>
            <p:nvPr/>
          </p:nvSpPr>
          <p:spPr>
            <a:xfrm>
              <a:off x="5118410" y="-2051824"/>
              <a:ext cx="680224" cy="6802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298" name="Google Shape;2298;p133"/>
            <p:cNvSpPr/>
            <p:nvPr/>
          </p:nvSpPr>
          <p:spPr>
            <a:xfrm>
              <a:off x="4966624" y="-1274091"/>
              <a:ext cx="983796" cy="500686"/>
            </a:xfrm>
            <a:prstGeom prst="roundRect">
              <a:avLst>
                <a:gd fmla="val 376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grpSp>
        <p:nvGrpSpPr>
          <p:cNvPr id="2299" name="Google Shape;2299;p133"/>
          <p:cNvGrpSpPr/>
          <p:nvPr/>
        </p:nvGrpSpPr>
        <p:grpSpPr>
          <a:xfrm>
            <a:off x="2348074" y="5159367"/>
            <a:ext cx="336264" cy="436966"/>
            <a:chOff x="4966624" y="-2051824"/>
            <a:chExt cx="983796" cy="1278419"/>
          </a:xfrm>
        </p:grpSpPr>
        <p:sp>
          <p:nvSpPr>
            <p:cNvPr id="2300" name="Google Shape;2300;p133"/>
            <p:cNvSpPr/>
            <p:nvPr/>
          </p:nvSpPr>
          <p:spPr>
            <a:xfrm>
              <a:off x="5118410" y="-2051824"/>
              <a:ext cx="680224" cy="6802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301" name="Google Shape;2301;p133"/>
            <p:cNvSpPr/>
            <p:nvPr/>
          </p:nvSpPr>
          <p:spPr>
            <a:xfrm>
              <a:off x="4966624" y="-1274091"/>
              <a:ext cx="983796" cy="500686"/>
            </a:xfrm>
            <a:prstGeom prst="roundRect">
              <a:avLst>
                <a:gd fmla="val 376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grpSp>
        <p:nvGrpSpPr>
          <p:cNvPr id="2302" name="Google Shape;2302;p133"/>
          <p:cNvGrpSpPr/>
          <p:nvPr/>
        </p:nvGrpSpPr>
        <p:grpSpPr>
          <a:xfrm>
            <a:off x="1395107" y="5159367"/>
            <a:ext cx="336264" cy="436966"/>
            <a:chOff x="4966624" y="-2051824"/>
            <a:chExt cx="983796" cy="1278419"/>
          </a:xfrm>
        </p:grpSpPr>
        <p:sp>
          <p:nvSpPr>
            <p:cNvPr id="2303" name="Google Shape;2303;p133"/>
            <p:cNvSpPr/>
            <p:nvPr/>
          </p:nvSpPr>
          <p:spPr>
            <a:xfrm>
              <a:off x="5118410" y="-2051824"/>
              <a:ext cx="680224" cy="680224"/>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2304" name="Google Shape;2304;p133"/>
            <p:cNvSpPr/>
            <p:nvPr/>
          </p:nvSpPr>
          <p:spPr>
            <a:xfrm>
              <a:off x="4966624" y="-1274091"/>
              <a:ext cx="983796" cy="500686"/>
            </a:xfrm>
            <a:prstGeom prst="roundRect">
              <a:avLst>
                <a:gd fmla="val 37656"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sp>
        <p:nvSpPr>
          <p:cNvPr id="2305" name="Google Shape;2305;p133"/>
          <p:cNvSpPr/>
          <p:nvPr/>
        </p:nvSpPr>
        <p:spPr>
          <a:xfrm>
            <a:off x="3184442" y="3266821"/>
            <a:ext cx="625112" cy="638430"/>
          </a:xfrm>
          <a:custGeom>
            <a:rect b="b" l="l" r="r" t="t"/>
            <a:pathLst>
              <a:path extrusionOk="0" h="1772" w="1754">
                <a:moveTo>
                  <a:pt x="740" y="0"/>
                </a:moveTo>
                <a:cubicBezTo>
                  <a:pt x="1149" y="0"/>
                  <a:pt x="1481" y="334"/>
                  <a:pt x="1481" y="747"/>
                </a:cubicBezTo>
                <a:cubicBezTo>
                  <a:pt x="1481" y="902"/>
                  <a:pt x="1434" y="1046"/>
                  <a:pt x="1354" y="1165"/>
                </a:cubicBezTo>
                <a:cubicBezTo>
                  <a:pt x="1323" y="1203"/>
                  <a:pt x="1323" y="1203"/>
                  <a:pt x="1323" y="1203"/>
                </a:cubicBezTo>
                <a:cubicBezTo>
                  <a:pt x="1717" y="1600"/>
                  <a:pt x="1717" y="1600"/>
                  <a:pt x="1717" y="1600"/>
                </a:cubicBezTo>
                <a:cubicBezTo>
                  <a:pt x="1754" y="1637"/>
                  <a:pt x="1754" y="1697"/>
                  <a:pt x="1717" y="1735"/>
                </a:cubicBezTo>
                <a:cubicBezTo>
                  <a:pt x="1680" y="1772"/>
                  <a:pt x="1620" y="1772"/>
                  <a:pt x="1583" y="1735"/>
                </a:cubicBezTo>
                <a:cubicBezTo>
                  <a:pt x="1189" y="1338"/>
                  <a:pt x="1189" y="1338"/>
                  <a:pt x="1189" y="1338"/>
                </a:cubicBezTo>
                <a:cubicBezTo>
                  <a:pt x="1154" y="1367"/>
                  <a:pt x="1154" y="1367"/>
                  <a:pt x="1154" y="1367"/>
                </a:cubicBezTo>
                <a:cubicBezTo>
                  <a:pt x="1036" y="1448"/>
                  <a:pt x="894" y="1495"/>
                  <a:pt x="740" y="1495"/>
                </a:cubicBezTo>
                <a:cubicBezTo>
                  <a:pt x="332" y="1495"/>
                  <a:pt x="0" y="1160"/>
                  <a:pt x="0" y="747"/>
                </a:cubicBezTo>
                <a:cubicBezTo>
                  <a:pt x="0" y="334"/>
                  <a:pt x="332" y="0"/>
                  <a:pt x="740" y="0"/>
                </a:cubicBezTo>
                <a:close/>
                <a:moveTo>
                  <a:pt x="740" y="124"/>
                </a:moveTo>
                <a:cubicBezTo>
                  <a:pt x="400" y="124"/>
                  <a:pt x="124" y="403"/>
                  <a:pt x="124" y="747"/>
                </a:cubicBezTo>
                <a:cubicBezTo>
                  <a:pt x="124" y="1091"/>
                  <a:pt x="400" y="1370"/>
                  <a:pt x="740" y="1370"/>
                </a:cubicBezTo>
                <a:cubicBezTo>
                  <a:pt x="1081" y="1370"/>
                  <a:pt x="1357" y="1091"/>
                  <a:pt x="1357" y="747"/>
                </a:cubicBezTo>
                <a:cubicBezTo>
                  <a:pt x="1357" y="403"/>
                  <a:pt x="1081" y="124"/>
                  <a:pt x="740" y="124"/>
                </a:cubicBezTo>
                <a:close/>
                <a:moveTo>
                  <a:pt x="769" y="834"/>
                </a:moveTo>
                <a:cubicBezTo>
                  <a:pt x="967" y="834"/>
                  <a:pt x="967" y="834"/>
                  <a:pt x="967" y="834"/>
                </a:cubicBezTo>
                <a:cubicBezTo>
                  <a:pt x="967" y="1247"/>
                  <a:pt x="967" y="1247"/>
                  <a:pt x="967" y="1247"/>
                </a:cubicBezTo>
                <a:cubicBezTo>
                  <a:pt x="952" y="1256"/>
                  <a:pt x="952" y="1256"/>
                  <a:pt x="952" y="1256"/>
                </a:cubicBezTo>
                <a:cubicBezTo>
                  <a:pt x="918" y="1271"/>
                  <a:pt x="883" y="1282"/>
                  <a:pt x="847" y="1289"/>
                </a:cubicBezTo>
                <a:cubicBezTo>
                  <a:pt x="769" y="1298"/>
                  <a:pt x="769" y="1298"/>
                  <a:pt x="769" y="1298"/>
                </a:cubicBezTo>
                <a:cubicBezTo>
                  <a:pt x="769" y="834"/>
                  <a:pt x="769" y="834"/>
                  <a:pt x="769" y="834"/>
                </a:cubicBezTo>
                <a:close/>
                <a:moveTo>
                  <a:pt x="258" y="702"/>
                </a:moveTo>
                <a:cubicBezTo>
                  <a:pt x="457" y="702"/>
                  <a:pt x="457" y="702"/>
                  <a:pt x="457" y="702"/>
                </a:cubicBezTo>
                <a:cubicBezTo>
                  <a:pt x="457" y="1222"/>
                  <a:pt x="457" y="1222"/>
                  <a:pt x="457" y="1222"/>
                </a:cubicBezTo>
                <a:cubicBezTo>
                  <a:pt x="422" y="1203"/>
                  <a:pt x="422" y="1203"/>
                  <a:pt x="422" y="1203"/>
                </a:cubicBezTo>
                <a:cubicBezTo>
                  <a:pt x="363" y="1162"/>
                  <a:pt x="312" y="1109"/>
                  <a:pt x="272" y="1048"/>
                </a:cubicBezTo>
                <a:cubicBezTo>
                  <a:pt x="258" y="1023"/>
                  <a:pt x="258" y="1023"/>
                  <a:pt x="258" y="1023"/>
                </a:cubicBezTo>
                <a:cubicBezTo>
                  <a:pt x="258" y="702"/>
                  <a:pt x="258" y="702"/>
                  <a:pt x="258" y="702"/>
                </a:cubicBezTo>
                <a:close/>
                <a:moveTo>
                  <a:pt x="514" y="589"/>
                </a:moveTo>
                <a:cubicBezTo>
                  <a:pt x="712" y="589"/>
                  <a:pt x="712" y="589"/>
                  <a:pt x="712" y="589"/>
                </a:cubicBezTo>
                <a:cubicBezTo>
                  <a:pt x="712" y="1299"/>
                  <a:pt x="712" y="1299"/>
                  <a:pt x="712" y="1299"/>
                </a:cubicBezTo>
                <a:cubicBezTo>
                  <a:pt x="622" y="1289"/>
                  <a:pt x="622" y="1289"/>
                  <a:pt x="622" y="1289"/>
                </a:cubicBezTo>
                <a:cubicBezTo>
                  <a:pt x="586" y="1282"/>
                  <a:pt x="551" y="1271"/>
                  <a:pt x="517" y="1256"/>
                </a:cubicBezTo>
                <a:cubicBezTo>
                  <a:pt x="514" y="1254"/>
                  <a:pt x="514" y="1254"/>
                  <a:pt x="514" y="1254"/>
                </a:cubicBezTo>
                <a:cubicBezTo>
                  <a:pt x="514" y="589"/>
                  <a:pt x="514" y="589"/>
                  <a:pt x="514" y="589"/>
                </a:cubicBezTo>
                <a:close/>
                <a:moveTo>
                  <a:pt x="1024" y="510"/>
                </a:moveTo>
                <a:cubicBezTo>
                  <a:pt x="1222" y="510"/>
                  <a:pt x="1222" y="510"/>
                  <a:pt x="1222" y="510"/>
                </a:cubicBezTo>
                <a:cubicBezTo>
                  <a:pt x="1222" y="1001"/>
                  <a:pt x="1222" y="1001"/>
                  <a:pt x="1222" y="1001"/>
                </a:cubicBezTo>
                <a:cubicBezTo>
                  <a:pt x="1197" y="1048"/>
                  <a:pt x="1197" y="1048"/>
                  <a:pt x="1197" y="1048"/>
                </a:cubicBezTo>
                <a:cubicBezTo>
                  <a:pt x="1157" y="1109"/>
                  <a:pt x="1106" y="1162"/>
                  <a:pt x="1047" y="1203"/>
                </a:cubicBezTo>
                <a:cubicBezTo>
                  <a:pt x="1024" y="1216"/>
                  <a:pt x="1024" y="1216"/>
                  <a:pt x="1024" y="1216"/>
                </a:cubicBezTo>
                <a:cubicBezTo>
                  <a:pt x="1024" y="510"/>
                  <a:pt x="1024" y="510"/>
                  <a:pt x="1024" y="51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134"/>
          <p:cNvSpPr txBox="1"/>
          <p:nvPr>
            <p:ph idx="4294967295" type="title"/>
          </p:nvPr>
        </p:nvSpPr>
        <p:spPr>
          <a:xfrm>
            <a:off x="1758950" y="504825"/>
            <a:ext cx="8674100" cy="1049338"/>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chemeClr val="dk1"/>
              </a:buClr>
              <a:buSzPts val="4000"/>
              <a:buFont typeface="Calibri"/>
              <a:buNone/>
            </a:pPr>
            <a:r>
              <a:rPr lang="en-US"/>
              <a:t>OCA</a:t>
            </a:r>
            <a:r>
              <a:rPr lang="en-US">
                <a:solidFill>
                  <a:schemeClr val="dk1"/>
                </a:solidFill>
              </a:rPr>
              <a:t> Ontology</a:t>
            </a:r>
            <a:endParaRPr/>
          </a:p>
        </p:txBody>
      </p:sp>
      <p:grpSp>
        <p:nvGrpSpPr>
          <p:cNvPr id="2311" name="Google Shape;2311;p134"/>
          <p:cNvGrpSpPr/>
          <p:nvPr/>
        </p:nvGrpSpPr>
        <p:grpSpPr>
          <a:xfrm>
            <a:off x="808037" y="1667020"/>
            <a:ext cx="10575925" cy="4171660"/>
            <a:chOff x="0" y="1732"/>
            <a:chExt cx="10575925" cy="4171660"/>
          </a:xfrm>
        </p:grpSpPr>
        <p:sp>
          <p:nvSpPr>
            <p:cNvPr id="2312" name="Google Shape;2312;p134"/>
            <p:cNvSpPr/>
            <p:nvPr/>
          </p:nvSpPr>
          <p:spPr>
            <a:xfrm>
              <a:off x="0" y="1732"/>
              <a:ext cx="10575925" cy="878244"/>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4"/>
            <p:cNvSpPr/>
            <p:nvPr/>
          </p:nvSpPr>
          <p:spPr>
            <a:xfrm>
              <a:off x="265668" y="199337"/>
              <a:ext cx="483034" cy="48303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4"/>
            <p:cNvSpPr/>
            <p:nvPr/>
          </p:nvSpPr>
          <p:spPr>
            <a:xfrm>
              <a:off x="1014371" y="1732"/>
              <a:ext cx="9561553" cy="8782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4"/>
            <p:cNvSpPr txBox="1"/>
            <p:nvPr/>
          </p:nvSpPr>
          <p:spPr>
            <a:xfrm>
              <a:off x="1014371" y="1732"/>
              <a:ext cx="9561553" cy="878244"/>
            </a:xfrm>
            <a:prstGeom prst="rect">
              <a:avLst/>
            </a:prstGeom>
            <a:noFill/>
            <a:ln>
              <a:noFill/>
            </a:ln>
          </p:spPr>
          <p:txBody>
            <a:bodyPr anchorCtr="0" anchor="ctr" bIns="92925" lIns="92925" spcFirstLastPara="1" rIns="92925" wrap="square" tIns="92925">
              <a:noAutofit/>
            </a:bodyPr>
            <a:lstStyle/>
            <a:p>
              <a:pPr indent="0" lvl="0" marL="0" marR="0" rtl="0" algn="l">
                <a:lnSpc>
                  <a:spcPct val="100000"/>
                </a:lnSpc>
                <a:spcBef>
                  <a:spcPts val="0"/>
                </a:spcBef>
                <a:spcAft>
                  <a:spcPts val="0"/>
                </a:spcAft>
                <a:buClr>
                  <a:schemeClr val="dk1"/>
                </a:buClr>
                <a:buSzPts val="2200"/>
                <a:buFont typeface="Calibri"/>
                <a:buNone/>
              </a:pPr>
              <a:r>
                <a:rPr lang="en-US" sz="2200">
                  <a:solidFill>
                    <a:srgbClr val="FFFFFF"/>
                  </a:solidFill>
                  <a:latin typeface="Calibri"/>
                  <a:ea typeface="Calibri"/>
                  <a:cs typeface="Calibri"/>
                  <a:sym typeface="Calibri"/>
                </a:rPr>
                <a:t>Open, interoperable cybersecurity messaging format </a:t>
              </a:r>
              <a:endParaRPr sz="2200">
                <a:solidFill>
                  <a:srgbClr val="FFFFFF"/>
                </a:solidFill>
                <a:latin typeface="Calibri"/>
                <a:ea typeface="Calibri"/>
                <a:cs typeface="Calibri"/>
                <a:sym typeface="Calibri"/>
              </a:endParaRPr>
            </a:p>
          </p:txBody>
        </p:sp>
        <p:sp>
          <p:nvSpPr>
            <p:cNvPr id="2316" name="Google Shape;2316;p134"/>
            <p:cNvSpPr/>
            <p:nvPr/>
          </p:nvSpPr>
          <p:spPr>
            <a:xfrm>
              <a:off x="0" y="1099537"/>
              <a:ext cx="10575925" cy="878244"/>
            </a:xfrm>
            <a:prstGeom prst="roundRect">
              <a:avLst>
                <a:gd fmla="val 1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4"/>
            <p:cNvSpPr/>
            <p:nvPr/>
          </p:nvSpPr>
          <p:spPr>
            <a:xfrm>
              <a:off x="265668" y="1297142"/>
              <a:ext cx="483034" cy="48303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4"/>
            <p:cNvSpPr/>
            <p:nvPr/>
          </p:nvSpPr>
          <p:spPr>
            <a:xfrm>
              <a:off x="1014371" y="1099537"/>
              <a:ext cx="9561553" cy="8782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4"/>
            <p:cNvSpPr txBox="1"/>
            <p:nvPr/>
          </p:nvSpPr>
          <p:spPr>
            <a:xfrm>
              <a:off x="1014371" y="1099537"/>
              <a:ext cx="9561553" cy="878244"/>
            </a:xfrm>
            <a:prstGeom prst="rect">
              <a:avLst/>
            </a:prstGeom>
            <a:noFill/>
            <a:ln>
              <a:noFill/>
            </a:ln>
          </p:spPr>
          <p:txBody>
            <a:bodyPr anchorCtr="0" anchor="ctr" bIns="92925" lIns="92925" spcFirstLastPara="1" rIns="92925" wrap="square" tIns="92925">
              <a:noAutofit/>
            </a:bodyPr>
            <a:lstStyle/>
            <a:p>
              <a:pPr indent="0" lvl="0" marL="0" marR="0" rtl="0" algn="l">
                <a:lnSpc>
                  <a:spcPct val="100000"/>
                </a:lnSpc>
                <a:spcBef>
                  <a:spcPts val="0"/>
                </a:spcBef>
                <a:spcAft>
                  <a:spcPts val="0"/>
                </a:spcAft>
                <a:buClr>
                  <a:schemeClr val="dk1"/>
                </a:buClr>
                <a:buSzPts val="2200"/>
                <a:buFont typeface="Calibri"/>
                <a:buNone/>
              </a:pPr>
              <a:r>
                <a:rPr lang="en-US" sz="2200">
                  <a:solidFill>
                    <a:srgbClr val="FFFFFF"/>
                  </a:solidFill>
                  <a:latin typeface="Calibri"/>
                  <a:ea typeface="Calibri"/>
                  <a:cs typeface="Calibri"/>
                  <a:sym typeface="Calibri"/>
                </a:rPr>
                <a:t>Categorized set of messages used to perform actions and/or notify </a:t>
              </a:r>
              <a:endParaRPr sz="2200">
                <a:solidFill>
                  <a:srgbClr val="FFFFFF"/>
                </a:solidFill>
                <a:latin typeface="Calibri"/>
                <a:ea typeface="Calibri"/>
                <a:cs typeface="Calibri"/>
                <a:sym typeface="Calibri"/>
              </a:endParaRPr>
            </a:p>
          </p:txBody>
        </p:sp>
        <p:sp>
          <p:nvSpPr>
            <p:cNvPr id="2320" name="Google Shape;2320;p134"/>
            <p:cNvSpPr/>
            <p:nvPr/>
          </p:nvSpPr>
          <p:spPr>
            <a:xfrm>
              <a:off x="0" y="2197343"/>
              <a:ext cx="10575925" cy="878244"/>
            </a:xfrm>
            <a:prstGeom prst="roundRect">
              <a:avLst>
                <a:gd fmla="val 10000" name="adj"/>
              </a:avLst>
            </a:prstGeom>
            <a:solidFill>
              <a:srgbClr val="00B2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4"/>
            <p:cNvSpPr/>
            <p:nvPr/>
          </p:nvSpPr>
          <p:spPr>
            <a:xfrm>
              <a:off x="265668" y="2394947"/>
              <a:ext cx="483034" cy="48303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4"/>
            <p:cNvSpPr/>
            <p:nvPr/>
          </p:nvSpPr>
          <p:spPr>
            <a:xfrm>
              <a:off x="1014371" y="2197343"/>
              <a:ext cx="9561553" cy="8782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4"/>
            <p:cNvSpPr txBox="1"/>
            <p:nvPr/>
          </p:nvSpPr>
          <p:spPr>
            <a:xfrm>
              <a:off x="1014371" y="2197343"/>
              <a:ext cx="9561553" cy="878244"/>
            </a:xfrm>
            <a:prstGeom prst="rect">
              <a:avLst/>
            </a:prstGeom>
            <a:noFill/>
            <a:ln>
              <a:noFill/>
            </a:ln>
          </p:spPr>
          <p:txBody>
            <a:bodyPr anchorCtr="0" anchor="ctr" bIns="92925" lIns="92925" spcFirstLastPara="1" rIns="92925" wrap="square" tIns="92925">
              <a:noAutofit/>
            </a:bodyPr>
            <a:lstStyle/>
            <a:p>
              <a:pPr indent="0" lvl="0" marL="0" marR="0" rtl="0" algn="l">
                <a:lnSpc>
                  <a:spcPct val="100000"/>
                </a:lnSpc>
                <a:spcBef>
                  <a:spcPts val="0"/>
                </a:spcBef>
                <a:spcAft>
                  <a:spcPts val="0"/>
                </a:spcAft>
                <a:buClr>
                  <a:schemeClr val="dk1"/>
                </a:buClr>
                <a:buSzPts val="2200"/>
                <a:buFont typeface="Calibri"/>
                <a:buNone/>
              </a:pPr>
              <a:r>
                <a:rPr lang="en-US" sz="2200">
                  <a:solidFill>
                    <a:srgbClr val="FFFFFF"/>
                  </a:solidFill>
                  <a:latin typeface="Calibri"/>
                  <a:ea typeface="Calibri"/>
                  <a:cs typeface="Calibri"/>
                  <a:sym typeface="Calibri"/>
                </a:rPr>
                <a:t>Other common open standards for message content </a:t>
              </a:r>
              <a:br>
                <a:rPr lang="en-US" sz="2200">
                  <a:solidFill>
                    <a:srgbClr val="FFFFFF"/>
                  </a:solidFill>
                  <a:latin typeface="Calibri"/>
                  <a:ea typeface="Calibri"/>
                  <a:cs typeface="Calibri"/>
                  <a:sym typeface="Calibri"/>
                </a:rPr>
              </a:br>
              <a:r>
                <a:rPr lang="en-US" sz="2200">
                  <a:solidFill>
                    <a:srgbClr val="FFFFFF"/>
                  </a:solidFill>
                  <a:latin typeface="Calibri"/>
                  <a:ea typeface="Calibri"/>
                  <a:cs typeface="Calibri"/>
                  <a:sym typeface="Calibri"/>
                </a:rPr>
                <a:t>(OpenC2, STIX, etc.)</a:t>
              </a:r>
              <a:endParaRPr sz="2200">
                <a:solidFill>
                  <a:srgbClr val="FFFFFF"/>
                </a:solidFill>
                <a:latin typeface="Calibri"/>
                <a:ea typeface="Calibri"/>
                <a:cs typeface="Calibri"/>
                <a:sym typeface="Calibri"/>
              </a:endParaRPr>
            </a:p>
          </p:txBody>
        </p:sp>
        <p:sp>
          <p:nvSpPr>
            <p:cNvPr id="2324" name="Google Shape;2324;p134"/>
            <p:cNvSpPr/>
            <p:nvPr/>
          </p:nvSpPr>
          <p:spPr>
            <a:xfrm>
              <a:off x="0" y="3295148"/>
              <a:ext cx="10575925" cy="878244"/>
            </a:xfrm>
            <a:prstGeom prst="roundRect">
              <a:avLst>
                <a:gd fmla="val 1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4"/>
            <p:cNvSpPr/>
            <p:nvPr/>
          </p:nvSpPr>
          <p:spPr>
            <a:xfrm>
              <a:off x="265668" y="3492753"/>
              <a:ext cx="483034" cy="48303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4"/>
            <p:cNvSpPr/>
            <p:nvPr/>
          </p:nvSpPr>
          <p:spPr>
            <a:xfrm>
              <a:off x="1014371" y="3295148"/>
              <a:ext cx="9561553" cy="8782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4"/>
            <p:cNvSpPr txBox="1"/>
            <p:nvPr/>
          </p:nvSpPr>
          <p:spPr>
            <a:xfrm>
              <a:off x="1014371" y="3295148"/>
              <a:ext cx="9561553" cy="878244"/>
            </a:xfrm>
            <a:prstGeom prst="rect">
              <a:avLst/>
            </a:prstGeom>
            <a:noFill/>
            <a:ln>
              <a:noFill/>
            </a:ln>
          </p:spPr>
          <p:txBody>
            <a:bodyPr anchorCtr="0" anchor="ctr" bIns="92925" lIns="92925" spcFirstLastPara="1" rIns="92925" wrap="square" tIns="92925">
              <a:noAutofit/>
            </a:bodyPr>
            <a:lstStyle/>
            <a:p>
              <a:pPr indent="0" lvl="0" marL="0" marR="0" rtl="0" algn="l">
                <a:lnSpc>
                  <a:spcPct val="100000"/>
                </a:lnSpc>
                <a:spcBef>
                  <a:spcPts val="0"/>
                </a:spcBef>
                <a:spcAft>
                  <a:spcPts val="0"/>
                </a:spcAft>
                <a:buClr>
                  <a:schemeClr val="dk1"/>
                </a:buClr>
                <a:buSzPts val="2200"/>
                <a:buFont typeface="Calibri"/>
                <a:buNone/>
              </a:pPr>
              <a:r>
                <a:rPr lang="en-US" sz="2200">
                  <a:solidFill>
                    <a:srgbClr val="FFFFFF"/>
                  </a:solidFill>
                  <a:latin typeface="Calibri"/>
                  <a:ea typeface="Calibri"/>
                  <a:cs typeface="Calibri"/>
                  <a:sym typeface="Calibri"/>
                </a:rPr>
                <a:t>Sample code on how to integrate the ontology into existing security products and related solutions</a:t>
              </a:r>
              <a:endParaRPr sz="2200">
                <a:solidFill>
                  <a:srgbClr val="FFFFFF"/>
                </a:solidFill>
                <a:latin typeface="Calibri"/>
                <a:ea typeface="Calibri"/>
                <a:cs typeface="Calibri"/>
                <a:sym typeface="Calibri"/>
              </a:endParaRPr>
            </a:p>
          </p:txBody>
        </p:sp>
      </p:grpSp>
      <p:pic>
        <p:nvPicPr>
          <p:cNvPr id="2328" name="Google Shape;2328;p134"/>
          <p:cNvPicPr preferRelativeResize="0"/>
          <p:nvPr/>
        </p:nvPicPr>
        <p:blipFill rotWithShape="1">
          <a:blip r:embed="rId7">
            <a:alphaModFix/>
          </a:blip>
          <a:srcRect b="0" l="0" r="0" t="0"/>
          <a:stretch/>
        </p:blipFill>
        <p:spPr>
          <a:xfrm>
            <a:off x="11084990" y="311818"/>
            <a:ext cx="740537" cy="3168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5"/>
          <p:cNvSpPr txBox="1"/>
          <p:nvPr>
            <p:ph type="title"/>
          </p:nvPr>
        </p:nvSpPr>
        <p:spPr>
          <a:xfrm>
            <a:off x="457200" y="396905"/>
            <a:ext cx="11277600" cy="6933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3200"/>
              <a:buFont typeface="Arial"/>
              <a:buNone/>
            </a:pPr>
            <a:r>
              <a:rPr b="0" lang="en-US" sz="4000">
                <a:latin typeface="Calibri"/>
                <a:ea typeface="Calibri"/>
                <a:cs typeface="Calibri"/>
                <a:sym typeface="Calibri"/>
              </a:rPr>
              <a:t>SCAP Data Collection Architecture Prototype</a:t>
            </a:r>
            <a:endParaRPr b="0" sz="4000">
              <a:latin typeface="Calibri"/>
              <a:ea typeface="Calibri"/>
              <a:cs typeface="Calibri"/>
              <a:sym typeface="Calibri"/>
            </a:endParaRPr>
          </a:p>
        </p:txBody>
      </p:sp>
      <p:sp>
        <p:nvSpPr>
          <p:cNvPr id="2334" name="Google Shape;2334;p135"/>
          <p:cNvSpPr txBox="1"/>
          <p:nvPr>
            <p:ph idx="1" type="body"/>
          </p:nvPr>
        </p:nvSpPr>
        <p:spPr>
          <a:xfrm>
            <a:off x="457200" y="1246909"/>
            <a:ext cx="11277600" cy="5001491"/>
          </a:xfrm>
          <a:prstGeom prst="rect">
            <a:avLst/>
          </a:prstGeom>
          <a:noFill/>
          <a:ln>
            <a:noFill/>
          </a:ln>
        </p:spPr>
        <p:txBody>
          <a:bodyPr anchorCtr="0" anchor="t" bIns="45700" lIns="91425" spcFirstLastPara="1" rIns="91425" wrap="square" tIns="45700">
            <a:noAutofit/>
          </a:bodyPr>
          <a:lstStyle/>
          <a:p>
            <a:pPr indent="-225425" lvl="0" marL="225425" rtl="0" algn="l">
              <a:lnSpc>
                <a:spcPct val="100000"/>
              </a:lnSpc>
              <a:spcBef>
                <a:spcPts val="0"/>
              </a:spcBef>
              <a:spcAft>
                <a:spcPts val="0"/>
              </a:spcAft>
              <a:buClr>
                <a:schemeClr val="lt2"/>
              </a:buClr>
              <a:buSzPts val="2400"/>
              <a:buFont typeface="Calibri"/>
              <a:buChar char="▪"/>
            </a:pPr>
            <a:r>
              <a:rPr lang="en-US">
                <a:latin typeface="Calibri"/>
                <a:ea typeface="Calibri"/>
                <a:cs typeface="Calibri"/>
                <a:sym typeface="Calibri"/>
              </a:rPr>
              <a:t>Goal 1 – Experiment and validate designs before codified in an architectural standard</a:t>
            </a:r>
            <a:endParaRPr>
              <a:latin typeface="Calibri"/>
              <a:ea typeface="Calibri"/>
              <a:cs typeface="Calibri"/>
              <a:sym typeface="Calibri"/>
            </a:endParaRPr>
          </a:p>
          <a:p>
            <a:pPr indent="-225425" lvl="0" marL="225425" rtl="0" algn="l">
              <a:lnSpc>
                <a:spcPct val="100000"/>
              </a:lnSpc>
              <a:spcBef>
                <a:spcPts val="1200"/>
              </a:spcBef>
              <a:spcAft>
                <a:spcPts val="0"/>
              </a:spcAft>
              <a:buClr>
                <a:schemeClr val="lt2"/>
              </a:buClr>
              <a:buSzPts val="2400"/>
              <a:buFont typeface="Calibri"/>
              <a:buChar char="▪"/>
            </a:pPr>
            <a:r>
              <a:rPr lang="en-US">
                <a:latin typeface="Calibri"/>
                <a:ea typeface="Calibri"/>
                <a:cs typeface="Calibri"/>
                <a:sym typeface="Calibri"/>
              </a:rPr>
              <a:t>Goal 2 – Provide a reference implementation supporting testing of compliant vendor products</a:t>
            </a:r>
            <a:endParaRPr>
              <a:latin typeface="Calibri"/>
              <a:ea typeface="Calibri"/>
              <a:cs typeface="Calibri"/>
              <a:sym typeface="Calibri"/>
            </a:endParaRPr>
          </a:p>
          <a:p>
            <a:pPr indent="-73025" lvl="0" marL="225425" rtl="0" algn="l">
              <a:lnSpc>
                <a:spcPct val="100000"/>
              </a:lnSpc>
              <a:spcBef>
                <a:spcPts val="1200"/>
              </a:spcBef>
              <a:spcAft>
                <a:spcPts val="0"/>
              </a:spcAft>
              <a:buClr>
                <a:schemeClr val="lt2"/>
              </a:buClr>
              <a:buSzPts val="2400"/>
              <a:buFont typeface="Noto Sans Symbols"/>
              <a:buNone/>
            </a:pPr>
            <a:r>
              <a:t/>
            </a:r>
            <a:endParaRPr>
              <a:latin typeface="Calibri"/>
              <a:ea typeface="Calibri"/>
              <a:cs typeface="Calibri"/>
              <a:sym typeface="Calibri"/>
            </a:endParaRPr>
          </a:p>
          <a:p>
            <a:pPr indent="-225425" lvl="0" marL="225425" rtl="0" algn="l">
              <a:lnSpc>
                <a:spcPct val="100000"/>
              </a:lnSpc>
              <a:spcBef>
                <a:spcPts val="1200"/>
              </a:spcBef>
              <a:spcAft>
                <a:spcPts val="0"/>
              </a:spcAft>
              <a:buClr>
                <a:schemeClr val="lt2"/>
              </a:buClr>
              <a:buSzPts val="2400"/>
              <a:buFont typeface="Calibri"/>
              <a:buChar char="▪"/>
            </a:pPr>
            <a:r>
              <a:rPr lang="en-US">
                <a:latin typeface="Calibri"/>
                <a:ea typeface="Calibri"/>
                <a:cs typeface="Calibri"/>
                <a:sym typeface="Calibri"/>
              </a:rPr>
              <a:t>Currently, code supports dummy message flows through the architecture supporting key use cases</a:t>
            </a:r>
            <a:endParaRPr>
              <a:latin typeface="Calibri"/>
              <a:ea typeface="Calibri"/>
              <a:cs typeface="Calibri"/>
              <a:sym typeface="Calibri"/>
            </a:endParaRPr>
          </a:p>
          <a:p>
            <a:pPr indent="-225425" lvl="0" marL="225425" rtl="0" algn="l">
              <a:lnSpc>
                <a:spcPct val="100000"/>
              </a:lnSpc>
              <a:spcBef>
                <a:spcPts val="1200"/>
              </a:spcBef>
              <a:spcAft>
                <a:spcPts val="0"/>
              </a:spcAft>
              <a:buClr>
                <a:schemeClr val="lt2"/>
              </a:buClr>
              <a:buSzPts val="2400"/>
              <a:buFont typeface="Calibri"/>
              <a:buChar char="▪"/>
            </a:pPr>
            <a:r>
              <a:rPr lang="en-US">
                <a:latin typeface="Calibri"/>
                <a:ea typeface="Calibri"/>
                <a:cs typeface="Calibri"/>
                <a:sym typeface="Calibri"/>
              </a:rPr>
              <a:t>We are fleshing out specific details of this exchange based on needs to test design proposals</a:t>
            </a:r>
            <a:endParaRPr>
              <a:latin typeface="Calibri"/>
              <a:ea typeface="Calibri"/>
              <a:cs typeface="Calibri"/>
              <a:sym typeface="Calibri"/>
            </a:endParaRPr>
          </a:p>
          <a:p>
            <a:pPr indent="-225425" lvl="0" marL="225425" rtl="0" algn="l">
              <a:lnSpc>
                <a:spcPct val="100000"/>
              </a:lnSpc>
              <a:spcBef>
                <a:spcPts val="1200"/>
              </a:spcBef>
              <a:spcAft>
                <a:spcPts val="0"/>
              </a:spcAft>
              <a:buClr>
                <a:schemeClr val="lt2"/>
              </a:buClr>
              <a:buSzPts val="2400"/>
              <a:buFont typeface="Calibri"/>
              <a:buChar char="▪"/>
            </a:pPr>
            <a:r>
              <a:rPr lang="en-US">
                <a:latin typeface="Calibri"/>
                <a:ea typeface="Calibri"/>
                <a:cs typeface="Calibri"/>
                <a:sym typeface="Calibri"/>
              </a:rPr>
              <a:t>We hope we can get more eyes on the design and hands on the code going forward</a:t>
            </a:r>
            <a:endParaRPr>
              <a:latin typeface="Calibri"/>
              <a:ea typeface="Calibri"/>
              <a:cs typeface="Calibri"/>
              <a:sym typeface="Calibri"/>
            </a:endParaRPr>
          </a:p>
        </p:txBody>
      </p:sp>
      <p:sp>
        <p:nvSpPr>
          <p:cNvPr id="2335" name="Google Shape;2335;p135"/>
          <p:cNvSpPr txBox="1"/>
          <p:nvPr/>
        </p:nvSpPr>
        <p:spPr>
          <a:xfrm>
            <a:off x="3018074" y="6334780"/>
            <a:ext cx="615585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 2020 The MITRE Corporation. All Rights Reserved.</a:t>
            </a:r>
            <a:endParaRPr/>
          </a:p>
          <a:p>
            <a:pPr indent="0" lvl="0" marL="0" marR="0" rtl="0" algn="ctr">
              <a:spcBef>
                <a:spcPts val="0"/>
              </a:spcBef>
              <a:spcAft>
                <a:spcPts val="0"/>
              </a:spcAft>
              <a:buNone/>
            </a:pPr>
            <a:r>
              <a:rPr b="0" i="0" lang="en-US" sz="1400" u="none" cap="none" strike="noStrike">
                <a:solidFill>
                  <a:schemeClr val="lt1"/>
                </a:solidFill>
                <a:latin typeface="Arial"/>
                <a:ea typeface="Arial"/>
                <a:cs typeface="Arial"/>
                <a:sym typeface="Arial"/>
              </a:rPr>
              <a:t>Approved for Public Release; Distribution Unlimited. Case Number 18-4154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0" name="Shape 2340"/>
        <p:cNvGrpSpPr/>
        <p:nvPr/>
      </p:nvGrpSpPr>
      <p:grpSpPr>
        <a:xfrm>
          <a:off x="0" y="0"/>
          <a:ext cx="0" cy="0"/>
          <a:chOff x="0" y="0"/>
          <a:chExt cx="0" cy="0"/>
        </a:xfrm>
      </p:grpSpPr>
      <p:sp>
        <p:nvSpPr>
          <p:cNvPr id="2341" name="Google Shape;2341;p136"/>
          <p:cNvSpPr txBox="1"/>
          <p:nvPr/>
        </p:nvSpPr>
        <p:spPr>
          <a:xfrm>
            <a:off x="6096000" y="932925"/>
            <a:ext cx="5424000" cy="58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595955"/>
                </a:solidFill>
                <a:latin typeface="Calibri"/>
                <a:ea typeface="Calibri"/>
                <a:cs typeface="Calibri"/>
                <a:sym typeface="Calibri"/>
              </a:rPr>
              <a:t>Workgroup Goals:</a:t>
            </a:r>
            <a:endParaRPr sz="1500">
              <a:solidFill>
                <a:srgbClr val="595955"/>
              </a:solidFill>
              <a:latin typeface="Calibri"/>
              <a:ea typeface="Calibri"/>
              <a:cs typeface="Calibri"/>
              <a:sym typeface="Calibri"/>
            </a:endParaRPr>
          </a:p>
          <a:p>
            <a:pPr indent="-323850" lvl="0" marL="457200" rtl="0" algn="l">
              <a:lnSpc>
                <a:spcPct val="115000"/>
              </a:lnSpc>
              <a:spcBef>
                <a:spcPts val="160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Leverage the diverse stakeholder base of the OCA to unify otherwise disparate cybersecurity architecture &amp; standards efforts</a:t>
            </a:r>
            <a:endParaRPr b="1"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Work among and between standards bodies to create a more holistic and realistic view of cyber security operations that bridges the silos</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b="1" lang="en-US" sz="1500">
                <a:solidFill>
                  <a:srgbClr val="595955"/>
                </a:solidFill>
                <a:latin typeface="Calibri"/>
                <a:ea typeface="Calibri"/>
                <a:cs typeface="Calibri"/>
                <a:sym typeface="Calibri"/>
              </a:rPr>
              <a:t>Example: NSA, NIST, and CIS are all collaborating to make posture collection a reality under OCA</a:t>
            </a:r>
            <a:endParaRPr sz="1500">
              <a:solidFill>
                <a:srgbClr val="595955"/>
              </a:solidFill>
              <a:latin typeface="Calibri"/>
              <a:ea typeface="Calibri"/>
              <a:cs typeface="Calibri"/>
              <a:sym typeface="Calibri"/>
            </a:endParaRPr>
          </a:p>
          <a:p>
            <a:pPr indent="0" lvl="0" marL="0" rtl="0" algn="l">
              <a:lnSpc>
                <a:spcPct val="115000"/>
              </a:lnSpc>
              <a:spcBef>
                <a:spcPts val="1600"/>
              </a:spcBef>
              <a:spcAft>
                <a:spcPts val="0"/>
              </a:spcAft>
              <a:buNone/>
            </a:pPr>
            <a:r>
              <a:rPr lang="en-US" sz="1500">
                <a:solidFill>
                  <a:srgbClr val="595955"/>
                </a:solidFill>
                <a:latin typeface="Calibri"/>
                <a:ea typeface="Calibri"/>
                <a:cs typeface="Calibri"/>
                <a:sym typeface="Calibri"/>
              </a:rPr>
              <a:t>Workgroup Outputs:</a:t>
            </a:r>
            <a:endParaRPr sz="1500">
              <a:solidFill>
                <a:srgbClr val="595955"/>
              </a:solidFill>
              <a:latin typeface="Calibri"/>
              <a:ea typeface="Calibri"/>
              <a:cs typeface="Calibri"/>
              <a:sym typeface="Calibri"/>
            </a:endParaRPr>
          </a:p>
          <a:p>
            <a:pPr indent="-323850" lvl="0" marL="457200" rtl="0" algn="l">
              <a:lnSpc>
                <a:spcPct val="115000"/>
              </a:lnSpc>
              <a:spcBef>
                <a:spcPts val="160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OCA </a:t>
            </a:r>
            <a:r>
              <a:rPr lang="en-US" sz="1500" u="sng">
                <a:solidFill>
                  <a:schemeClr val="hlink"/>
                </a:solidFill>
                <a:latin typeface="Calibri"/>
                <a:ea typeface="Calibri"/>
                <a:cs typeface="Calibri"/>
                <a:sym typeface="Calibri"/>
                <a:hlinkClick r:id="rId3"/>
              </a:rPr>
              <a:t>Solution Brief</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OCA </a:t>
            </a:r>
            <a:r>
              <a:rPr lang="en-US" sz="1500" u="sng">
                <a:solidFill>
                  <a:schemeClr val="hlink"/>
                </a:solidFill>
                <a:latin typeface="Calibri"/>
                <a:ea typeface="Calibri"/>
                <a:cs typeface="Calibri"/>
                <a:sym typeface="Calibri"/>
                <a:hlinkClick r:id="rId4"/>
              </a:rPr>
              <a:t>Reference Architecture Diagrams</a:t>
            </a:r>
            <a:r>
              <a:rPr lang="en-US" sz="1500">
                <a:solidFill>
                  <a:srgbClr val="595955"/>
                </a:solidFill>
                <a:latin typeface="Calibri"/>
                <a:ea typeface="Calibri"/>
                <a:cs typeface="Calibri"/>
                <a:sym typeface="Calibri"/>
              </a:rPr>
              <a:t> (WIP)</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OCA Reference Architecture - White Paper (WIP)</a:t>
            </a:r>
            <a:endParaRPr sz="1500">
              <a:solidFill>
                <a:srgbClr val="595955"/>
              </a:solidFill>
              <a:latin typeface="Calibri"/>
              <a:ea typeface="Calibri"/>
              <a:cs typeface="Calibri"/>
              <a:sym typeface="Calibri"/>
            </a:endParaRPr>
          </a:p>
        </p:txBody>
      </p:sp>
      <p:sp>
        <p:nvSpPr>
          <p:cNvPr id="2342" name="Google Shape;2342;p136"/>
          <p:cNvSpPr txBox="1"/>
          <p:nvPr>
            <p:ph type="title"/>
          </p:nvPr>
        </p:nvSpPr>
        <p:spPr>
          <a:xfrm>
            <a:off x="292936" y="286400"/>
            <a:ext cx="11594400" cy="3993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US">
                <a:solidFill>
                  <a:schemeClr val="dk1"/>
                </a:solidFill>
              </a:rPr>
              <a:t>Architecture Working Group</a:t>
            </a:r>
            <a:endParaRPr>
              <a:solidFill>
                <a:schemeClr val="dk1"/>
              </a:solidFill>
            </a:endParaRPr>
          </a:p>
        </p:txBody>
      </p:sp>
      <p:grpSp>
        <p:nvGrpSpPr>
          <p:cNvPr id="2343" name="Google Shape;2343;p136"/>
          <p:cNvGrpSpPr/>
          <p:nvPr/>
        </p:nvGrpSpPr>
        <p:grpSpPr>
          <a:xfrm>
            <a:off x="901763" y="1541471"/>
            <a:ext cx="4451889" cy="4451889"/>
            <a:chOff x="2902488" y="902232"/>
            <a:chExt cx="3339000" cy="3339000"/>
          </a:xfrm>
        </p:grpSpPr>
        <p:sp>
          <p:nvSpPr>
            <p:cNvPr id="2344" name="Google Shape;2344;p136"/>
            <p:cNvSpPr/>
            <p:nvPr/>
          </p:nvSpPr>
          <p:spPr>
            <a:xfrm rot="-5400000">
              <a:off x="2902488" y="902232"/>
              <a:ext cx="3339000" cy="3339000"/>
            </a:xfrm>
            <a:prstGeom prst="ellipse">
              <a:avLst/>
            </a:prstGeom>
            <a:noFill/>
            <a:ln cap="flat" cmpd="sng" w="19050">
              <a:solidFill>
                <a:srgbClr val="0D5DDF"/>
              </a:solidFill>
              <a:prstDash val="dash"/>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5" name="Google Shape;2345;p136"/>
            <p:cNvSpPr/>
            <p:nvPr/>
          </p:nvSpPr>
          <p:spPr>
            <a:xfrm>
              <a:off x="3123738" y="1123632"/>
              <a:ext cx="2896500" cy="2896200"/>
            </a:xfrm>
            <a:prstGeom prst="pie">
              <a:avLst>
                <a:gd fmla="val 21577108" name="adj1"/>
                <a:gd fmla="val 16214886" name="adj2"/>
              </a:avLst>
            </a:prstGeom>
            <a:solidFill>
              <a:srgbClr val="A1C3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346" name="Google Shape;2346;p136"/>
          <p:cNvSpPr/>
          <p:nvPr/>
        </p:nvSpPr>
        <p:spPr>
          <a:xfrm>
            <a:off x="2408028" y="5182915"/>
            <a:ext cx="1424700" cy="1424700"/>
          </a:xfrm>
          <a:prstGeom prst="ellipse">
            <a:avLst/>
          </a:prstGeom>
          <a:solidFill>
            <a:srgbClr val="E1ECF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347" name="Google Shape;2347;p136"/>
          <p:cNvGrpSpPr/>
          <p:nvPr/>
        </p:nvGrpSpPr>
        <p:grpSpPr>
          <a:xfrm>
            <a:off x="2421200" y="932935"/>
            <a:ext cx="1424764" cy="1424764"/>
            <a:chOff x="2859873" y="853971"/>
            <a:chExt cx="1068600" cy="1068600"/>
          </a:xfrm>
        </p:grpSpPr>
        <p:sp>
          <p:nvSpPr>
            <p:cNvPr id="2348" name="Google Shape;2348;p136"/>
            <p:cNvSpPr/>
            <p:nvPr/>
          </p:nvSpPr>
          <p:spPr>
            <a:xfrm>
              <a:off x="2859873" y="853971"/>
              <a:ext cx="1068600" cy="1068600"/>
            </a:xfrm>
            <a:prstGeom prst="ellipse">
              <a:avLst/>
            </a:prstGeom>
            <a:solidFill>
              <a:srgbClr val="C9DE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49" name="Google Shape;2349;p136"/>
            <p:cNvSpPr txBox="1"/>
            <p:nvPr/>
          </p:nvSpPr>
          <p:spPr>
            <a:xfrm>
              <a:off x="3002996" y="1486437"/>
              <a:ext cx="762600" cy="271800"/>
            </a:xfrm>
            <a:prstGeom prst="rect">
              <a:avLst/>
            </a:prstGeom>
            <a:solidFill>
              <a:srgbClr val="C9DEFF"/>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1100">
                  <a:solidFill>
                    <a:schemeClr val="dk1"/>
                  </a:solidFill>
                  <a:latin typeface="Roboto"/>
                  <a:ea typeface="Roboto"/>
                  <a:cs typeface="Roboto"/>
                  <a:sym typeface="Roboto"/>
                </a:rPr>
                <a:t>SACM</a:t>
              </a:r>
              <a:endParaRPr b="1" sz="1100">
                <a:solidFill>
                  <a:schemeClr val="dk1"/>
                </a:solidFill>
                <a:latin typeface="Roboto"/>
                <a:ea typeface="Roboto"/>
                <a:cs typeface="Roboto"/>
                <a:sym typeface="Roboto"/>
              </a:endParaRPr>
            </a:p>
          </p:txBody>
        </p:sp>
      </p:grpSp>
      <p:pic>
        <p:nvPicPr>
          <p:cNvPr id="2350" name="Google Shape;2350;p136"/>
          <p:cNvPicPr preferRelativeResize="0"/>
          <p:nvPr/>
        </p:nvPicPr>
        <p:blipFill>
          <a:blip r:embed="rId5">
            <a:alphaModFix/>
          </a:blip>
          <a:stretch>
            <a:fillRect/>
          </a:stretch>
        </p:blipFill>
        <p:spPr>
          <a:xfrm>
            <a:off x="2707702" y="5479647"/>
            <a:ext cx="851776" cy="831274"/>
          </a:xfrm>
          <a:prstGeom prst="rect">
            <a:avLst/>
          </a:prstGeom>
          <a:noFill/>
          <a:ln>
            <a:noFill/>
          </a:ln>
        </p:spPr>
      </p:pic>
      <p:sp>
        <p:nvSpPr>
          <p:cNvPr id="2351" name="Google Shape;2351;p136"/>
          <p:cNvSpPr/>
          <p:nvPr/>
        </p:nvSpPr>
        <p:spPr>
          <a:xfrm>
            <a:off x="1917137" y="2556846"/>
            <a:ext cx="2421000" cy="2421000"/>
          </a:xfrm>
          <a:prstGeom prst="ellipse">
            <a:avLst/>
          </a:prstGeom>
          <a:solidFill>
            <a:srgbClr val="C9DEFF"/>
          </a:solidFill>
          <a:ln>
            <a:noFill/>
          </a:ln>
          <a:effectLst>
            <a:outerShdw blurRad="228600" rotWithShape="0" algn="tl" dir="5400000" dist="50800">
              <a:srgbClr val="000000">
                <a:alpha val="549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352" name="Google Shape;2352;p136"/>
          <p:cNvPicPr preferRelativeResize="0"/>
          <p:nvPr/>
        </p:nvPicPr>
        <p:blipFill>
          <a:blip r:embed="rId6">
            <a:alphaModFix/>
          </a:blip>
          <a:stretch>
            <a:fillRect/>
          </a:stretch>
        </p:blipFill>
        <p:spPr>
          <a:xfrm>
            <a:off x="2540599" y="1066538"/>
            <a:ext cx="1159625" cy="662650"/>
          </a:xfrm>
          <a:prstGeom prst="rect">
            <a:avLst/>
          </a:prstGeom>
          <a:noFill/>
          <a:ln>
            <a:noFill/>
          </a:ln>
        </p:spPr>
      </p:pic>
      <p:sp>
        <p:nvSpPr>
          <p:cNvPr id="2353" name="Google Shape;2353;p136"/>
          <p:cNvSpPr/>
          <p:nvPr/>
        </p:nvSpPr>
        <p:spPr>
          <a:xfrm>
            <a:off x="292928" y="3059784"/>
            <a:ext cx="1424700" cy="1424700"/>
          </a:xfrm>
          <a:prstGeom prst="ellipse">
            <a:avLst/>
          </a:prstGeom>
          <a:solidFill>
            <a:srgbClr val="C9DE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54" name="Google Shape;2354;p136"/>
          <p:cNvSpPr/>
          <p:nvPr/>
        </p:nvSpPr>
        <p:spPr>
          <a:xfrm>
            <a:off x="4540271" y="3059784"/>
            <a:ext cx="1424700" cy="1424700"/>
          </a:xfrm>
          <a:prstGeom prst="ellipse">
            <a:avLst/>
          </a:prstGeom>
          <a:solidFill>
            <a:srgbClr val="C9DE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355" name="Google Shape;2355;p136"/>
          <p:cNvPicPr preferRelativeResize="0"/>
          <p:nvPr/>
        </p:nvPicPr>
        <p:blipFill>
          <a:blip r:embed="rId7">
            <a:alphaModFix/>
          </a:blip>
          <a:stretch>
            <a:fillRect/>
          </a:stretch>
        </p:blipFill>
        <p:spPr>
          <a:xfrm>
            <a:off x="557538" y="3643699"/>
            <a:ext cx="895473" cy="662650"/>
          </a:xfrm>
          <a:prstGeom prst="rect">
            <a:avLst/>
          </a:prstGeom>
          <a:noFill/>
          <a:ln>
            <a:noFill/>
          </a:ln>
        </p:spPr>
      </p:pic>
      <p:pic>
        <p:nvPicPr>
          <p:cNvPr id="2356" name="Google Shape;2356;p136"/>
          <p:cNvPicPr preferRelativeResize="0"/>
          <p:nvPr/>
        </p:nvPicPr>
        <p:blipFill>
          <a:blip r:embed="rId8">
            <a:alphaModFix/>
          </a:blip>
          <a:stretch>
            <a:fillRect/>
          </a:stretch>
        </p:blipFill>
        <p:spPr>
          <a:xfrm>
            <a:off x="4738284" y="3452750"/>
            <a:ext cx="1028725" cy="271150"/>
          </a:xfrm>
          <a:prstGeom prst="rect">
            <a:avLst/>
          </a:prstGeom>
          <a:noFill/>
          <a:ln>
            <a:noFill/>
          </a:ln>
        </p:spPr>
      </p:pic>
      <p:sp>
        <p:nvSpPr>
          <p:cNvPr id="2357" name="Google Shape;2357;p136"/>
          <p:cNvSpPr txBox="1"/>
          <p:nvPr/>
        </p:nvSpPr>
        <p:spPr>
          <a:xfrm>
            <a:off x="4744300" y="3793826"/>
            <a:ext cx="1016700" cy="362400"/>
          </a:xfrm>
          <a:prstGeom prst="rect">
            <a:avLst/>
          </a:prstGeom>
          <a:solidFill>
            <a:srgbClr val="C9DEFF"/>
          </a:soli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None/>
            </a:pPr>
            <a:r>
              <a:rPr b="1" lang="en-US" sz="1100">
                <a:solidFill>
                  <a:schemeClr val="dk1"/>
                </a:solidFill>
                <a:latin typeface="Roboto"/>
                <a:ea typeface="Roboto"/>
                <a:cs typeface="Roboto"/>
                <a:sym typeface="Roboto"/>
              </a:rPr>
              <a:t>SCAPv2</a:t>
            </a:r>
            <a:endParaRPr b="1" sz="1100">
              <a:solidFill>
                <a:schemeClr val="dk1"/>
              </a:solidFill>
              <a:latin typeface="Roboto"/>
              <a:ea typeface="Roboto"/>
              <a:cs typeface="Roboto"/>
              <a:sym typeface="Roboto"/>
            </a:endParaRPr>
          </a:p>
        </p:txBody>
      </p:sp>
      <p:pic>
        <p:nvPicPr>
          <p:cNvPr id="2358" name="Google Shape;2358;p136"/>
          <p:cNvPicPr preferRelativeResize="0"/>
          <p:nvPr/>
        </p:nvPicPr>
        <p:blipFill>
          <a:blip r:embed="rId9">
            <a:alphaModFix/>
          </a:blip>
          <a:stretch>
            <a:fillRect/>
          </a:stretch>
        </p:blipFill>
        <p:spPr>
          <a:xfrm>
            <a:off x="644138" y="3001625"/>
            <a:ext cx="722275" cy="722275"/>
          </a:xfrm>
          <a:prstGeom prst="rect">
            <a:avLst/>
          </a:prstGeom>
          <a:noFill/>
          <a:ln>
            <a:noFill/>
          </a:ln>
        </p:spPr>
      </p:pic>
      <p:pic>
        <p:nvPicPr>
          <p:cNvPr id="2359" name="Google Shape;2359;p136"/>
          <p:cNvPicPr preferRelativeResize="0"/>
          <p:nvPr/>
        </p:nvPicPr>
        <p:blipFill rotWithShape="1">
          <a:blip r:embed="rId10">
            <a:alphaModFix/>
          </a:blip>
          <a:srcRect b="0" l="0" r="0" t="0"/>
          <a:stretch/>
        </p:blipFill>
        <p:spPr>
          <a:xfrm>
            <a:off x="2237887" y="3320589"/>
            <a:ext cx="1782202" cy="899460"/>
          </a:xfrm>
          <a:prstGeom prst="rect">
            <a:avLst/>
          </a:prstGeom>
          <a:noFill/>
          <a:ln>
            <a:noFill/>
          </a:ln>
        </p:spPr>
      </p:pic>
      <p:pic>
        <p:nvPicPr>
          <p:cNvPr id="2360" name="Google Shape;2360;p136"/>
          <p:cNvPicPr preferRelativeResize="0"/>
          <p:nvPr/>
        </p:nvPicPr>
        <p:blipFill>
          <a:blip r:embed="rId11">
            <a:alphaModFix/>
          </a:blip>
          <a:stretch>
            <a:fillRect/>
          </a:stretch>
        </p:blipFill>
        <p:spPr>
          <a:xfrm>
            <a:off x="357350" y="3561900"/>
            <a:ext cx="1159625" cy="23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137"/>
          <p:cNvSpPr txBox="1"/>
          <p:nvPr>
            <p:ph type="title"/>
          </p:nvPr>
        </p:nvSpPr>
        <p:spPr>
          <a:xfrm>
            <a:off x="888631" y="2349925"/>
            <a:ext cx="3498900" cy="2456400"/>
          </a:xfrm>
          <a:prstGeom prst="rect">
            <a:avLst/>
          </a:prstGeom>
        </p:spPr>
        <p:txBody>
          <a:bodyPr anchorCtr="0" anchor="ctr" bIns="228600" lIns="228600" spcFirstLastPara="1" rIns="228600" wrap="square" tIns="228600">
            <a:noAutofit/>
          </a:bodyPr>
          <a:lstStyle/>
          <a:p>
            <a:pPr indent="0" lvl="0" marL="0" rtl="0" algn="ctr">
              <a:spcBef>
                <a:spcPts val="0"/>
              </a:spcBef>
              <a:spcAft>
                <a:spcPts val="0"/>
              </a:spcAft>
              <a:buNone/>
            </a:pPr>
            <a:r>
              <a:rPr lang="en-US"/>
              <a:t>IOB Sharing Working Group</a:t>
            </a:r>
            <a:endParaRPr/>
          </a:p>
        </p:txBody>
      </p:sp>
      <p:sp>
        <p:nvSpPr>
          <p:cNvPr id="2367" name="Google Shape;2367;p137"/>
          <p:cNvSpPr txBox="1"/>
          <p:nvPr/>
        </p:nvSpPr>
        <p:spPr>
          <a:xfrm>
            <a:off x="4963800" y="309675"/>
            <a:ext cx="6556200" cy="58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595955"/>
                </a:solidFill>
                <a:latin typeface="Calibri"/>
                <a:ea typeface="Calibri"/>
                <a:cs typeface="Calibri"/>
                <a:sym typeface="Calibri"/>
              </a:rPr>
              <a:t>With IOCs: Any of these could be benign:</a:t>
            </a:r>
            <a:endParaRPr sz="1500">
              <a:solidFill>
                <a:srgbClr val="595955"/>
              </a:solidFill>
              <a:latin typeface="Calibri"/>
              <a:ea typeface="Calibri"/>
              <a:cs typeface="Calibri"/>
              <a:sym typeface="Calibri"/>
            </a:endParaRPr>
          </a:p>
          <a:p>
            <a:pPr indent="-323850" lvl="0" marL="457200" rtl="0" algn="l">
              <a:lnSpc>
                <a:spcPct val="115000"/>
              </a:lnSpc>
              <a:spcBef>
                <a:spcPts val="160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Loading a DLL</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Calling out (DGA perhaps not)</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Pulling a file</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Change of privilege</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Lateral communication</a:t>
            </a:r>
            <a:endParaRPr sz="1500">
              <a:solidFill>
                <a:srgbClr val="595955"/>
              </a:solidFill>
              <a:latin typeface="Calibri"/>
              <a:ea typeface="Calibri"/>
              <a:cs typeface="Calibri"/>
              <a:sym typeface="Calibri"/>
            </a:endParaRPr>
          </a:p>
          <a:p>
            <a:pPr indent="0" lvl="0" marL="0" rtl="0" algn="l">
              <a:lnSpc>
                <a:spcPct val="115000"/>
              </a:lnSpc>
              <a:spcBef>
                <a:spcPts val="1600"/>
              </a:spcBef>
              <a:spcAft>
                <a:spcPts val="0"/>
              </a:spcAft>
              <a:buNone/>
            </a:pPr>
            <a:r>
              <a:rPr lang="en-US" sz="1500">
                <a:solidFill>
                  <a:srgbClr val="595955"/>
                </a:solidFill>
                <a:latin typeface="Calibri"/>
                <a:ea typeface="Calibri"/>
                <a:cs typeface="Calibri"/>
                <a:sym typeface="Calibri"/>
              </a:rPr>
              <a:t>Problem Statement:</a:t>
            </a:r>
            <a:endParaRPr sz="1500">
              <a:solidFill>
                <a:srgbClr val="595955"/>
              </a:solidFill>
              <a:latin typeface="Calibri"/>
              <a:ea typeface="Calibri"/>
              <a:cs typeface="Calibri"/>
              <a:sym typeface="Calibri"/>
            </a:endParaRPr>
          </a:p>
          <a:p>
            <a:pPr indent="-323850" lvl="0" marL="457200" rtl="0" algn="l">
              <a:lnSpc>
                <a:spcPct val="115000"/>
              </a:lnSpc>
              <a:spcBef>
                <a:spcPts val="160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The IOC way depends on identifying one or more of these and a lot of searching to see the attack</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b="1" lang="en-US" sz="1500">
                <a:solidFill>
                  <a:srgbClr val="595955"/>
                </a:solidFill>
                <a:latin typeface="Calibri"/>
                <a:ea typeface="Calibri"/>
                <a:cs typeface="Calibri"/>
                <a:sym typeface="Calibri"/>
              </a:rPr>
              <a:t>IOB</a:t>
            </a:r>
            <a:r>
              <a:rPr lang="en-US" sz="1500">
                <a:solidFill>
                  <a:srgbClr val="595955"/>
                </a:solidFill>
                <a:latin typeface="Calibri"/>
                <a:ea typeface="Calibri"/>
                <a:cs typeface="Calibri"/>
                <a:sym typeface="Calibri"/>
              </a:rPr>
              <a:t> would find the whole story as a </a:t>
            </a:r>
            <a:r>
              <a:rPr i="1" lang="en-US" sz="1500">
                <a:solidFill>
                  <a:srgbClr val="595955"/>
                </a:solidFill>
                <a:latin typeface="Calibri"/>
                <a:ea typeface="Calibri"/>
                <a:cs typeface="Calibri"/>
                <a:sym typeface="Calibri"/>
              </a:rPr>
              <a:t>chain</a:t>
            </a:r>
            <a:endParaRPr i="1"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Following the SolarWinds announcement, an IOB would have helped immediately to find this</a:t>
            </a:r>
            <a:endParaRPr sz="1500">
              <a:solidFill>
                <a:srgbClr val="595955"/>
              </a:solidFill>
              <a:latin typeface="Calibri"/>
              <a:ea typeface="Calibri"/>
              <a:cs typeface="Calibri"/>
              <a:sym typeface="Calibri"/>
            </a:endParaRPr>
          </a:p>
          <a:p>
            <a:pPr indent="0" lvl="0" marL="0" rtl="0" algn="l">
              <a:lnSpc>
                <a:spcPct val="115000"/>
              </a:lnSpc>
              <a:spcBef>
                <a:spcPts val="1600"/>
              </a:spcBef>
              <a:spcAft>
                <a:spcPts val="0"/>
              </a:spcAft>
              <a:buNone/>
            </a:pPr>
            <a:r>
              <a:rPr lang="en-US" sz="1500">
                <a:solidFill>
                  <a:srgbClr val="595955"/>
                </a:solidFill>
                <a:latin typeface="Calibri"/>
                <a:ea typeface="Calibri"/>
                <a:cs typeface="Calibri"/>
                <a:sym typeface="Calibri"/>
              </a:rPr>
              <a:t>Workgroup Goals:</a:t>
            </a:r>
            <a:endParaRPr sz="1500">
              <a:solidFill>
                <a:srgbClr val="595955"/>
              </a:solidFill>
              <a:latin typeface="Calibri"/>
              <a:ea typeface="Calibri"/>
              <a:cs typeface="Calibri"/>
              <a:sym typeface="Calibri"/>
            </a:endParaRPr>
          </a:p>
          <a:p>
            <a:pPr indent="-323850" lvl="0" marL="457200" rtl="0" algn="l">
              <a:lnSpc>
                <a:spcPct val="115000"/>
              </a:lnSpc>
              <a:spcBef>
                <a:spcPts val="160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A description capability that can be used to share behavioural sequences to be found [{behavior A} + {behavior B} near {behavior C}] </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Share-able, vendor neutral</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lang="en-US" sz="1500">
                <a:solidFill>
                  <a:srgbClr val="595955"/>
                </a:solidFill>
                <a:latin typeface="Calibri"/>
                <a:ea typeface="Calibri"/>
                <a:cs typeface="Calibri"/>
                <a:sym typeface="Calibri"/>
              </a:rPr>
              <a:t>Can be tied to MITRE ATT&amp;CK as it will map to movement through the matrix (Tactics and Techniques)</a:t>
            </a:r>
            <a:endParaRPr sz="1500">
              <a:solidFill>
                <a:srgbClr val="595955"/>
              </a:solidFill>
              <a:latin typeface="Calibri"/>
              <a:ea typeface="Calibri"/>
              <a:cs typeface="Calibri"/>
              <a:sym typeface="Calibri"/>
            </a:endParaRPr>
          </a:p>
          <a:p>
            <a:pPr indent="-323850" lvl="0" marL="457200" rtl="0" algn="l">
              <a:lnSpc>
                <a:spcPct val="115000"/>
              </a:lnSpc>
              <a:spcBef>
                <a:spcPts val="0"/>
              </a:spcBef>
              <a:spcAft>
                <a:spcPts val="0"/>
              </a:spcAft>
              <a:buClr>
                <a:srgbClr val="595955"/>
              </a:buClr>
              <a:buSzPts val="1500"/>
              <a:buFont typeface="Calibri"/>
              <a:buChar char="●"/>
            </a:pPr>
            <a:r>
              <a:rPr b="1" lang="en-US" sz="1500">
                <a:solidFill>
                  <a:srgbClr val="595955"/>
                </a:solidFill>
                <a:latin typeface="Calibri"/>
                <a:ea typeface="Calibri"/>
                <a:cs typeface="Calibri"/>
                <a:sym typeface="Calibri"/>
              </a:rPr>
              <a:t>Use existing capabilities where they exist, collaborate &amp; innovate where not</a:t>
            </a:r>
            <a:endParaRPr b="1" sz="1500">
              <a:solidFill>
                <a:srgbClr val="595955"/>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1" name="Shape 2371"/>
        <p:cNvGrpSpPr/>
        <p:nvPr/>
      </p:nvGrpSpPr>
      <p:grpSpPr>
        <a:xfrm>
          <a:off x="0" y="0"/>
          <a:ext cx="0" cy="0"/>
          <a:chOff x="0" y="0"/>
          <a:chExt cx="0" cy="0"/>
        </a:xfrm>
      </p:grpSpPr>
      <p:sp>
        <p:nvSpPr>
          <p:cNvPr id="2372" name="Google Shape;2372;p138"/>
          <p:cNvSpPr txBox="1"/>
          <p:nvPr>
            <p:ph idx="12" type="sldNum"/>
          </p:nvPr>
        </p:nvSpPr>
        <p:spPr>
          <a:xfrm>
            <a:off x="9448801" y="6383867"/>
            <a:ext cx="2438400" cy="2223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3" name="Google Shape;2373;p138"/>
          <p:cNvSpPr/>
          <p:nvPr/>
        </p:nvSpPr>
        <p:spPr>
          <a:xfrm>
            <a:off x="410397" y="1168268"/>
            <a:ext cx="7319100" cy="1395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i="0" lang="en-US" sz="4500" u="none" cap="none" strike="noStrike">
                <a:solidFill>
                  <a:schemeClr val="lt1"/>
                </a:solidFill>
                <a:latin typeface="Calibri"/>
                <a:ea typeface="Calibri"/>
                <a:cs typeface="Calibri"/>
                <a:sym typeface="Calibri"/>
              </a:rPr>
              <a:t>Introducing</a:t>
            </a:r>
            <a:r>
              <a:rPr b="1" i="0" lang="en-US" sz="4500" u="none" cap="none" strike="noStrike">
                <a:solidFill>
                  <a:srgbClr val="EE69B6"/>
                </a:solidFill>
                <a:latin typeface="Calibri"/>
                <a:ea typeface="Calibri"/>
                <a:cs typeface="Calibri"/>
                <a:sym typeface="Calibri"/>
              </a:rPr>
              <a:t> </a:t>
            </a:r>
            <a:r>
              <a:rPr b="1" i="0" lang="en-US" sz="4500" u="none" cap="none" strike="noStrike">
                <a:solidFill>
                  <a:srgbClr val="30B0FF"/>
                </a:solidFill>
                <a:latin typeface="Calibri"/>
                <a:ea typeface="Calibri"/>
                <a:cs typeface="Calibri"/>
                <a:sym typeface="Calibri"/>
              </a:rPr>
              <a:t>Kestrel</a:t>
            </a:r>
            <a:endParaRPr sz="1900"/>
          </a:p>
          <a:p>
            <a:pPr indent="0" lvl="0" marL="0" marR="0" rtl="0" algn="l">
              <a:spcBef>
                <a:spcPts val="0"/>
              </a:spcBef>
              <a:spcAft>
                <a:spcPts val="0"/>
              </a:spcAft>
              <a:buNone/>
            </a:pPr>
            <a:r>
              <a:rPr lang="en-US" sz="3700">
                <a:solidFill>
                  <a:schemeClr val="lt1"/>
                </a:solidFill>
                <a:latin typeface="Calibri"/>
                <a:ea typeface="Calibri"/>
                <a:cs typeface="Calibri"/>
                <a:sym typeface="Calibri"/>
              </a:rPr>
              <a:t>The Threat Hunting Language</a:t>
            </a:r>
            <a:endParaRPr sz="3700">
              <a:solidFill>
                <a:schemeClr val="lt1"/>
              </a:solidFill>
              <a:latin typeface="IBM Plex Sans"/>
              <a:ea typeface="IBM Plex Sans"/>
              <a:cs typeface="IBM Plex Sans"/>
              <a:sym typeface="IBM Plex Sans"/>
            </a:endParaRPr>
          </a:p>
        </p:txBody>
      </p:sp>
      <p:sp>
        <p:nvSpPr>
          <p:cNvPr id="2374" name="Google Shape;2374;p138"/>
          <p:cNvSpPr txBox="1"/>
          <p:nvPr/>
        </p:nvSpPr>
        <p:spPr>
          <a:xfrm>
            <a:off x="410397" y="5241026"/>
            <a:ext cx="4888800" cy="448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6D6E70"/>
              </a:buClr>
              <a:buSzPts val="1700"/>
              <a:buFont typeface="IBM Plex Sans"/>
              <a:buNone/>
            </a:pPr>
            <a:r>
              <a:rPr b="0" lang="en-US" sz="1900" u="none">
                <a:solidFill>
                  <a:schemeClr val="dk1"/>
                </a:solidFill>
                <a:latin typeface="IBM Plex Sans"/>
                <a:ea typeface="IBM Plex Sans"/>
                <a:cs typeface="IBM Plex Sans"/>
                <a:sym typeface="IBM Plex Sans"/>
              </a:rPr>
              <a:t>April 2021</a:t>
            </a:r>
            <a:endParaRPr sz="1900"/>
          </a:p>
        </p:txBody>
      </p:sp>
      <p:pic>
        <p:nvPicPr>
          <p:cNvPr id="2375" name="Google Shape;2375;p138"/>
          <p:cNvPicPr preferRelativeResize="0"/>
          <p:nvPr/>
        </p:nvPicPr>
        <p:blipFill rotWithShape="1">
          <a:blip r:embed="rId3">
            <a:alphaModFix/>
          </a:blip>
          <a:srcRect b="0" l="0" r="0" t="0"/>
          <a:stretch/>
        </p:blipFill>
        <p:spPr>
          <a:xfrm>
            <a:off x="6722533" y="0"/>
            <a:ext cx="5469467"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39"/>
          <p:cNvSpPr/>
          <p:nvPr/>
        </p:nvSpPr>
        <p:spPr>
          <a:xfrm>
            <a:off x="0" y="0"/>
            <a:ext cx="3108300" cy="6858000"/>
          </a:xfrm>
          <a:prstGeom prst="rect">
            <a:avLst/>
          </a:prstGeom>
          <a:solidFill>
            <a:schemeClr val="accent4"/>
          </a:solidFill>
          <a:ln>
            <a:noFill/>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383" name="Google Shape;2383;p139"/>
          <p:cNvSpPr txBox="1"/>
          <p:nvPr>
            <p:ph type="title"/>
          </p:nvPr>
        </p:nvSpPr>
        <p:spPr>
          <a:xfrm>
            <a:off x="192812" y="224687"/>
            <a:ext cx="2868000" cy="886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a:solidFill>
                  <a:srgbClr val="30B0FF"/>
                </a:solidFill>
                <a:latin typeface="IBM Plex Sans SemiBold"/>
                <a:ea typeface="IBM Plex Sans SemiBold"/>
                <a:cs typeface="IBM Plex Sans SemiBold"/>
                <a:sym typeface="IBM Plex Sans SemiBold"/>
              </a:rPr>
              <a:t>Kestrel </a:t>
            </a:r>
            <a:r>
              <a:rPr lang="en-US">
                <a:solidFill>
                  <a:schemeClr val="dk1"/>
                </a:solidFill>
                <a:latin typeface="IBM Plex Sans SemiBold"/>
                <a:ea typeface="IBM Plex Sans SemiBold"/>
                <a:cs typeface="IBM Plex Sans SemiBold"/>
                <a:sym typeface="IBM Plex Sans SemiBold"/>
              </a:rPr>
              <a:t>Benefits</a:t>
            </a:r>
            <a:br>
              <a:rPr lang="en-US">
                <a:solidFill>
                  <a:schemeClr val="dk1"/>
                </a:solidFill>
                <a:latin typeface="IBM Plex Sans SemiBold"/>
                <a:ea typeface="IBM Plex Sans SemiBold"/>
                <a:cs typeface="IBM Plex Sans SemiBold"/>
                <a:sym typeface="IBM Plex Sans SemiBold"/>
              </a:rPr>
            </a:br>
            <a:br>
              <a:rPr lang="en-US">
                <a:solidFill>
                  <a:schemeClr val="dk1"/>
                </a:solidFill>
                <a:latin typeface="IBM Plex Sans SemiBold"/>
                <a:ea typeface="IBM Plex Sans SemiBold"/>
                <a:cs typeface="IBM Plex Sans SemiBold"/>
                <a:sym typeface="IBM Plex Sans SemiBold"/>
              </a:rPr>
            </a:br>
            <a:br>
              <a:rPr lang="en-US">
                <a:solidFill>
                  <a:schemeClr val="dk1"/>
                </a:solidFill>
                <a:latin typeface="IBM Plex Sans SemiBold"/>
                <a:ea typeface="IBM Plex Sans SemiBold"/>
                <a:cs typeface="IBM Plex Sans SemiBold"/>
                <a:sym typeface="IBM Plex Sans SemiBold"/>
              </a:rPr>
            </a:br>
            <a:br>
              <a:rPr lang="en-US">
                <a:solidFill>
                  <a:schemeClr val="dk1"/>
                </a:solidFill>
                <a:latin typeface="IBM Plex Sans SemiBold"/>
                <a:ea typeface="IBM Plex Sans SemiBold"/>
                <a:cs typeface="IBM Plex Sans SemiBold"/>
                <a:sym typeface="IBM Plex Sans SemiBold"/>
              </a:rPr>
            </a:br>
            <a:endParaRPr sz="1600">
              <a:solidFill>
                <a:schemeClr val="dk1"/>
              </a:solidFill>
              <a:latin typeface="IBM Plex Sans SemiBold"/>
              <a:ea typeface="IBM Plex Sans SemiBold"/>
              <a:cs typeface="IBM Plex Sans SemiBold"/>
              <a:sym typeface="IBM Plex Sans SemiBold"/>
            </a:endParaRPr>
          </a:p>
        </p:txBody>
      </p:sp>
      <p:sp>
        <p:nvSpPr>
          <p:cNvPr id="2384" name="Google Shape;2384;p139"/>
          <p:cNvSpPr/>
          <p:nvPr/>
        </p:nvSpPr>
        <p:spPr>
          <a:xfrm>
            <a:off x="90869" y="1147180"/>
            <a:ext cx="3118800" cy="615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lang="en-US" sz="3200">
                <a:solidFill>
                  <a:srgbClr val="FFFFFF"/>
                </a:solidFill>
                <a:latin typeface="IBM Plex Sans SemiBold"/>
                <a:ea typeface="IBM Plex Sans SemiBold"/>
                <a:cs typeface="IBM Plex Sans SemiBold"/>
                <a:sym typeface="IBM Plex Sans SemiBold"/>
              </a:rPr>
              <a:t>Threat Hunters</a:t>
            </a:r>
            <a:endParaRPr sz="1800">
              <a:solidFill>
                <a:schemeClr val="lt1"/>
              </a:solidFill>
              <a:latin typeface="IBM Plex Sans Light"/>
              <a:ea typeface="IBM Plex Sans Light"/>
              <a:cs typeface="IBM Plex Sans Light"/>
              <a:sym typeface="IBM Plex Sans Light"/>
            </a:endParaRPr>
          </a:p>
        </p:txBody>
      </p:sp>
      <p:cxnSp>
        <p:nvCxnSpPr>
          <p:cNvPr id="2385" name="Google Shape;2385;p139"/>
          <p:cNvCxnSpPr/>
          <p:nvPr/>
        </p:nvCxnSpPr>
        <p:spPr>
          <a:xfrm>
            <a:off x="186648" y="1143668"/>
            <a:ext cx="2783700" cy="0"/>
          </a:xfrm>
          <a:prstGeom prst="straightConnector1">
            <a:avLst/>
          </a:prstGeom>
          <a:noFill/>
          <a:ln cap="flat" cmpd="sng" w="19050">
            <a:solidFill>
              <a:schemeClr val="dk1"/>
            </a:solidFill>
            <a:prstDash val="solid"/>
            <a:round/>
            <a:headEnd len="sm" w="sm" type="none"/>
            <a:tailEnd len="sm" w="sm" type="none"/>
          </a:ln>
        </p:spPr>
      </p:cxnSp>
      <p:sp>
        <p:nvSpPr>
          <p:cNvPr id="2386" name="Google Shape;2386;p139"/>
          <p:cNvSpPr/>
          <p:nvPr/>
        </p:nvSpPr>
        <p:spPr>
          <a:xfrm>
            <a:off x="172164" y="1852309"/>
            <a:ext cx="2585700" cy="2914500"/>
          </a:xfrm>
          <a:prstGeom prst="rect">
            <a:avLst/>
          </a:prstGeom>
          <a:noFill/>
          <a:ln>
            <a:noFill/>
          </a:ln>
        </p:spPr>
        <p:txBody>
          <a:bodyPr anchorCtr="0" anchor="t" bIns="0" lIns="0" spcFirstLastPara="1" rIns="0" wrap="square" tIns="0">
            <a:noAutofit/>
          </a:bodyPr>
          <a:lstStyle/>
          <a:p>
            <a:pPr indent="-228600" lvl="0" marL="228600" marR="0" rtl="0" algn="l">
              <a:lnSpc>
                <a:spcPct val="150000"/>
              </a:lnSpc>
              <a:spcBef>
                <a:spcPts val="0"/>
              </a:spcBef>
              <a:spcAft>
                <a:spcPts val="0"/>
              </a:spcAft>
              <a:buClr>
                <a:srgbClr val="FFFFFF"/>
              </a:buClr>
              <a:buSzPts val="1600"/>
              <a:buFont typeface="Arial"/>
              <a:buChar char="•"/>
            </a:pPr>
            <a:r>
              <a:rPr lang="en-US" sz="1600">
                <a:solidFill>
                  <a:srgbClr val="FFFFFF"/>
                </a:solidFill>
                <a:latin typeface="IBM Plex Sans"/>
                <a:ea typeface="IBM Plex Sans"/>
                <a:cs typeface="IBM Plex Sans"/>
                <a:sym typeface="IBM Plex Sans"/>
              </a:rPr>
              <a:t>Discover and analyze threat faster</a:t>
            </a:r>
            <a:endParaRPr sz="1900"/>
          </a:p>
          <a:p>
            <a:pPr indent="-228600" lvl="0" marL="228600" marR="0" rtl="0" algn="l">
              <a:lnSpc>
                <a:spcPct val="150000"/>
              </a:lnSpc>
              <a:spcBef>
                <a:spcPts val="0"/>
              </a:spcBef>
              <a:spcAft>
                <a:spcPts val="0"/>
              </a:spcAft>
              <a:buClr>
                <a:srgbClr val="FFFFFF"/>
              </a:buClr>
              <a:buSzPts val="1600"/>
              <a:buFont typeface="Arial"/>
              <a:buChar char="•"/>
            </a:pPr>
            <a:r>
              <a:rPr lang="en-US" sz="1600">
                <a:solidFill>
                  <a:srgbClr val="FFFFFF"/>
                </a:solidFill>
                <a:latin typeface="IBM Plex Sans"/>
                <a:ea typeface="IBM Plex Sans"/>
                <a:cs typeface="IBM Plex Sans"/>
                <a:sym typeface="IBM Plex Sans"/>
              </a:rPr>
              <a:t>Foster collaboration and re-use of threat TTPs</a:t>
            </a:r>
            <a:endParaRPr sz="1900"/>
          </a:p>
          <a:p>
            <a:pPr indent="-228600" lvl="0" marL="228600" marR="0" rtl="0" algn="l">
              <a:lnSpc>
                <a:spcPct val="150000"/>
              </a:lnSpc>
              <a:spcBef>
                <a:spcPts val="0"/>
              </a:spcBef>
              <a:spcAft>
                <a:spcPts val="0"/>
              </a:spcAft>
              <a:buClr>
                <a:srgbClr val="FFFFFF"/>
              </a:buClr>
              <a:buSzPts val="1600"/>
              <a:buFont typeface="Arial"/>
              <a:buChar char="•"/>
            </a:pPr>
            <a:r>
              <a:rPr lang="en-US" sz="1600">
                <a:solidFill>
                  <a:srgbClr val="FFFFFF"/>
                </a:solidFill>
                <a:latin typeface="IBM Plex Sans"/>
                <a:ea typeface="IBM Plex Sans"/>
                <a:cs typeface="IBM Plex Sans"/>
                <a:sym typeface="IBM Plex Sans"/>
              </a:rPr>
              <a:t>Unified language across all data sources</a:t>
            </a:r>
            <a:endParaRPr sz="1900"/>
          </a:p>
          <a:p>
            <a:pPr indent="-228600" lvl="0" marL="228600" marR="0" rtl="0" algn="l">
              <a:lnSpc>
                <a:spcPct val="150000"/>
              </a:lnSpc>
              <a:spcBef>
                <a:spcPts val="0"/>
              </a:spcBef>
              <a:spcAft>
                <a:spcPts val="0"/>
              </a:spcAft>
              <a:buClr>
                <a:srgbClr val="FFFFFF"/>
              </a:buClr>
              <a:buSzPts val="1600"/>
              <a:buFont typeface="Arial"/>
              <a:buChar char="•"/>
            </a:pPr>
            <a:r>
              <a:rPr i="0" lang="en-US" sz="1600" u="none" cap="none" strike="noStrike">
                <a:solidFill>
                  <a:srgbClr val="FFFFFF"/>
                </a:solidFill>
                <a:latin typeface="IBM Plex Sans"/>
                <a:ea typeface="IBM Plex Sans"/>
                <a:cs typeface="IBM Plex Sans"/>
                <a:sym typeface="IBM Plex Sans"/>
              </a:rPr>
              <a:t>Machine Learning &amp; Analytics </a:t>
            </a:r>
            <a:endParaRPr i="0" sz="1600" u="none" cap="none" strike="noStrike">
              <a:solidFill>
                <a:srgbClr val="E1ECFE"/>
              </a:solidFill>
              <a:latin typeface="IBM Plex Sans Light"/>
              <a:ea typeface="IBM Plex Sans Light"/>
              <a:cs typeface="IBM Plex Sans Light"/>
              <a:sym typeface="IBM Plex Sans Light"/>
            </a:endParaRPr>
          </a:p>
        </p:txBody>
      </p:sp>
      <p:sp>
        <p:nvSpPr>
          <p:cNvPr id="2387" name="Google Shape;2387;p139"/>
          <p:cNvSpPr/>
          <p:nvPr/>
        </p:nvSpPr>
        <p:spPr>
          <a:xfrm>
            <a:off x="6445167" y="2559880"/>
            <a:ext cx="2638500" cy="2638500"/>
          </a:xfrm>
          <a:prstGeom prst="chord">
            <a:avLst>
              <a:gd fmla="val 5403778" name="adj1"/>
              <a:gd fmla="val 16194325" name="adj2"/>
            </a:avLst>
          </a:prstGeom>
          <a:solidFill>
            <a:srgbClr val="EE69B6"/>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FFFFFF"/>
              </a:solidFill>
              <a:latin typeface="Calibri"/>
              <a:ea typeface="Calibri"/>
              <a:cs typeface="Calibri"/>
              <a:sym typeface="Calibri"/>
            </a:endParaRPr>
          </a:p>
        </p:txBody>
      </p:sp>
      <p:sp>
        <p:nvSpPr>
          <p:cNvPr id="2388" name="Google Shape;2388;p139"/>
          <p:cNvSpPr/>
          <p:nvPr/>
        </p:nvSpPr>
        <p:spPr>
          <a:xfrm rot="10800000">
            <a:off x="6445092" y="2559805"/>
            <a:ext cx="2638500" cy="2638500"/>
          </a:xfrm>
          <a:prstGeom prst="chord">
            <a:avLst>
              <a:gd fmla="val 5403778" name="adj1"/>
              <a:gd fmla="val 16194325" name="adj2"/>
            </a:avLst>
          </a:prstGeom>
          <a:solidFill>
            <a:srgbClr val="6175E0"/>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FFFFFF"/>
              </a:solidFill>
              <a:latin typeface="Calibri"/>
              <a:ea typeface="Calibri"/>
              <a:cs typeface="Calibri"/>
              <a:sym typeface="Calibri"/>
            </a:endParaRPr>
          </a:p>
        </p:txBody>
      </p:sp>
      <p:sp>
        <p:nvSpPr>
          <p:cNvPr id="2389" name="Google Shape;2389;p139"/>
          <p:cNvSpPr txBox="1"/>
          <p:nvPr/>
        </p:nvSpPr>
        <p:spPr>
          <a:xfrm>
            <a:off x="6254781" y="3525148"/>
            <a:ext cx="1782900" cy="80040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FFFFFF"/>
                </a:solidFill>
                <a:latin typeface="Calibri"/>
                <a:ea typeface="Calibri"/>
                <a:cs typeface="Calibri"/>
                <a:sym typeface="Calibri"/>
              </a:rPr>
              <a:t>WHAT</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to hunt?</a:t>
            </a:r>
            <a:endParaRPr b="1" i="1" sz="2000">
              <a:solidFill>
                <a:srgbClr val="FFFFFF"/>
              </a:solidFill>
              <a:latin typeface="Calibri"/>
              <a:ea typeface="Calibri"/>
              <a:cs typeface="Calibri"/>
              <a:sym typeface="Calibri"/>
            </a:endParaRPr>
          </a:p>
        </p:txBody>
      </p:sp>
      <p:sp>
        <p:nvSpPr>
          <p:cNvPr id="2390" name="Google Shape;2390;p139"/>
          <p:cNvSpPr txBox="1"/>
          <p:nvPr/>
        </p:nvSpPr>
        <p:spPr>
          <a:xfrm>
            <a:off x="7499381" y="3525148"/>
            <a:ext cx="1782900" cy="80040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400">
                <a:solidFill>
                  <a:srgbClr val="FFFFFF"/>
                </a:solidFill>
                <a:latin typeface="Calibri"/>
                <a:ea typeface="Calibri"/>
                <a:cs typeface="Calibri"/>
                <a:sym typeface="Calibri"/>
              </a:rPr>
              <a:t>HOW</a:t>
            </a:r>
            <a:endParaRPr b="1" sz="2000">
              <a:solidFill>
                <a:srgbClr val="FFFFFF"/>
              </a:solidFill>
              <a:latin typeface="Calibri"/>
              <a:ea typeface="Calibri"/>
              <a:cs typeface="Calibri"/>
              <a:sym typeface="Calibri"/>
            </a:endParaRPr>
          </a:p>
          <a:p>
            <a:pPr indent="0" lvl="0" marL="0" marR="0" rtl="0" algn="ctr">
              <a:spcBef>
                <a:spcPts val="0"/>
              </a:spcBef>
              <a:spcAft>
                <a:spcPts val="0"/>
              </a:spcAft>
              <a:buNone/>
            </a:pPr>
            <a:r>
              <a:rPr b="1" lang="en-US" sz="2000">
                <a:solidFill>
                  <a:srgbClr val="FFFFFF"/>
                </a:solidFill>
                <a:latin typeface="Calibri"/>
                <a:ea typeface="Calibri"/>
                <a:cs typeface="Calibri"/>
                <a:sym typeface="Calibri"/>
              </a:rPr>
              <a:t>to hunt?</a:t>
            </a:r>
            <a:endParaRPr b="1" i="1" sz="2000">
              <a:solidFill>
                <a:srgbClr val="FFFFFF"/>
              </a:solidFill>
              <a:latin typeface="Calibri"/>
              <a:ea typeface="Calibri"/>
              <a:cs typeface="Calibri"/>
              <a:sym typeface="Calibri"/>
            </a:endParaRPr>
          </a:p>
        </p:txBody>
      </p:sp>
      <p:sp>
        <p:nvSpPr>
          <p:cNvPr id="2391" name="Google Shape;2391;p139"/>
          <p:cNvSpPr txBox="1"/>
          <p:nvPr/>
        </p:nvSpPr>
        <p:spPr>
          <a:xfrm>
            <a:off x="3974753" y="2919780"/>
            <a:ext cx="37260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EE69B6"/>
                </a:solidFill>
                <a:latin typeface="Calibri"/>
                <a:ea typeface="Calibri"/>
                <a:cs typeface="Calibri"/>
                <a:sym typeface="Calibri"/>
              </a:rPr>
              <a:t>What is the threat hypothesis?</a:t>
            </a:r>
            <a:endParaRPr sz="1900"/>
          </a:p>
        </p:txBody>
      </p:sp>
      <p:sp>
        <p:nvSpPr>
          <p:cNvPr id="2392" name="Google Shape;2392;p139"/>
          <p:cNvSpPr txBox="1"/>
          <p:nvPr/>
        </p:nvSpPr>
        <p:spPr>
          <a:xfrm>
            <a:off x="4430453" y="3505655"/>
            <a:ext cx="23109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EE69B6"/>
                </a:solidFill>
                <a:latin typeface="Calibri"/>
                <a:ea typeface="Calibri"/>
                <a:cs typeface="Calibri"/>
                <a:sym typeface="Calibri"/>
              </a:rPr>
              <a:t>What is the next step?</a:t>
            </a:r>
            <a:endParaRPr sz="1900"/>
          </a:p>
        </p:txBody>
      </p:sp>
      <p:sp>
        <p:nvSpPr>
          <p:cNvPr id="2393" name="Google Shape;2393;p139"/>
          <p:cNvSpPr txBox="1"/>
          <p:nvPr/>
        </p:nvSpPr>
        <p:spPr>
          <a:xfrm>
            <a:off x="5007786" y="4091529"/>
            <a:ext cx="20835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EE69B6"/>
                </a:solidFill>
                <a:latin typeface="Calibri"/>
                <a:ea typeface="Calibri"/>
                <a:cs typeface="Calibri"/>
                <a:sym typeface="Calibri"/>
              </a:rPr>
              <a:t>What TI to add?</a:t>
            </a:r>
            <a:endParaRPr sz="1900"/>
          </a:p>
        </p:txBody>
      </p:sp>
      <p:sp>
        <p:nvSpPr>
          <p:cNvPr id="2394" name="Google Shape;2394;p139"/>
          <p:cNvSpPr txBox="1"/>
          <p:nvPr/>
        </p:nvSpPr>
        <p:spPr>
          <a:xfrm>
            <a:off x="4791816" y="4677405"/>
            <a:ext cx="25143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EE69B6"/>
                </a:solidFill>
                <a:latin typeface="Calibri"/>
                <a:ea typeface="Calibri"/>
                <a:cs typeface="Calibri"/>
                <a:sym typeface="Calibri"/>
              </a:rPr>
              <a:t>What ML model to fit?</a:t>
            </a:r>
            <a:endParaRPr sz="1900"/>
          </a:p>
        </p:txBody>
      </p:sp>
      <p:sp>
        <p:nvSpPr>
          <p:cNvPr id="2395" name="Google Shape;2395;p139"/>
          <p:cNvSpPr txBox="1"/>
          <p:nvPr/>
        </p:nvSpPr>
        <p:spPr>
          <a:xfrm>
            <a:off x="8762433" y="2901877"/>
            <a:ext cx="29139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6175E0"/>
                </a:solidFill>
                <a:latin typeface="Calibri"/>
                <a:ea typeface="Calibri"/>
                <a:cs typeface="Calibri"/>
                <a:sym typeface="Calibri"/>
              </a:rPr>
              <a:t>How to query this EDR?</a:t>
            </a:r>
            <a:endParaRPr sz="1900"/>
          </a:p>
        </p:txBody>
      </p:sp>
      <p:sp>
        <p:nvSpPr>
          <p:cNvPr id="2396" name="Google Shape;2396;p139"/>
          <p:cNvSpPr txBox="1"/>
          <p:nvPr/>
        </p:nvSpPr>
        <p:spPr>
          <a:xfrm>
            <a:off x="8993581" y="3500332"/>
            <a:ext cx="23109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6175E0"/>
                </a:solidFill>
                <a:latin typeface="Calibri"/>
                <a:ea typeface="Calibri"/>
                <a:cs typeface="Calibri"/>
                <a:sym typeface="Calibri"/>
              </a:rPr>
              <a:t>How to extract the field?</a:t>
            </a:r>
            <a:endParaRPr i="1" sz="1600">
              <a:solidFill>
                <a:srgbClr val="FFFFFF"/>
              </a:solidFill>
              <a:latin typeface="Calibri"/>
              <a:ea typeface="Calibri"/>
              <a:cs typeface="Calibri"/>
              <a:sym typeface="Calibri"/>
            </a:endParaRPr>
          </a:p>
        </p:txBody>
      </p:sp>
      <p:sp>
        <p:nvSpPr>
          <p:cNvPr id="2397" name="Google Shape;2397;p139"/>
          <p:cNvSpPr txBox="1"/>
          <p:nvPr/>
        </p:nvSpPr>
        <p:spPr>
          <a:xfrm>
            <a:off x="8594802" y="4697240"/>
            <a:ext cx="30279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6175E0"/>
                </a:solidFill>
                <a:latin typeface="Calibri"/>
                <a:ea typeface="Calibri"/>
                <a:cs typeface="Calibri"/>
                <a:sym typeface="Calibri"/>
              </a:rPr>
              <a:t>How to plug in this ML model?</a:t>
            </a:r>
            <a:endParaRPr i="1" sz="1600">
              <a:solidFill>
                <a:srgbClr val="FFFFFF"/>
              </a:solidFill>
              <a:latin typeface="Calibri"/>
              <a:ea typeface="Calibri"/>
              <a:cs typeface="Calibri"/>
              <a:sym typeface="Calibri"/>
            </a:endParaRPr>
          </a:p>
        </p:txBody>
      </p:sp>
      <p:sp>
        <p:nvSpPr>
          <p:cNvPr id="2398" name="Google Shape;2398;p139"/>
          <p:cNvSpPr txBox="1"/>
          <p:nvPr/>
        </p:nvSpPr>
        <p:spPr>
          <a:xfrm>
            <a:off x="8970833" y="4098787"/>
            <a:ext cx="2310900" cy="369300"/>
          </a:xfrm>
          <a:prstGeom prst="rect">
            <a:avLst/>
          </a:prstGeom>
          <a:noFill/>
          <a:ln>
            <a:noFill/>
          </a:ln>
        </p:spPr>
        <p:txBody>
          <a:bodyPr anchorCtr="0" anchor="t" bIns="60925" lIns="121900" spcFirstLastPara="1" rIns="121900" wrap="square" tIns="60925">
            <a:spAutoFit/>
          </a:bodyPr>
          <a:lstStyle/>
          <a:p>
            <a:pPr indent="0" lvl="0" marL="0" marR="0" rtl="0" algn="l">
              <a:spcBef>
                <a:spcPts val="0"/>
              </a:spcBef>
              <a:spcAft>
                <a:spcPts val="0"/>
              </a:spcAft>
              <a:buNone/>
            </a:pPr>
            <a:r>
              <a:rPr lang="en-US" sz="1600">
                <a:solidFill>
                  <a:srgbClr val="6175E0"/>
                </a:solidFill>
                <a:latin typeface="Calibri"/>
                <a:ea typeface="Calibri"/>
                <a:cs typeface="Calibri"/>
                <a:sym typeface="Calibri"/>
              </a:rPr>
              <a:t>How to enrich this data?</a:t>
            </a:r>
            <a:endParaRPr i="1" sz="1600">
              <a:solidFill>
                <a:srgbClr val="FFFFFF"/>
              </a:solidFill>
              <a:latin typeface="Calibri"/>
              <a:ea typeface="Calibri"/>
              <a:cs typeface="Calibri"/>
              <a:sym typeface="Calibri"/>
            </a:endParaRPr>
          </a:p>
        </p:txBody>
      </p:sp>
      <p:sp>
        <p:nvSpPr>
          <p:cNvPr id="2399" name="Google Shape;2399;p139"/>
          <p:cNvSpPr txBox="1"/>
          <p:nvPr/>
        </p:nvSpPr>
        <p:spPr>
          <a:xfrm rot="1252673">
            <a:off x="7816203" y="2036046"/>
            <a:ext cx="1306481" cy="738739"/>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000">
                <a:solidFill>
                  <a:srgbClr val="5F73D9"/>
                </a:solidFill>
                <a:latin typeface="Calibri"/>
                <a:ea typeface="Calibri"/>
                <a:cs typeface="Calibri"/>
                <a:sym typeface="Calibri"/>
              </a:rPr>
              <a:t>TIME SPENT</a:t>
            </a:r>
            <a:endParaRPr i="1" sz="2000">
              <a:solidFill>
                <a:srgbClr val="5F73D9"/>
              </a:solidFill>
              <a:latin typeface="Calibri"/>
              <a:ea typeface="Calibri"/>
              <a:cs typeface="Calibri"/>
              <a:sym typeface="Calibri"/>
            </a:endParaRPr>
          </a:p>
        </p:txBody>
      </p:sp>
      <p:sp>
        <p:nvSpPr>
          <p:cNvPr id="2400" name="Google Shape;2400;p139"/>
          <p:cNvSpPr/>
          <p:nvPr/>
        </p:nvSpPr>
        <p:spPr>
          <a:xfrm>
            <a:off x="3281023" y="390344"/>
            <a:ext cx="7106100" cy="6975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lang="en-US" sz="1900">
                <a:solidFill>
                  <a:schemeClr val="lt1"/>
                </a:solidFill>
                <a:latin typeface="IBM Plex Sans"/>
                <a:ea typeface="IBM Plex Sans"/>
                <a:cs typeface="IBM Plex Sans"/>
                <a:sym typeface="IBM Plex Sans"/>
              </a:rPr>
              <a:t>Enable Threat hunters  to focus on  </a:t>
            </a:r>
            <a:r>
              <a:rPr b="1" lang="en-US" sz="1900">
                <a:solidFill>
                  <a:srgbClr val="F49CCF"/>
                </a:solidFill>
                <a:latin typeface="IBM Plex Sans"/>
                <a:ea typeface="IBM Plex Sans"/>
                <a:cs typeface="IBM Plex Sans"/>
                <a:sym typeface="IBM Plex Sans"/>
              </a:rPr>
              <a:t>WHAT to hunt</a:t>
            </a:r>
            <a:r>
              <a:rPr lang="en-US" sz="1900">
                <a:solidFill>
                  <a:schemeClr val="lt1"/>
                </a:solidFill>
                <a:latin typeface="IBM Plex Sans"/>
                <a:ea typeface="IBM Plex Sans"/>
                <a:cs typeface="IBM Plex Sans"/>
                <a:sym typeface="IBM Plex Sans"/>
              </a:rPr>
              <a:t>, </a:t>
            </a:r>
            <a:br>
              <a:rPr lang="en-US" sz="1900">
                <a:solidFill>
                  <a:schemeClr val="lt1"/>
                </a:solidFill>
                <a:latin typeface="IBM Plex Sans"/>
                <a:ea typeface="IBM Plex Sans"/>
                <a:cs typeface="IBM Plex Sans"/>
                <a:sym typeface="IBM Plex Sans"/>
              </a:rPr>
            </a:br>
            <a:r>
              <a:rPr lang="en-US" sz="1900">
                <a:solidFill>
                  <a:schemeClr val="lt1"/>
                </a:solidFill>
                <a:latin typeface="IBM Plex Sans"/>
                <a:ea typeface="IBM Plex Sans"/>
                <a:cs typeface="IBM Plex Sans"/>
                <a:sym typeface="IBM Plex Sans"/>
              </a:rPr>
              <a:t>and let Kestrel take care of the </a:t>
            </a:r>
            <a:r>
              <a:rPr b="1" lang="en-US" sz="1900">
                <a:solidFill>
                  <a:srgbClr val="6277E0"/>
                </a:solidFill>
                <a:latin typeface="IBM Plex Sans SemiBold"/>
                <a:ea typeface="IBM Plex Sans SemiBold"/>
                <a:cs typeface="IBM Plex Sans SemiBold"/>
                <a:sym typeface="IBM Plex Sans SemiBold"/>
              </a:rPr>
              <a:t>How to Hunt</a:t>
            </a:r>
            <a:endParaRPr sz="1900"/>
          </a:p>
        </p:txBody>
      </p:sp>
      <p:sp>
        <p:nvSpPr>
          <p:cNvPr id="2401" name="Google Shape;2401;p139"/>
          <p:cNvSpPr txBox="1"/>
          <p:nvPr/>
        </p:nvSpPr>
        <p:spPr>
          <a:xfrm rot="-2073550">
            <a:off x="5962948" y="2117179"/>
            <a:ext cx="1870581" cy="738780"/>
          </a:xfrm>
          <a:prstGeom prst="rect">
            <a:avLst/>
          </a:prstGeom>
          <a:noFill/>
          <a:ln>
            <a:noFill/>
          </a:ln>
        </p:spPr>
        <p:txBody>
          <a:bodyPr anchorCtr="0" anchor="t" bIns="60925" lIns="121900" spcFirstLastPara="1" rIns="121900" wrap="square" tIns="60925">
            <a:spAutoFit/>
          </a:bodyPr>
          <a:lstStyle/>
          <a:p>
            <a:pPr indent="0" lvl="0" marL="0" marR="0" rtl="0" algn="ctr">
              <a:spcBef>
                <a:spcPts val="0"/>
              </a:spcBef>
              <a:spcAft>
                <a:spcPts val="0"/>
              </a:spcAft>
              <a:buNone/>
            </a:pPr>
            <a:r>
              <a:rPr b="1" lang="en-US" sz="2000">
                <a:solidFill>
                  <a:srgbClr val="F49CCF"/>
                </a:solidFill>
                <a:latin typeface="Calibri"/>
                <a:ea typeface="Calibri"/>
                <a:cs typeface="Calibri"/>
                <a:sym typeface="Calibri"/>
              </a:rPr>
              <a:t>VALUE CREATED</a:t>
            </a:r>
            <a:endParaRPr i="1" sz="2000">
              <a:solidFill>
                <a:srgbClr val="F49CC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5" name="Shape 2405"/>
        <p:cNvGrpSpPr/>
        <p:nvPr/>
      </p:nvGrpSpPr>
      <p:grpSpPr>
        <a:xfrm>
          <a:off x="0" y="0"/>
          <a:ext cx="0" cy="0"/>
          <a:chOff x="0" y="0"/>
          <a:chExt cx="0" cy="0"/>
        </a:xfrm>
      </p:grpSpPr>
      <p:sp>
        <p:nvSpPr>
          <p:cNvPr id="2406" name="Google Shape;2406;p140"/>
          <p:cNvSpPr/>
          <p:nvPr/>
        </p:nvSpPr>
        <p:spPr>
          <a:xfrm>
            <a:off x="13024" y="115352"/>
            <a:ext cx="12282000" cy="6968700"/>
          </a:xfrm>
          <a:prstGeom prst="rect">
            <a:avLst/>
          </a:prstGeom>
          <a:solidFill>
            <a:schemeClr val="dk1"/>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407" name="Google Shape;2407;p140"/>
          <p:cNvSpPr txBox="1"/>
          <p:nvPr>
            <p:ph idx="11" type="ftr"/>
          </p:nvPr>
        </p:nvSpPr>
        <p:spPr>
          <a:xfrm>
            <a:off x="360837" y="8599902"/>
            <a:ext cx="7389900" cy="296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IBM Plex Sans Light"/>
              <a:buNone/>
            </a:pPr>
            <a:r>
              <a:rPr b="0" i="0" lang="en-US" sz="800" u="none" cap="none" strike="noStrike">
                <a:solidFill>
                  <a:srgbClr val="000000"/>
                </a:solidFill>
                <a:latin typeface="IBM Plex Sans Light"/>
                <a:ea typeface="IBM Plex Sans Light"/>
                <a:cs typeface="IBM Plex Sans Light"/>
                <a:sym typeface="IBM Plex Sans Light"/>
              </a:rPr>
              <a:t>IBM Security / © 2020 IBM Corporation</a:t>
            </a:r>
            <a:endParaRPr b="0" i="0" sz="800" u="none" cap="none" strike="noStrike">
              <a:solidFill>
                <a:srgbClr val="000000"/>
              </a:solidFill>
              <a:latin typeface="IBM Plex Sans Light"/>
              <a:ea typeface="IBM Plex Sans Light"/>
              <a:cs typeface="IBM Plex Sans Light"/>
              <a:sym typeface="IBM Plex Sans Light"/>
            </a:endParaRPr>
          </a:p>
        </p:txBody>
      </p:sp>
      <p:sp>
        <p:nvSpPr>
          <p:cNvPr id="2408" name="Google Shape;2408;p140"/>
          <p:cNvSpPr txBox="1"/>
          <p:nvPr>
            <p:ph idx="12" type="sldNum"/>
          </p:nvPr>
        </p:nvSpPr>
        <p:spPr>
          <a:xfrm>
            <a:off x="14838604" y="8599902"/>
            <a:ext cx="1058700" cy="29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09" name="Google Shape;2409;p140"/>
          <p:cNvSpPr txBox="1"/>
          <p:nvPr/>
        </p:nvSpPr>
        <p:spPr>
          <a:xfrm>
            <a:off x="627521" y="120379"/>
            <a:ext cx="10780800" cy="1126500"/>
          </a:xfrm>
          <a:prstGeom prst="rect">
            <a:avLst/>
          </a:prstGeom>
          <a:noFill/>
          <a:ln>
            <a:noFill/>
          </a:ln>
        </p:spPr>
        <p:txBody>
          <a:bodyPr anchorCtr="0" anchor="ctr" bIns="0" lIns="0" spcFirstLastPara="1" rIns="0" wrap="square" tIns="0">
            <a:normAutofit/>
          </a:bodyPr>
          <a:lstStyle/>
          <a:p>
            <a:pPr indent="0" lvl="0" marL="0" marR="0" rtl="0" algn="l">
              <a:lnSpc>
                <a:spcPct val="90000"/>
              </a:lnSpc>
              <a:spcBef>
                <a:spcPts val="0"/>
              </a:spcBef>
              <a:spcAft>
                <a:spcPts val="0"/>
              </a:spcAft>
              <a:buClr>
                <a:srgbClr val="2036A5"/>
              </a:buClr>
              <a:buSzPts val="3600"/>
              <a:buFont typeface="Calibri"/>
              <a:buNone/>
            </a:pPr>
            <a:r>
              <a:rPr b="1" i="0" lang="en-US" sz="3600" u="none" cap="none" strike="noStrike">
                <a:solidFill>
                  <a:srgbClr val="2036A5"/>
                </a:solidFill>
                <a:latin typeface="Calibri"/>
                <a:ea typeface="Calibri"/>
                <a:cs typeface="Calibri"/>
                <a:sym typeface="Calibri"/>
              </a:rPr>
              <a:t>Language Design to Focus on Expressing The </a:t>
            </a:r>
            <a:r>
              <a:rPr b="1" i="0" lang="en-US" sz="3600" u="none" cap="none" strike="noStrike">
                <a:solidFill>
                  <a:srgbClr val="D31885"/>
                </a:solidFill>
                <a:latin typeface="Calibri"/>
                <a:ea typeface="Calibri"/>
                <a:cs typeface="Calibri"/>
                <a:sym typeface="Calibri"/>
              </a:rPr>
              <a:t>What</a:t>
            </a:r>
            <a:endParaRPr b="1" i="0" sz="3600" u="none" cap="none" strike="noStrike">
              <a:solidFill>
                <a:srgbClr val="D31885"/>
              </a:solidFill>
              <a:latin typeface="Calibri"/>
              <a:ea typeface="Calibri"/>
              <a:cs typeface="Calibri"/>
              <a:sym typeface="Calibri"/>
            </a:endParaRPr>
          </a:p>
        </p:txBody>
      </p:sp>
      <p:grpSp>
        <p:nvGrpSpPr>
          <p:cNvPr id="2410" name="Google Shape;2410;p140"/>
          <p:cNvGrpSpPr/>
          <p:nvPr/>
        </p:nvGrpSpPr>
        <p:grpSpPr>
          <a:xfrm>
            <a:off x="5769178" y="2858918"/>
            <a:ext cx="1085400" cy="1103691"/>
            <a:chOff x="4896224" y="2704645"/>
            <a:chExt cx="1085400" cy="1103691"/>
          </a:xfrm>
        </p:grpSpPr>
        <p:sp>
          <p:nvSpPr>
            <p:cNvPr id="2411" name="Google Shape;2411;p140"/>
            <p:cNvSpPr/>
            <p:nvPr/>
          </p:nvSpPr>
          <p:spPr>
            <a:xfrm>
              <a:off x="4896224" y="3469636"/>
              <a:ext cx="1085400" cy="3387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Pattern</a:t>
              </a:r>
              <a:endParaRPr sz="1900"/>
            </a:p>
          </p:txBody>
        </p:sp>
        <p:pic>
          <p:nvPicPr>
            <p:cNvPr descr="Playbook" id="2412" name="Google Shape;2412;p140"/>
            <p:cNvPicPr preferRelativeResize="0"/>
            <p:nvPr/>
          </p:nvPicPr>
          <p:blipFill rotWithShape="1">
            <a:blip r:embed="rId3">
              <a:alphaModFix/>
            </a:blip>
            <a:srcRect b="0" l="0" r="0" t="0"/>
            <a:stretch/>
          </p:blipFill>
          <p:spPr>
            <a:xfrm>
              <a:off x="4976222" y="2704645"/>
              <a:ext cx="891362" cy="891362"/>
            </a:xfrm>
            <a:prstGeom prst="rect">
              <a:avLst/>
            </a:prstGeom>
            <a:noFill/>
            <a:ln>
              <a:noFill/>
            </a:ln>
          </p:spPr>
        </p:pic>
      </p:grpSp>
      <p:grpSp>
        <p:nvGrpSpPr>
          <p:cNvPr id="2413" name="Google Shape;2413;p140"/>
          <p:cNvGrpSpPr/>
          <p:nvPr/>
        </p:nvGrpSpPr>
        <p:grpSpPr>
          <a:xfrm>
            <a:off x="7453671" y="2919681"/>
            <a:ext cx="901673" cy="1044091"/>
            <a:chOff x="7378650" y="1862480"/>
            <a:chExt cx="901673" cy="1044091"/>
          </a:xfrm>
        </p:grpSpPr>
        <p:pic>
          <p:nvPicPr>
            <p:cNvPr id="2414" name="Google Shape;2414;p140"/>
            <p:cNvPicPr preferRelativeResize="0"/>
            <p:nvPr/>
          </p:nvPicPr>
          <p:blipFill rotWithShape="1">
            <a:blip r:embed="rId4">
              <a:alphaModFix/>
            </a:blip>
            <a:srcRect b="0" l="0" r="0" t="0"/>
            <a:stretch/>
          </p:blipFill>
          <p:spPr>
            <a:xfrm>
              <a:off x="7378650" y="1862480"/>
              <a:ext cx="829748" cy="706745"/>
            </a:xfrm>
            <a:prstGeom prst="rect">
              <a:avLst/>
            </a:prstGeom>
            <a:noFill/>
            <a:ln>
              <a:noFill/>
            </a:ln>
          </p:spPr>
        </p:pic>
        <p:sp>
          <p:nvSpPr>
            <p:cNvPr id="2415" name="Google Shape;2415;p140"/>
            <p:cNvSpPr/>
            <p:nvPr/>
          </p:nvSpPr>
          <p:spPr>
            <a:xfrm>
              <a:off x="7385123" y="2567871"/>
              <a:ext cx="895200" cy="3387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Analytics</a:t>
              </a:r>
              <a:endParaRPr sz="1900"/>
            </a:p>
          </p:txBody>
        </p:sp>
      </p:grpSp>
      <p:sp>
        <p:nvSpPr>
          <p:cNvPr id="2416" name="Google Shape;2416;p140"/>
          <p:cNvSpPr/>
          <p:nvPr/>
        </p:nvSpPr>
        <p:spPr>
          <a:xfrm rot="5400000">
            <a:off x="6793791" y="3959284"/>
            <a:ext cx="435300" cy="270000"/>
          </a:xfrm>
          <a:prstGeom prst="rightArrow">
            <a:avLst>
              <a:gd fmla="val 67471" name="adj1"/>
              <a:gd fmla="val 65441" name="adj2"/>
            </a:avLst>
          </a:prstGeom>
          <a:gradFill>
            <a:gsLst>
              <a:gs pos="0">
                <a:srgbClr val="000000"/>
              </a:gs>
              <a:gs pos="49000">
                <a:srgbClr val="3F3F3F"/>
              </a:gs>
              <a:gs pos="81000">
                <a:srgbClr val="7F7F7F"/>
              </a:gs>
              <a:gs pos="100000">
                <a:srgbClr val="7F7F7F"/>
              </a:gs>
            </a:gsLst>
            <a:lin ang="0" scaled="0"/>
          </a:gradFill>
          <a:ln>
            <a:noFill/>
          </a:ln>
        </p:spPr>
        <p:txBody>
          <a:bodyPr anchorCtr="0" anchor="t" bIns="36000" lIns="36000" spcFirstLastPara="1" rIns="36000" wrap="square" tIns="36000">
            <a:noAutofit/>
          </a:bodyPr>
          <a:lstStyle/>
          <a:p>
            <a:pPr indent="0" lvl="0" marL="0" marR="0" rtl="0" algn="l">
              <a:lnSpc>
                <a:spcPct val="100000"/>
              </a:lnSpc>
              <a:spcBef>
                <a:spcPts val="0"/>
              </a:spcBef>
              <a:spcAft>
                <a:spcPts val="0"/>
              </a:spcAft>
              <a:buClr>
                <a:schemeClr val="lt1"/>
              </a:buClr>
              <a:buSzPts val="1400"/>
              <a:buFont typeface="IBM Plex Sans Light"/>
              <a:buNone/>
            </a:pPr>
            <a:r>
              <a:t/>
            </a:r>
            <a:endParaRPr b="0" i="0" sz="1400" u="none" cap="none" strike="noStrike">
              <a:solidFill>
                <a:srgbClr val="000000"/>
              </a:solidFill>
              <a:latin typeface="Calibri"/>
              <a:ea typeface="Calibri"/>
              <a:cs typeface="Calibri"/>
              <a:sym typeface="Calibri"/>
            </a:endParaRPr>
          </a:p>
        </p:txBody>
      </p:sp>
      <p:sp>
        <p:nvSpPr>
          <p:cNvPr id="2417" name="Google Shape;2417;p140"/>
          <p:cNvSpPr/>
          <p:nvPr/>
        </p:nvSpPr>
        <p:spPr>
          <a:xfrm rot="5400000">
            <a:off x="6793790" y="2620643"/>
            <a:ext cx="435300" cy="270000"/>
          </a:xfrm>
          <a:prstGeom prst="rightArrow">
            <a:avLst>
              <a:gd fmla="val 67471" name="adj1"/>
              <a:gd fmla="val 65441" name="adj2"/>
            </a:avLst>
          </a:prstGeom>
          <a:gradFill>
            <a:gsLst>
              <a:gs pos="0">
                <a:srgbClr val="000000"/>
              </a:gs>
              <a:gs pos="49000">
                <a:srgbClr val="3F3F3F"/>
              </a:gs>
              <a:gs pos="81000">
                <a:srgbClr val="7F7F7F"/>
              </a:gs>
              <a:gs pos="100000">
                <a:srgbClr val="7F7F7F"/>
              </a:gs>
            </a:gsLst>
            <a:lin ang="0" scaled="0"/>
          </a:gradFill>
          <a:ln>
            <a:noFill/>
          </a:ln>
        </p:spPr>
        <p:txBody>
          <a:bodyPr anchorCtr="0" anchor="t" bIns="36000" lIns="36000" spcFirstLastPara="1" rIns="36000" wrap="square" tIns="36000">
            <a:noAutofit/>
          </a:bodyPr>
          <a:lstStyle/>
          <a:p>
            <a:pPr indent="0" lvl="0" marL="0" marR="0" rtl="0" algn="l">
              <a:lnSpc>
                <a:spcPct val="100000"/>
              </a:lnSpc>
              <a:spcBef>
                <a:spcPts val="0"/>
              </a:spcBef>
              <a:spcAft>
                <a:spcPts val="0"/>
              </a:spcAft>
              <a:buClr>
                <a:schemeClr val="lt1"/>
              </a:buClr>
              <a:buSzPts val="1400"/>
              <a:buFont typeface="IBM Plex Sans Light"/>
              <a:buNone/>
            </a:pPr>
            <a:r>
              <a:t/>
            </a:r>
            <a:endParaRPr b="0" i="0" sz="1400" u="none" cap="none" strike="noStrike">
              <a:solidFill>
                <a:srgbClr val="000000"/>
              </a:solidFill>
              <a:latin typeface="Calibri"/>
              <a:ea typeface="Calibri"/>
              <a:cs typeface="Calibri"/>
              <a:sym typeface="Calibri"/>
            </a:endParaRPr>
          </a:p>
        </p:txBody>
      </p:sp>
      <p:grpSp>
        <p:nvGrpSpPr>
          <p:cNvPr id="2418" name="Google Shape;2418;p140"/>
          <p:cNvGrpSpPr/>
          <p:nvPr/>
        </p:nvGrpSpPr>
        <p:grpSpPr>
          <a:xfrm>
            <a:off x="6530054" y="1287503"/>
            <a:ext cx="1314300" cy="1298589"/>
            <a:chOff x="6608199" y="797878"/>
            <a:chExt cx="1314300" cy="1298589"/>
          </a:xfrm>
        </p:grpSpPr>
        <p:sp>
          <p:nvSpPr>
            <p:cNvPr id="2419" name="Google Shape;2419;p140"/>
            <p:cNvSpPr/>
            <p:nvPr/>
          </p:nvSpPr>
          <p:spPr>
            <a:xfrm>
              <a:off x="6608199" y="1757767"/>
              <a:ext cx="1314300" cy="3387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Knowledge</a:t>
              </a:r>
              <a:endParaRPr sz="1900"/>
            </a:p>
          </p:txBody>
        </p:sp>
        <p:pic>
          <p:nvPicPr>
            <p:cNvPr descr="Brain in head" id="2420" name="Google Shape;2420;p140"/>
            <p:cNvPicPr preferRelativeResize="0"/>
            <p:nvPr/>
          </p:nvPicPr>
          <p:blipFill rotWithShape="1">
            <a:blip r:embed="rId5">
              <a:alphaModFix/>
            </a:blip>
            <a:srcRect b="0" l="0" r="0" t="0"/>
            <a:stretch/>
          </p:blipFill>
          <p:spPr>
            <a:xfrm>
              <a:off x="6611321" y="797878"/>
              <a:ext cx="1040396" cy="1040396"/>
            </a:xfrm>
            <a:prstGeom prst="rect">
              <a:avLst/>
            </a:prstGeom>
            <a:noFill/>
            <a:ln>
              <a:noFill/>
            </a:ln>
          </p:spPr>
        </p:pic>
      </p:grpSp>
      <p:grpSp>
        <p:nvGrpSpPr>
          <p:cNvPr id="2421" name="Google Shape;2421;p140"/>
          <p:cNvGrpSpPr/>
          <p:nvPr/>
        </p:nvGrpSpPr>
        <p:grpSpPr>
          <a:xfrm>
            <a:off x="6760656" y="5758036"/>
            <a:ext cx="808008" cy="885483"/>
            <a:chOff x="6332296" y="4102617"/>
            <a:chExt cx="808008" cy="885483"/>
          </a:xfrm>
        </p:grpSpPr>
        <p:sp>
          <p:nvSpPr>
            <p:cNvPr id="2422" name="Google Shape;2422;p140"/>
            <p:cNvSpPr/>
            <p:nvPr/>
          </p:nvSpPr>
          <p:spPr>
            <a:xfrm>
              <a:off x="6346204" y="4649400"/>
              <a:ext cx="794100" cy="3387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Data</a:t>
              </a:r>
              <a:endParaRPr sz="1900"/>
            </a:p>
          </p:txBody>
        </p:sp>
        <p:grpSp>
          <p:nvGrpSpPr>
            <p:cNvPr id="2423" name="Google Shape;2423;p140"/>
            <p:cNvGrpSpPr/>
            <p:nvPr/>
          </p:nvGrpSpPr>
          <p:grpSpPr>
            <a:xfrm>
              <a:off x="6332296" y="4102617"/>
              <a:ext cx="692782" cy="577590"/>
              <a:chOff x="4134310" y="1321410"/>
              <a:chExt cx="874946" cy="729465"/>
            </a:xfrm>
          </p:grpSpPr>
          <p:pic>
            <p:nvPicPr>
              <p:cNvPr id="2424" name="Google Shape;2424;p140"/>
              <p:cNvPicPr preferRelativeResize="0"/>
              <p:nvPr/>
            </p:nvPicPr>
            <p:blipFill rotWithShape="1">
              <a:blip r:embed="rId6">
                <a:alphaModFix/>
              </a:blip>
              <a:srcRect b="0" l="0" r="0" t="0"/>
              <a:stretch/>
            </p:blipFill>
            <p:spPr>
              <a:xfrm>
                <a:off x="4134310" y="1321410"/>
                <a:ext cx="660200" cy="592941"/>
              </a:xfrm>
              <a:prstGeom prst="rect">
                <a:avLst/>
              </a:prstGeom>
              <a:noFill/>
              <a:ln>
                <a:noFill/>
              </a:ln>
            </p:spPr>
          </p:pic>
          <p:pic>
            <p:nvPicPr>
              <p:cNvPr id="2425" name="Google Shape;2425;p140"/>
              <p:cNvPicPr preferRelativeResize="0"/>
              <p:nvPr/>
            </p:nvPicPr>
            <p:blipFill rotWithShape="1">
              <a:blip r:embed="rId7">
                <a:alphaModFix/>
              </a:blip>
              <a:srcRect b="0" l="0" r="0" t="0"/>
              <a:stretch/>
            </p:blipFill>
            <p:spPr>
              <a:xfrm>
                <a:off x="4354365" y="1535813"/>
                <a:ext cx="654891" cy="515062"/>
              </a:xfrm>
              <a:prstGeom prst="rect">
                <a:avLst/>
              </a:prstGeom>
              <a:noFill/>
              <a:ln>
                <a:noFill/>
              </a:ln>
            </p:spPr>
          </p:pic>
        </p:grpSp>
      </p:grpSp>
      <p:grpSp>
        <p:nvGrpSpPr>
          <p:cNvPr id="2426" name="Google Shape;2426;p140"/>
          <p:cNvGrpSpPr/>
          <p:nvPr/>
        </p:nvGrpSpPr>
        <p:grpSpPr>
          <a:xfrm>
            <a:off x="6488472" y="4377906"/>
            <a:ext cx="1296399" cy="854441"/>
            <a:chOff x="6704497" y="3056231"/>
            <a:chExt cx="1296399" cy="854441"/>
          </a:xfrm>
        </p:grpSpPr>
        <p:pic>
          <p:nvPicPr>
            <p:cNvPr id="2427" name="Google Shape;2427;p140"/>
            <p:cNvPicPr preferRelativeResize="0"/>
            <p:nvPr/>
          </p:nvPicPr>
          <p:blipFill rotWithShape="1">
            <a:blip r:embed="rId8">
              <a:alphaModFix/>
            </a:blip>
            <a:srcRect b="0" l="0" r="0" t="0"/>
            <a:stretch/>
          </p:blipFill>
          <p:spPr>
            <a:xfrm>
              <a:off x="6704497" y="3056231"/>
              <a:ext cx="1058912" cy="517514"/>
            </a:xfrm>
            <a:prstGeom prst="rect">
              <a:avLst/>
            </a:prstGeom>
            <a:noFill/>
            <a:ln>
              <a:noFill/>
            </a:ln>
          </p:spPr>
        </p:pic>
        <p:sp>
          <p:nvSpPr>
            <p:cNvPr id="2428" name="Google Shape;2428;p140"/>
            <p:cNvSpPr/>
            <p:nvPr/>
          </p:nvSpPr>
          <p:spPr>
            <a:xfrm>
              <a:off x="6786496" y="3571972"/>
              <a:ext cx="1214400" cy="3387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Hunt Flow</a:t>
              </a:r>
              <a:endParaRPr sz="1900"/>
            </a:p>
          </p:txBody>
        </p:sp>
      </p:grpSp>
      <p:sp>
        <p:nvSpPr>
          <p:cNvPr id="2429" name="Google Shape;2429;p140"/>
          <p:cNvSpPr/>
          <p:nvPr/>
        </p:nvSpPr>
        <p:spPr>
          <a:xfrm rot="5400000">
            <a:off x="6776847" y="5276219"/>
            <a:ext cx="469500" cy="313500"/>
          </a:xfrm>
          <a:prstGeom prst="leftRightArrow">
            <a:avLst>
              <a:gd fmla="val 50000" name="adj1"/>
              <a:gd fmla="val 50000" name="adj2"/>
            </a:avLst>
          </a:prstGeom>
          <a:gradFill>
            <a:gsLst>
              <a:gs pos="0">
                <a:srgbClr val="0C0C0C"/>
              </a:gs>
              <a:gs pos="29000">
                <a:srgbClr val="323232"/>
              </a:gs>
              <a:gs pos="100000">
                <a:srgbClr val="BFBFBF"/>
              </a:gs>
            </a:gsLst>
            <a:path path="circle">
              <a:fillToRect b="50%" l="50%" r="50%" t="50%"/>
            </a:path>
            <a:tileRect/>
          </a:gradFill>
          <a:ln>
            <a:noFill/>
          </a:ln>
        </p:spPr>
        <p:txBody>
          <a:bodyPr anchorCtr="0" anchor="t" bIns="36000" lIns="36000" spcFirstLastPara="1" rIns="36000" wrap="square" tIns="36000">
            <a:noAutofit/>
          </a:bodyPr>
          <a:lstStyle/>
          <a:p>
            <a:pPr indent="0" lvl="0" marL="0" marR="0" rtl="0" algn="l">
              <a:lnSpc>
                <a:spcPct val="100000"/>
              </a:lnSpc>
              <a:spcBef>
                <a:spcPts val="0"/>
              </a:spcBef>
              <a:spcAft>
                <a:spcPts val="0"/>
              </a:spcAft>
              <a:buClr>
                <a:schemeClr val="lt1"/>
              </a:buClr>
              <a:buSzPts val="1400"/>
              <a:buFont typeface="IBM Plex Sans Light"/>
              <a:buNone/>
            </a:pPr>
            <a:r>
              <a:t/>
            </a:r>
            <a:endParaRPr b="0" i="0" sz="1400" u="none" cap="none" strike="noStrike">
              <a:solidFill>
                <a:srgbClr val="000000"/>
              </a:solidFill>
              <a:latin typeface="Calibri"/>
              <a:ea typeface="Calibri"/>
              <a:cs typeface="Calibri"/>
              <a:sym typeface="Calibri"/>
            </a:endParaRPr>
          </a:p>
        </p:txBody>
      </p:sp>
      <p:sp>
        <p:nvSpPr>
          <p:cNvPr id="2430" name="Google Shape;2430;p140"/>
          <p:cNvSpPr txBox="1"/>
          <p:nvPr/>
        </p:nvSpPr>
        <p:spPr>
          <a:xfrm>
            <a:off x="7111143" y="2537993"/>
            <a:ext cx="1002300" cy="338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express</a:t>
            </a:r>
            <a:endParaRPr sz="1900"/>
          </a:p>
        </p:txBody>
      </p:sp>
      <p:sp>
        <p:nvSpPr>
          <p:cNvPr id="2431" name="Google Shape;2431;p140"/>
          <p:cNvSpPr txBox="1"/>
          <p:nvPr/>
        </p:nvSpPr>
        <p:spPr>
          <a:xfrm>
            <a:off x="7096859" y="3927341"/>
            <a:ext cx="1016700" cy="338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compose</a:t>
            </a:r>
            <a:endParaRPr sz="1900"/>
          </a:p>
        </p:txBody>
      </p:sp>
      <p:sp>
        <p:nvSpPr>
          <p:cNvPr id="2432" name="Google Shape;2432;p140"/>
          <p:cNvSpPr txBox="1"/>
          <p:nvPr/>
        </p:nvSpPr>
        <p:spPr>
          <a:xfrm>
            <a:off x="7091951" y="5261757"/>
            <a:ext cx="1191600" cy="338700"/>
          </a:xfrm>
          <a:prstGeom prst="rect">
            <a:avLst/>
          </a:prstGeom>
          <a:no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execute</a:t>
            </a:r>
            <a:endParaRPr sz="1900"/>
          </a:p>
        </p:txBody>
      </p:sp>
      <p:sp>
        <p:nvSpPr>
          <p:cNvPr id="2433" name="Google Shape;2433;p140"/>
          <p:cNvSpPr txBox="1"/>
          <p:nvPr/>
        </p:nvSpPr>
        <p:spPr>
          <a:xfrm>
            <a:off x="5350403" y="6737621"/>
            <a:ext cx="1401900" cy="365100"/>
          </a:xfrm>
          <a:prstGeom prst="rect">
            <a:avLst/>
          </a:prstGeom>
          <a:no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A5A5A5"/>
              </a:buClr>
              <a:buSzPts val="1600"/>
              <a:buFont typeface="Calibri"/>
              <a:buNone/>
            </a:pPr>
            <a:fld id="{00000000-1234-1234-1234-123412341234}" type="slidenum">
              <a:rPr b="1" i="0" lang="en-US" sz="1600" u="none" cap="none" strike="noStrike">
                <a:solidFill>
                  <a:srgbClr val="A5A5A5"/>
                </a:solidFill>
                <a:latin typeface="Calibri"/>
                <a:ea typeface="Calibri"/>
                <a:cs typeface="Calibri"/>
                <a:sym typeface="Calibri"/>
              </a:rPr>
              <a:t>‹#›</a:t>
            </a:fld>
            <a:endParaRPr b="1" i="0" sz="1600" u="none" cap="none" strike="noStrike">
              <a:solidFill>
                <a:srgbClr val="A5A5A5"/>
              </a:solidFill>
              <a:latin typeface="Calibri"/>
              <a:ea typeface="Calibri"/>
              <a:cs typeface="Calibri"/>
              <a:sym typeface="Calibri"/>
            </a:endParaRPr>
          </a:p>
        </p:txBody>
      </p:sp>
      <p:grpSp>
        <p:nvGrpSpPr>
          <p:cNvPr id="2434" name="Google Shape;2434;p140"/>
          <p:cNvGrpSpPr/>
          <p:nvPr/>
        </p:nvGrpSpPr>
        <p:grpSpPr>
          <a:xfrm>
            <a:off x="688053" y="1550203"/>
            <a:ext cx="4703785" cy="667633"/>
            <a:chOff x="688053" y="1550204"/>
            <a:chExt cx="4703785" cy="667633"/>
          </a:xfrm>
        </p:grpSpPr>
        <p:sp>
          <p:nvSpPr>
            <p:cNvPr id="2435" name="Google Shape;2435;p140"/>
            <p:cNvSpPr/>
            <p:nvPr/>
          </p:nvSpPr>
          <p:spPr>
            <a:xfrm>
              <a:off x="693538" y="1886401"/>
              <a:ext cx="4698300" cy="327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36" name="Google Shape;2436;p140"/>
            <p:cNvSpPr txBox="1"/>
            <p:nvPr/>
          </p:nvSpPr>
          <p:spPr>
            <a:xfrm>
              <a:off x="688053" y="1550204"/>
              <a:ext cx="2660700" cy="273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1CC9CA"/>
                </a:buClr>
                <a:buSzPts val="1500"/>
                <a:buFont typeface="Calibri"/>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interesting?</a:t>
              </a:r>
              <a:endParaRPr sz="1900"/>
            </a:p>
          </p:txBody>
        </p:sp>
        <p:sp>
          <p:nvSpPr>
            <p:cNvPr id="2437" name="Google Shape;2437;p140"/>
            <p:cNvSpPr txBox="1"/>
            <p:nvPr/>
          </p:nvSpPr>
          <p:spPr>
            <a:xfrm>
              <a:off x="3273389" y="1550204"/>
              <a:ext cx="21096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A5A5A5"/>
                  </a:solidFill>
                  <a:latin typeface="Calibri"/>
                  <a:ea typeface="Calibri"/>
                  <a:cs typeface="Calibri"/>
                  <a:sym typeface="Calibri"/>
                </a:rPr>
                <a:t>Service running</a:t>
              </a:r>
              <a:endParaRPr sz="1900"/>
            </a:p>
          </p:txBody>
        </p:sp>
        <p:sp>
          <p:nvSpPr>
            <p:cNvPr id="2438" name="Google Shape;2438;p140"/>
            <p:cNvSpPr/>
            <p:nvPr/>
          </p:nvSpPr>
          <p:spPr>
            <a:xfrm>
              <a:off x="699492" y="1910037"/>
              <a:ext cx="4496400" cy="307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nginx = </a:t>
              </a:r>
              <a:r>
                <a:rPr b="0" i="0" lang="en-US" sz="1200" u="none" cap="none" strike="noStrike">
                  <a:solidFill>
                    <a:srgbClr val="D31885"/>
                  </a:solidFill>
                  <a:latin typeface="Consolas"/>
                  <a:ea typeface="Consolas"/>
                  <a:cs typeface="Consolas"/>
                  <a:sym typeface="Consolas"/>
                </a:rPr>
                <a:t>GET</a:t>
              </a:r>
              <a:r>
                <a:rPr b="0" i="0" lang="en-US" sz="1200" u="none" cap="none" strike="noStrike">
                  <a:solidFill>
                    <a:srgbClr val="000000"/>
                  </a:solidFill>
                  <a:latin typeface="Consolas"/>
                  <a:ea typeface="Consolas"/>
                  <a:cs typeface="Consolas"/>
                  <a:sym typeface="Consolas"/>
                </a:rPr>
                <a:t> process</a:t>
              </a: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WHERE</a:t>
              </a:r>
              <a:r>
                <a:rPr b="0" i="0" lang="en-US" sz="1200" u="none" cap="none" strike="noStrike">
                  <a:solidFill>
                    <a:srgbClr val="000000"/>
                  </a:solidFill>
                  <a:latin typeface="Consolas"/>
                  <a:ea typeface="Consolas"/>
                  <a:cs typeface="Consolas"/>
                  <a:sym typeface="Consolas"/>
                </a:rPr>
                <a:t> name = 'nginx'</a:t>
              </a:r>
              <a:endParaRPr b="0" i="0" sz="1200" u="none" cap="none" strike="noStrike">
                <a:solidFill>
                  <a:srgbClr val="BFBFBF"/>
                </a:solidFill>
                <a:latin typeface="Consolas"/>
                <a:ea typeface="Consolas"/>
                <a:cs typeface="Consolas"/>
                <a:sym typeface="Consolas"/>
              </a:endParaRPr>
            </a:p>
          </p:txBody>
        </p:sp>
      </p:grpSp>
      <p:grpSp>
        <p:nvGrpSpPr>
          <p:cNvPr id="2439" name="Google Shape;2439;p140"/>
          <p:cNvGrpSpPr/>
          <p:nvPr/>
        </p:nvGrpSpPr>
        <p:grpSpPr>
          <a:xfrm>
            <a:off x="688053" y="2466108"/>
            <a:ext cx="4694785" cy="860878"/>
            <a:chOff x="688053" y="2466111"/>
            <a:chExt cx="4694785" cy="860878"/>
          </a:xfrm>
        </p:grpSpPr>
        <p:sp>
          <p:nvSpPr>
            <p:cNvPr id="2440" name="Google Shape;2440;p140"/>
            <p:cNvSpPr txBox="1"/>
            <p:nvPr/>
          </p:nvSpPr>
          <p:spPr>
            <a:xfrm>
              <a:off x="688053" y="2466841"/>
              <a:ext cx="2660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suspicious?</a:t>
              </a:r>
              <a:endParaRPr sz="1900"/>
            </a:p>
          </p:txBody>
        </p:sp>
        <p:sp>
          <p:nvSpPr>
            <p:cNvPr id="2441" name="Google Shape;2441;p140"/>
            <p:cNvSpPr txBox="1"/>
            <p:nvPr/>
          </p:nvSpPr>
          <p:spPr>
            <a:xfrm>
              <a:off x="3271080" y="2466111"/>
              <a:ext cx="2109600" cy="272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A5A5A5"/>
                  </a:solidFill>
                  <a:latin typeface="Calibri"/>
                  <a:ea typeface="Calibri"/>
                  <a:cs typeface="Calibri"/>
                  <a:sym typeface="Calibri"/>
                </a:rPr>
                <a:t>Known TTPs</a:t>
              </a:r>
              <a:endParaRPr sz="1900"/>
            </a:p>
          </p:txBody>
        </p:sp>
        <p:sp>
          <p:nvSpPr>
            <p:cNvPr id="2442" name="Google Shape;2442;p140"/>
            <p:cNvSpPr/>
            <p:nvPr/>
          </p:nvSpPr>
          <p:spPr>
            <a:xfrm>
              <a:off x="693538" y="2811053"/>
              <a:ext cx="4689300" cy="5115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43" name="Google Shape;2443;p140"/>
            <p:cNvSpPr/>
            <p:nvPr/>
          </p:nvSpPr>
          <p:spPr>
            <a:xfrm>
              <a:off x="699492" y="2834689"/>
              <a:ext cx="4562100" cy="4923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exploited_nodejs = </a:t>
              </a:r>
              <a:r>
                <a:rPr b="0" i="0" lang="en-US" sz="1200" u="none" cap="none" strike="noStrike">
                  <a:solidFill>
                    <a:srgbClr val="D31885"/>
                  </a:solidFill>
                  <a:latin typeface="Consolas"/>
                  <a:ea typeface="Consolas"/>
                  <a:cs typeface="Consolas"/>
                  <a:sym typeface="Consolas"/>
                </a:rPr>
                <a:t>GET</a:t>
              </a:r>
              <a:r>
                <a:rPr b="0" i="0" lang="en-US" sz="1200" u="none" cap="none" strike="noStrike">
                  <a:solidFill>
                    <a:srgbClr val="000000"/>
                  </a:solidFill>
                  <a:latin typeface="Consolas"/>
                  <a:ea typeface="Consolas"/>
                  <a:cs typeface="Consolas"/>
                  <a:sym typeface="Consolas"/>
                </a:rPr>
                <a:t> process</a:t>
              </a:r>
              <a:endParaRPr b="0" i="0" sz="1200" u="none" cap="none" strike="noStrike">
                <a:solidFill>
                  <a:srgbClr val="FFCD0F"/>
                </a:solidFill>
                <a:latin typeface="Consolas"/>
                <a:ea typeface="Consolas"/>
                <a:cs typeface="Consolas"/>
                <a:sym typeface="Consolas"/>
              </a:endParaRPr>
            </a:p>
            <a:p>
              <a:pPr indent="0" lvl="0" marL="0" marR="0" rtl="0" algn="l">
                <a:lnSpc>
                  <a:spcPct val="100000"/>
                </a:lnSpc>
                <a:spcBef>
                  <a:spcPts val="0"/>
                </a:spcBef>
                <a:spcAft>
                  <a:spcPts val="0"/>
                </a:spcAft>
                <a:buClr>
                  <a:srgbClr val="FFCD0F"/>
                </a:buClr>
                <a:buSzPts val="1200"/>
                <a:buFont typeface="Consolas"/>
                <a:buNone/>
              </a:pP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WHERE</a:t>
              </a:r>
              <a:r>
                <a:rPr b="0" i="0" lang="en-US" sz="1200" u="none" cap="none" strike="noStrike">
                  <a:solidFill>
                    <a:srgbClr val="000000"/>
                  </a:solidFill>
                  <a:latin typeface="Consolas"/>
                  <a:ea typeface="Consolas"/>
                  <a:cs typeface="Consolas"/>
                  <a:sym typeface="Consolas"/>
                </a:rPr>
                <a:t> parent.name = 'node' </a:t>
              </a:r>
              <a:r>
                <a:rPr b="0" i="0" lang="en-US" sz="1200" u="none" cap="none" strike="noStrike">
                  <a:solidFill>
                    <a:srgbClr val="CAA000"/>
                  </a:solidFill>
                  <a:latin typeface="Consolas"/>
                  <a:ea typeface="Consolas"/>
                  <a:cs typeface="Consolas"/>
                  <a:sym typeface="Consolas"/>
                </a:rPr>
                <a:t>AND</a:t>
              </a:r>
              <a:r>
                <a:rPr b="0" i="0" lang="en-US" sz="1200" u="none" cap="none" strike="noStrike">
                  <a:solidFill>
                    <a:srgbClr val="000000"/>
                  </a:solidFill>
                  <a:latin typeface="Consolas"/>
                  <a:ea typeface="Consolas"/>
                  <a:cs typeface="Consolas"/>
                  <a:sym typeface="Consolas"/>
                </a:rPr>
                <a:t> binary != 'node'</a:t>
              </a:r>
              <a:endParaRPr b="0" i="0" sz="1200" u="none" cap="none" strike="noStrike">
                <a:solidFill>
                  <a:srgbClr val="BFBFBF"/>
                </a:solidFill>
                <a:latin typeface="Consolas"/>
                <a:ea typeface="Consolas"/>
                <a:cs typeface="Consolas"/>
                <a:sym typeface="Consolas"/>
              </a:endParaRPr>
            </a:p>
          </p:txBody>
        </p:sp>
      </p:grpSp>
      <p:grpSp>
        <p:nvGrpSpPr>
          <p:cNvPr id="2444" name="Google Shape;2444;p140"/>
          <p:cNvGrpSpPr/>
          <p:nvPr/>
        </p:nvGrpSpPr>
        <p:grpSpPr>
          <a:xfrm>
            <a:off x="688053" y="3595893"/>
            <a:ext cx="4698300" cy="675633"/>
            <a:chOff x="688053" y="3595894"/>
            <a:chExt cx="4698300" cy="675633"/>
          </a:xfrm>
        </p:grpSpPr>
        <p:sp>
          <p:nvSpPr>
            <p:cNvPr id="2445" name="Google Shape;2445;p140"/>
            <p:cNvSpPr txBox="1"/>
            <p:nvPr/>
          </p:nvSpPr>
          <p:spPr>
            <a:xfrm>
              <a:off x="688053" y="3598392"/>
              <a:ext cx="2660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connected?</a:t>
              </a:r>
              <a:endParaRPr sz="1900"/>
            </a:p>
          </p:txBody>
        </p:sp>
        <p:sp>
          <p:nvSpPr>
            <p:cNvPr id="2446" name="Google Shape;2446;p140"/>
            <p:cNvSpPr txBox="1"/>
            <p:nvPr/>
          </p:nvSpPr>
          <p:spPr>
            <a:xfrm>
              <a:off x="3271080" y="3595894"/>
              <a:ext cx="20979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A5A5A5"/>
                  </a:solidFill>
                  <a:latin typeface="Calibri"/>
                  <a:ea typeface="Calibri"/>
                  <a:cs typeface="Calibri"/>
                  <a:sym typeface="Calibri"/>
                </a:rPr>
                <a:t>Relation resolution</a:t>
              </a:r>
              <a:endParaRPr sz="1900"/>
            </a:p>
          </p:txBody>
        </p:sp>
        <p:sp>
          <p:nvSpPr>
            <p:cNvPr id="2447" name="Google Shape;2447;p140"/>
            <p:cNvSpPr/>
            <p:nvPr/>
          </p:nvSpPr>
          <p:spPr>
            <a:xfrm>
              <a:off x="688053" y="3940091"/>
              <a:ext cx="4698300" cy="327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48" name="Google Shape;2448;p140"/>
            <p:cNvSpPr/>
            <p:nvPr/>
          </p:nvSpPr>
          <p:spPr>
            <a:xfrm>
              <a:off x="694005" y="3963727"/>
              <a:ext cx="4674900" cy="307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chilprocs = </a:t>
              </a:r>
              <a:r>
                <a:rPr b="0" i="0" lang="en-US" sz="1200" u="none" cap="none" strike="noStrike">
                  <a:solidFill>
                    <a:srgbClr val="D31885"/>
                  </a:solidFill>
                  <a:latin typeface="Consolas"/>
                  <a:ea typeface="Consolas"/>
                  <a:cs typeface="Consolas"/>
                  <a:sym typeface="Consolas"/>
                </a:rPr>
                <a:t>FIND</a:t>
              </a:r>
              <a:r>
                <a:rPr b="0" i="0" lang="en-US" sz="1200" u="none" cap="none" strike="noStrike">
                  <a:solidFill>
                    <a:srgbClr val="000000"/>
                  </a:solidFill>
                  <a:latin typeface="Consolas"/>
                  <a:ea typeface="Consolas"/>
                  <a:cs typeface="Consolas"/>
                  <a:sym typeface="Consolas"/>
                </a:rPr>
                <a:t> process</a:t>
              </a: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CREATED BY</a:t>
              </a:r>
              <a:r>
                <a:rPr b="0" i="0" lang="en-US" sz="1200" u="none" cap="none" strike="noStrike">
                  <a:solidFill>
                    <a:srgbClr val="000000"/>
                  </a:solidFill>
                  <a:latin typeface="Consolas"/>
                  <a:ea typeface="Consolas"/>
                  <a:cs typeface="Consolas"/>
                  <a:sym typeface="Consolas"/>
                </a:rPr>
                <a:t> exploited_nodejs</a:t>
              </a:r>
              <a:endParaRPr b="0" i="0" sz="1200" u="none" cap="none" strike="noStrike">
                <a:solidFill>
                  <a:srgbClr val="BFBFBF"/>
                </a:solidFill>
                <a:latin typeface="Consolas"/>
                <a:ea typeface="Consolas"/>
                <a:cs typeface="Consolas"/>
                <a:sym typeface="Consolas"/>
              </a:endParaRPr>
            </a:p>
          </p:txBody>
        </p:sp>
      </p:grpSp>
      <p:grpSp>
        <p:nvGrpSpPr>
          <p:cNvPr id="2449" name="Google Shape;2449;p140"/>
          <p:cNvGrpSpPr/>
          <p:nvPr/>
        </p:nvGrpSpPr>
        <p:grpSpPr>
          <a:xfrm>
            <a:off x="688053" y="4566695"/>
            <a:ext cx="4715485" cy="1050964"/>
            <a:chOff x="688053" y="4566693"/>
            <a:chExt cx="4715485" cy="1050964"/>
          </a:xfrm>
        </p:grpSpPr>
        <p:sp>
          <p:nvSpPr>
            <p:cNvPr id="2450" name="Google Shape;2450;p140"/>
            <p:cNvSpPr txBox="1"/>
            <p:nvPr/>
          </p:nvSpPr>
          <p:spPr>
            <a:xfrm>
              <a:off x="688053" y="4569920"/>
              <a:ext cx="2660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related?</a:t>
              </a:r>
              <a:endParaRPr sz="1900"/>
            </a:p>
          </p:txBody>
        </p:sp>
        <p:sp>
          <p:nvSpPr>
            <p:cNvPr id="2451" name="Google Shape;2451;p140"/>
            <p:cNvSpPr txBox="1"/>
            <p:nvPr/>
          </p:nvSpPr>
          <p:spPr>
            <a:xfrm>
              <a:off x="3271080" y="4566693"/>
              <a:ext cx="20979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A5A5A5"/>
                  </a:solidFill>
                  <a:latin typeface="Calibri"/>
                  <a:ea typeface="Calibri"/>
                  <a:cs typeface="Calibri"/>
                  <a:sym typeface="Calibri"/>
                </a:rPr>
                <a:t>Referrable search</a:t>
              </a:r>
              <a:endParaRPr sz="1900"/>
            </a:p>
          </p:txBody>
        </p:sp>
        <p:sp>
          <p:nvSpPr>
            <p:cNvPr id="2452" name="Google Shape;2452;p140"/>
            <p:cNvSpPr/>
            <p:nvPr/>
          </p:nvSpPr>
          <p:spPr>
            <a:xfrm>
              <a:off x="693538" y="4916920"/>
              <a:ext cx="4710000" cy="696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53" name="Google Shape;2453;p140"/>
            <p:cNvSpPr/>
            <p:nvPr/>
          </p:nvSpPr>
          <p:spPr>
            <a:xfrm>
              <a:off x="699492" y="4940557"/>
              <a:ext cx="4581900" cy="6771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similar_nettraf = </a:t>
              </a:r>
              <a:r>
                <a:rPr b="0" i="0" lang="en-US" sz="1200" u="none" cap="none" strike="noStrike">
                  <a:solidFill>
                    <a:srgbClr val="D31885"/>
                  </a:solidFill>
                  <a:latin typeface="Consolas"/>
                  <a:ea typeface="Consolas"/>
                  <a:cs typeface="Consolas"/>
                  <a:sym typeface="Consolas"/>
                </a:rPr>
                <a:t>GET</a:t>
              </a:r>
              <a:r>
                <a:rPr b="0" i="0" lang="en-US" sz="1200" u="none" cap="none" strike="noStrike">
                  <a:solidFill>
                    <a:srgbClr val="000000"/>
                  </a:solidFill>
                  <a:latin typeface="Consolas"/>
                  <a:ea typeface="Consolas"/>
                  <a:cs typeface="Consolas"/>
                  <a:sym typeface="Consolas"/>
                </a:rPr>
                <a:t> network-traffic</a:t>
              </a:r>
              <a:endParaRPr b="0" i="0" sz="1200" u="none" cap="none" strike="noStrike">
                <a:solidFill>
                  <a:srgbClr val="FFCD0F"/>
                </a:solidFill>
                <a:latin typeface="Consolas"/>
                <a:ea typeface="Consolas"/>
                <a:cs typeface="Consolas"/>
                <a:sym typeface="Consolas"/>
              </a:endParaRPr>
            </a:p>
            <a:p>
              <a:pPr indent="0" lvl="0" marL="0" marR="0" rtl="0" algn="l">
                <a:lnSpc>
                  <a:spcPct val="100000"/>
                </a:lnSpc>
                <a:spcBef>
                  <a:spcPts val="0"/>
                </a:spcBef>
                <a:spcAft>
                  <a:spcPts val="0"/>
                </a:spcAft>
                <a:buClr>
                  <a:srgbClr val="FFCD0F"/>
                </a:buClr>
                <a:buSzPts val="1200"/>
                <a:buFont typeface="Consolas"/>
                <a:buNone/>
              </a:pP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WHERE</a:t>
              </a:r>
              <a:r>
                <a:rPr b="0" i="0" lang="en-US" sz="1200" u="none" cap="none" strike="noStrike">
                  <a:solidFill>
                    <a:srgbClr val="000000"/>
                  </a:solidFill>
                  <a:latin typeface="Consolas"/>
                  <a:ea typeface="Consolas"/>
                  <a:cs typeface="Consolas"/>
                  <a:sym typeface="Consolas"/>
                </a:rPr>
                <a:t> src.ip = exist_nettraf.src.ip</a:t>
              </a:r>
              <a:endParaRPr b="0" i="0" sz="12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CAA000"/>
                </a:buClr>
                <a:buSzPts val="1200"/>
                <a:buFont typeface="Consolas"/>
                <a:buNone/>
              </a:pPr>
              <a:r>
                <a:rPr b="0" i="0" lang="en-US" sz="1200" u="none" cap="none" strike="noStrike">
                  <a:solidFill>
                    <a:srgbClr val="CAA000"/>
                  </a:solidFill>
                  <a:latin typeface="Consolas"/>
                  <a:ea typeface="Consolas"/>
                  <a:cs typeface="Consolas"/>
                  <a:sym typeface="Consolas"/>
                </a:rPr>
                <a:t>      AND</a:t>
              </a:r>
              <a:r>
                <a:rPr b="0" i="0" lang="en-US" sz="1200" u="none" cap="none" strike="noStrike">
                  <a:solidFill>
                    <a:srgbClr val="000000"/>
                  </a:solidFill>
                  <a:latin typeface="Consolas"/>
                  <a:ea typeface="Consolas"/>
                  <a:cs typeface="Consolas"/>
                  <a:sym typeface="Consolas"/>
                </a:rPr>
                <a:t> dst.ip = exist_nettraf.dst.ip</a:t>
              </a:r>
              <a:endParaRPr b="0" i="0" sz="1200" u="none" cap="none" strike="noStrike">
                <a:solidFill>
                  <a:srgbClr val="BFBFBF"/>
                </a:solidFill>
                <a:latin typeface="Consolas"/>
                <a:ea typeface="Consolas"/>
                <a:cs typeface="Consolas"/>
                <a:sym typeface="Consolas"/>
              </a:endParaRPr>
            </a:p>
          </p:txBody>
        </p:sp>
      </p:grpSp>
      <p:grpSp>
        <p:nvGrpSpPr>
          <p:cNvPr id="2454" name="Google Shape;2454;p140"/>
          <p:cNvGrpSpPr/>
          <p:nvPr/>
        </p:nvGrpSpPr>
        <p:grpSpPr>
          <a:xfrm>
            <a:off x="8814663" y="2075359"/>
            <a:ext cx="2957700" cy="697514"/>
            <a:chOff x="8814665" y="2075361"/>
            <a:chExt cx="2957700" cy="697514"/>
          </a:xfrm>
        </p:grpSpPr>
        <p:sp>
          <p:nvSpPr>
            <p:cNvPr id="2455" name="Google Shape;2455;p140"/>
            <p:cNvSpPr txBox="1"/>
            <p:nvPr/>
          </p:nvSpPr>
          <p:spPr>
            <a:xfrm>
              <a:off x="8814665" y="2075361"/>
              <a:ext cx="2957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the suspicious-ness?</a:t>
              </a:r>
              <a:endParaRPr sz="1900"/>
            </a:p>
          </p:txBody>
        </p:sp>
        <p:sp>
          <p:nvSpPr>
            <p:cNvPr id="2456" name="Google Shape;2456;p140"/>
            <p:cNvSpPr/>
            <p:nvPr/>
          </p:nvSpPr>
          <p:spPr>
            <a:xfrm>
              <a:off x="8815022" y="2441439"/>
              <a:ext cx="2733000" cy="327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57" name="Google Shape;2457;p140"/>
            <p:cNvSpPr/>
            <p:nvPr/>
          </p:nvSpPr>
          <p:spPr>
            <a:xfrm>
              <a:off x="8820974" y="2465075"/>
              <a:ext cx="2682900" cy="307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procs = </a:t>
              </a:r>
              <a:r>
                <a:rPr b="0" i="0" lang="en-US" sz="1200" u="none" cap="none" strike="noStrike">
                  <a:solidFill>
                    <a:srgbClr val="D31885"/>
                  </a:solidFill>
                  <a:latin typeface="Consolas"/>
                  <a:ea typeface="Consolas"/>
                  <a:cs typeface="Consolas"/>
                  <a:sym typeface="Consolas"/>
                </a:rPr>
                <a:t>APPLY</a:t>
              </a:r>
              <a:r>
                <a:rPr b="0" i="0" lang="en-US" sz="1200" u="none" cap="none" strike="noStrike">
                  <a:solidFill>
                    <a:srgbClr val="000000"/>
                  </a:solidFill>
                  <a:latin typeface="Consolas"/>
                  <a:ea typeface="Consolas"/>
                  <a:cs typeface="Consolas"/>
                  <a:sym typeface="Consolas"/>
                </a:rPr>
                <a:t> susp</a:t>
              </a: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ON</a:t>
              </a:r>
              <a:r>
                <a:rPr b="0" i="0" lang="en-US" sz="1200" u="none" cap="none" strike="noStrike">
                  <a:solidFill>
                    <a:srgbClr val="000000"/>
                  </a:solidFill>
                  <a:latin typeface="Consolas"/>
                  <a:ea typeface="Consolas"/>
                  <a:cs typeface="Consolas"/>
                  <a:sym typeface="Consolas"/>
                </a:rPr>
                <a:t> procs</a:t>
              </a:r>
              <a:endParaRPr b="0" i="0" sz="1200" u="none" cap="none" strike="noStrike">
                <a:solidFill>
                  <a:srgbClr val="BFBFBF"/>
                </a:solidFill>
                <a:latin typeface="Consolas"/>
                <a:ea typeface="Consolas"/>
                <a:cs typeface="Consolas"/>
                <a:sym typeface="Consolas"/>
              </a:endParaRPr>
            </a:p>
          </p:txBody>
        </p:sp>
      </p:grpSp>
      <p:grpSp>
        <p:nvGrpSpPr>
          <p:cNvPr id="2458" name="Google Shape;2458;p140"/>
          <p:cNvGrpSpPr/>
          <p:nvPr/>
        </p:nvGrpSpPr>
        <p:grpSpPr>
          <a:xfrm>
            <a:off x="8808710" y="3051791"/>
            <a:ext cx="2957700" cy="728204"/>
            <a:chOff x="8808712" y="3051790"/>
            <a:chExt cx="2957700" cy="728204"/>
          </a:xfrm>
        </p:grpSpPr>
        <p:sp>
          <p:nvSpPr>
            <p:cNvPr id="2459" name="Google Shape;2459;p140"/>
            <p:cNvSpPr txBox="1"/>
            <p:nvPr/>
          </p:nvSpPr>
          <p:spPr>
            <a:xfrm>
              <a:off x="8814664" y="3051790"/>
              <a:ext cx="2660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the likelihood?</a:t>
              </a:r>
              <a:endParaRPr sz="1900"/>
            </a:p>
          </p:txBody>
        </p:sp>
        <p:sp>
          <p:nvSpPr>
            <p:cNvPr id="2460" name="Google Shape;2460;p140"/>
            <p:cNvSpPr/>
            <p:nvPr/>
          </p:nvSpPr>
          <p:spPr>
            <a:xfrm>
              <a:off x="8808712" y="3421566"/>
              <a:ext cx="2957700" cy="327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61" name="Google Shape;2461;p140"/>
            <p:cNvSpPr/>
            <p:nvPr/>
          </p:nvSpPr>
          <p:spPr>
            <a:xfrm>
              <a:off x="8814661" y="3472194"/>
              <a:ext cx="2951700" cy="307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200"/>
                <a:buFont typeface="Consolas"/>
                <a:buNone/>
              </a:pPr>
              <a:r>
                <a:rPr b="0" i="0" lang="en-US" sz="1200" u="none" cap="none" strike="noStrike">
                  <a:solidFill>
                    <a:srgbClr val="000000"/>
                  </a:solidFill>
                  <a:latin typeface="Consolas"/>
                  <a:ea typeface="Consolas"/>
                  <a:cs typeface="Consolas"/>
                  <a:sym typeface="Consolas"/>
                </a:rPr>
                <a:t>nt_new = </a:t>
              </a:r>
              <a:r>
                <a:rPr b="0" i="0" lang="en-US" sz="1200" u="none" cap="none" strike="noStrike">
                  <a:solidFill>
                    <a:srgbClr val="D31885"/>
                  </a:solidFill>
                  <a:latin typeface="Consolas"/>
                  <a:ea typeface="Consolas"/>
                  <a:cs typeface="Consolas"/>
                  <a:sym typeface="Consolas"/>
                </a:rPr>
                <a:t>APPLY</a:t>
              </a:r>
              <a:r>
                <a:rPr b="0" i="0" lang="en-US" sz="1200" u="none" cap="none" strike="noStrike">
                  <a:solidFill>
                    <a:srgbClr val="000000"/>
                  </a:solidFill>
                  <a:latin typeface="Consolas"/>
                  <a:ea typeface="Consolas"/>
                  <a:cs typeface="Consolas"/>
                  <a:sym typeface="Consolas"/>
                </a:rPr>
                <a:t> exfil_ana</a:t>
              </a:r>
              <a:r>
                <a:rPr b="0" i="0" lang="en-US" sz="1200" u="none" cap="none" strike="noStrike">
                  <a:solidFill>
                    <a:srgbClr val="FFCD0F"/>
                  </a:solidFill>
                  <a:latin typeface="Consolas"/>
                  <a:ea typeface="Consolas"/>
                  <a:cs typeface="Consolas"/>
                  <a:sym typeface="Consolas"/>
                </a:rPr>
                <a:t> </a:t>
              </a:r>
              <a:r>
                <a:rPr b="0" i="0" lang="en-US" sz="1200" u="none" cap="none" strike="noStrike">
                  <a:solidFill>
                    <a:srgbClr val="A61EEA"/>
                  </a:solidFill>
                  <a:latin typeface="Consolas"/>
                  <a:ea typeface="Consolas"/>
                  <a:cs typeface="Consolas"/>
                  <a:sym typeface="Consolas"/>
                </a:rPr>
                <a:t>ON </a:t>
              </a:r>
              <a:r>
                <a:rPr b="0" i="0" lang="en-US" sz="1200" u="none" cap="none" strike="noStrike">
                  <a:solidFill>
                    <a:srgbClr val="000000"/>
                  </a:solidFill>
                  <a:latin typeface="Consolas"/>
                  <a:ea typeface="Consolas"/>
                  <a:cs typeface="Consolas"/>
                  <a:sym typeface="Consolas"/>
                </a:rPr>
                <a:t>nt</a:t>
              </a:r>
              <a:endParaRPr b="0" i="0" sz="1200" u="none" cap="none" strike="noStrike">
                <a:solidFill>
                  <a:srgbClr val="BFBFBF"/>
                </a:solidFill>
                <a:latin typeface="Consolas"/>
                <a:ea typeface="Consolas"/>
                <a:cs typeface="Consolas"/>
                <a:sym typeface="Consolas"/>
              </a:endParaRPr>
            </a:p>
          </p:txBody>
        </p:sp>
      </p:grpSp>
      <p:grpSp>
        <p:nvGrpSpPr>
          <p:cNvPr id="2462" name="Google Shape;2462;p140"/>
          <p:cNvGrpSpPr/>
          <p:nvPr/>
        </p:nvGrpSpPr>
        <p:grpSpPr>
          <a:xfrm>
            <a:off x="8814666" y="4016081"/>
            <a:ext cx="2745609" cy="684627"/>
            <a:chOff x="8814665" y="4016078"/>
            <a:chExt cx="2745609" cy="684627"/>
          </a:xfrm>
        </p:grpSpPr>
        <p:sp>
          <p:nvSpPr>
            <p:cNvPr id="2463" name="Google Shape;2463;p140"/>
            <p:cNvSpPr txBox="1"/>
            <p:nvPr/>
          </p:nvSpPr>
          <p:spPr>
            <a:xfrm>
              <a:off x="8814665" y="4016078"/>
              <a:ext cx="2660700" cy="273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6D6E70"/>
                </a:buClr>
                <a:buSzPts val="1800"/>
                <a:buFont typeface="IBM Plex Sans"/>
                <a:buNone/>
              </a:pPr>
              <a:r>
                <a:rPr b="0" i="0" lang="en-US" sz="2000" u="none" cap="none" strike="noStrike">
                  <a:solidFill>
                    <a:srgbClr val="D31885"/>
                  </a:solidFill>
                  <a:latin typeface="Calibri"/>
                  <a:ea typeface="Calibri"/>
                  <a:cs typeface="Calibri"/>
                  <a:sym typeface="Calibri"/>
                </a:rPr>
                <a:t>What</a:t>
              </a:r>
              <a:r>
                <a:rPr b="0" i="0" lang="en-US" sz="2000" u="none" cap="none" strike="noStrike">
                  <a:solidFill>
                    <a:srgbClr val="7F7F7F"/>
                  </a:solidFill>
                  <a:latin typeface="Calibri"/>
                  <a:ea typeface="Calibri"/>
                  <a:cs typeface="Calibri"/>
                  <a:sym typeface="Calibri"/>
                </a:rPr>
                <a:t>'s the look?</a:t>
              </a:r>
              <a:endParaRPr sz="1900"/>
            </a:p>
          </p:txBody>
        </p:sp>
        <p:sp>
          <p:nvSpPr>
            <p:cNvPr id="2464" name="Google Shape;2464;p140"/>
            <p:cNvSpPr/>
            <p:nvPr/>
          </p:nvSpPr>
          <p:spPr>
            <a:xfrm>
              <a:off x="8820974" y="4369269"/>
              <a:ext cx="2739300" cy="3276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chemeClr val="lt1"/>
                </a:buClr>
                <a:buSzPts val="2400"/>
                <a:buFont typeface="IBM Plex Sans Light"/>
                <a:buNone/>
              </a:pPr>
              <a:r>
                <a:t/>
              </a:r>
              <a:endParaRPr b="0" i="0" sz="2400" u="none" cap="none" strike="noStrike">
                <a:solidFill>
                  <a:srgbClr val="000000"/>
                </a:solidFill>
                <a:latin typeface="Calibri"/>
                <a:ea typeface="Calibri"/>
                <a:cs typeface="Calibri"/>
                <a:sym typeface="Calibri"/>
              </a:endParaRPr>
            </a:p>
          </p:txBody>
        </p:sp>
        <p:sp>
          <p:nvSpPr>
            <p:cNvPr id="2465" name="Google Shape;2465;p140"/>
            <p:cNvSpPr/>
            <p:nvPr/>
          </p:nvSpPr>
          <p:spPr>
            <a:xfrm>
              <a:off x="8826925" y="4392905"/>
              <a:ext cx="2733300" cy="3078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D31885"/>
                </a:buClr>
                <a:buSzPts val="1200"/>
                <a:buFont typeface="Consolas"/>
                <a:buNone/>
              </a:pPr>
              <a:r>
                <a:rPr b="0" i="0" lang="en-US" sz="1200" u="none" cap="none" strike="noStrike">
                  <a:solidFill>
                    <a:srgbClr val="D31885"/>
                  </a:solidFill>
                  <a:latin typeface="Consolas"/>
                  <a:ea typeface="Consolas"/>
                  <a:cs typeface="Consolas"/>
                  <a:sym typeface="Consolas"/>
                </a:rPr>
                <a:t>APPLY</a:t>
              </a:r>
              <a:r>
                <a:rPr b="0" i="0" lang="en-US" sz="1200" u="none" cap="none" strike="noStrike">
                  <a:solidFill>
                    <a:srgbClr val="000000"/>
                  </a:solidFill>
                  <a:latin typeface="Consolas"/>
                  <a:ea typeface="Consolas"/>
                  <a:cs typeface="Consolas"/>
                  <a:sym typeface="Consolas"/>
                </a:rPr>
                <a:t> viz_traffic </a:t>
              </a:r>
              <a:r>
                <a:rPr b="0" i="0" lang="en-US" sz="1200" u="none" cap="none" strike="noStrike">
                  <a:solidFill>
                    <a:srgbClr val="A61EEA"/>
                  </a:solidFill>
                  <a:latin typeface="Consolas"/>
                  <a:ea typeface="Consolas"/>
                  <a:cs typeface="Consolas"/>
                  <a:sym typeface="Consolas"/>
                </a:rPr>
                <a:t>ON</a:t>
              </a:r>
              <a:r>
                <a:rPr b="0" i="0" lang="en-US" sz="1200" u="none" cap="none" strike="noStrike">
                  <a:solidFill>
                    <a:srgbClr val="000000"/>
                  </a:solidFill>
                  <a:latin typeface="Consolas"/>
                  <a:ea typeface="Consolas"/>
                  <a:cs typeface="Consolas"/>
                  <a:sym typeface="Consolas"/>
                </a:rPr>
                <a:t> nt_new</a:t>
              </a:r>
              <a:endParaRPr b="0" i="0" sz="1200" u="none" cap="none" strike="noStrike">
                <a:solidFill>
                  <a:srgbClr val="BFBFBF"/>
                </a:solidFill>
                <a:latin typeface="Consolas"/>
                <a:ea typeface="Consolas"/>
                <a:cs typeface="Consolas"/>
                <a:sym typeface="Consolas"/>
              </a:endParaRPr>
            </a:p>
          </p:txBody>
        </p:sp>
      </p:grpSp>
      <p:grpSp>
        <p:nvGrpSpPr>
          <p:cNvPr id="2466" name="Google Shape;2466;p140"/>
          <p:cNvGrpSpPr/>
          <p:nvPr/>
        </p:nvGrpSpPr>
        <p:grpSpPr>
          <a:xfrm>
            <a:off x="5636182" y="1246714"/>
            <a:ext cx="4474745" cy="3935040"/>
            <a:chOff x="4227242" y="1103021"/>
            <a:chExt cx="3356143" cy="2951354"/>
          </a:xfrm>
        </p:grpSpPr>
        <p:sp>
          <p:nvSpPr>
            <p:cNvPr id="2467" name="Google Shape;2467;p140"/>
            <p:cNvSpPr/>
            <p:nvPr/>
          </p:nvSpPr>
          <p:spPr>
            <a:xfrm>
              <a:off x="4227242" y="1103021"/>
              <a:ext cx="2258008" cy="2951354"/>
            </a:xfrm>
            <a:custGeom>
              <a:rect b="b" l="l" r="r" t="t"/>
              <a:pathLst>
                <a:path extrusionOk="0" fill="none" h="2951354" w="2258008">
                  <a:moveTo>
                    <a:pt x="0" y="376342"/>
                  </a:moveTo>
                  <a:cubicBezTo>
                    <a:pt x="38021" y="145941"/>
                    <a:pt x="163499" y="7929"/>
                    <a:pt x="376342" y="0"/>
                  </a:cubicBezTo>
                  <a:cubicBezTo>
                    <a:pt x="508839" y="10990"/>
                    <a:pt x="741729" y="-7015"/>
                    <a:pt x="863063" y="0"/>
                  </a:cubicBezTo>
                  <a:cubicBezTo>
                    <a:pt x="984397" y="7015"/>
                    <a:pt x="1236769" y="13083"/>
                    <a:pt x="1364838" y="0"/>
                  </a:cubicBezTo>
                  <a:cubicBezTo>
                    <a:pt x="1492908" y="-13083"/>
                    <a:pt x="1625758" y="-25183"/>
                    <a:pt x="1881666" y="0"/>
                  </a:cubicBezTo>
                  <a:cubicBezTo>
                    <a:pt x="2096037" y="-20062"/>
                    <a:pt x="2269045" y="180428"/>
                    <a:pt x="2258008" y="376342"/>
                  </a:cubicBezTo>
                  <a:cubicBezTo>
                    <a:pt x="2271775" y="570269"/>
                    <a:pt x="2278920" y="770508"/>
                    <a:pt x="2258008" y="969983"/>
                  </a:cubicBezTo>
                  <a:cubicBezTo>
                    <a:pt x="2237096" y="1169458"/>
                    <a:pt x="2264267" y="1324833"/>
                    <a:pt x="2258008" y="1541637"/>
                  </a:cubicBezTo>
                  <a:cubicBezTo>
                    <a:pt x="2251749" y="1758441"/>
                    <a:pt x="2238666" y="1868037"/>
                    <a:pt x="2258008" y="2047331"/>
                  </a:cubicBezTo>
                  <a:cubicBezTo>
                    <a:pt x="2277350" y="2226625"/>
                    <a:pt x="2242754" y="2316277"/>
                    <a:pt x="2258008" y="2575012"/>
                  </a:cubicBezTo>
                  <a:cubicBezTo>
                    <a:pt x="2246238" y="2794775"/>
                    <a:pt x="2076538" y="2979123"/>
                    <a:pt x="1881666" y="2951354"/>
                  </a:cubicBezTo>
                  <a:cubicBezTo>
                    <a:pt x="1665135" y="2928628"/>
                    <a:pt x="1543095" y="2974239"/>
                    <a:pt x="1364838" y="2951354"/>
                  </a:cubicBezTo>
                  <a:cubicBezTo>
                    <a:pt x="1186581" y="2928469"/>
                    <a:pt x="1107727" y="2941043"/>
                    <a:pt x="908223" y="2951354"/>
                  </a:cubicBezTo>
                  <a:cubicBezTo>
                    <a:pt x="708720" y="2961665"/>
                    <a:pt x="518984" y="2959444"/>
                    <a:pt x="376342" y="2951354"/>
                  </a:cubicBezTo>
                  <a:cubicBezTo>
                    <a:pt x="166437" y="2959051"/>
                    <a:pt x="40498" y="2794476"/>
                    <a:pt x="0" y="2575012"/>
                  </a:cubicBezTo>
                  <a:cubicBezTo>
                    <a:pt x="11588" y="2404608"/>
                    <a:pt x="-454" y="2286986"/>
                    <a:pt x="0" y="2003358"/>
                  </a:cubicBezTo>
                  <a:cubicBezTo>
                    <a:pt x="454" y="1719730"/>
                    <a:pt x="3606" y="1749454"/>
                    <a:pt x="0" y="1497664"/>
                  </a:cubicBezTo>
                  <a:cubicBezTo>
                    <a:pt x="-3606" y="1245874"/>
                    <a:pt x="-11088" y="1136015"/>
                    <a:pt x="0" y="969983"/>
                  </a:cubicBezTo>
                  <a:cubicBezTo>
                    <a:pt x="11088" y="803951"/>
                    <a:pt x="28352" y="553620"/>
                    <a:pt x="0" y="376342"/>
                  </a:cubicBezTo>
                  <a:close/>
                </a:path>
                <a:path extrusionOk="0" h="2951354" w="2258008">
                  <a:moveTo>
                    <a:pt x="0" y="376342"/>
                  </a:moveTo>
                  <a:cubicBezTo>
                    <a:pt x="-35969" y="146307"/>
                    <a:pt x="129941" y="14470"/>
                    <a:pt x="376342" y="0"/>
                  </a:cubicBezTo>
                  <a:cubicBezTo>
                    <a:pt x="500350" y="-22909"/>
                    <a:pt x="704088" y="-14285"/>
                    <a:pt x="908223" y="0"/>
                  </a:cubicBezTo>
                  <a:cubicBezTo>
                    <a:pt x="1112358" y="14285"/>
                    <a:pt x="1202805" y="-477"/>
                    <a:pt x="1394945" y="0"/>
                  </a:cubicBezTo>
                  <a:cubicBezTo>
                    <a:pt x="1587085" y="477"/>
                    <a:pt x="1668856" y="-8003"/>
                    <a:pt x="1881666" y="0"/>
                  </a:cubicBezTo>
                  <a:cubicBezTo>
                    <a:pt x="2076244" y="-42742"/>
                    <a:pt x="2260060" y="160902"/>
                    <a:pt x="2258008" y="376342"/>
                  </a:cubicBezTo>
                  <a:cubicBezTo>
                    <a:pt x="2234896" y="559573"/>
                    <a:pt x="2269837" y="751888"/>
                    <a:pt x="2258008" y="882036"/>
                  </a:cubicBezTo>
                  <a:cubicBezTo>
                    <a:pt x="2246179" y="1012184"/>
                    <a:pt x="2239798" y="1244360"/>
                    <a:pt x="2258008" y="1387730"/>
                  </a:cubicBezTo>
                  <a:cubicBezTo>
                    <a:pt x="2276218" y="1531100"/>
                    <a:pt x="2256242" y="1855531"/>
                    <a:pt x="2258008" y="1981371"/>
                  </a:cubicBezTo>
                  <a:cubicBezTo>
                    <a:pt x="2259774" y="2107211"/>
                    <a:pt x="2285469" y="2386581"/>
                    <a:pt x="2258008" y="2575012"/>
                  </a:cubicBezTo>
                  <a:cubicBezTo>
                    <a:pt x="2242568" y="2781977"/>
                    <a:pt x="2102723" y="2915131"/>
                    <a:pt x="1881666" y="2951354"/>
                  </a:cubicBezTo>
                  <a:cubicBezTo>
                    <a:pt x="1754007" y="2970416"/>
                    <a:pt x="1567900" y="2946168"/>
                    <a:pt x="1364838" y="2951354"/>
                  </a:cubicBezTo>
                  <a:cubicBezTo>
                    <a:pt x="1161776" y="2956540"/>
                    <a:pt x="1044143" y="2963179"/>
                    <a:pt x="832957" y="2951354"/>
                  </a:cubicBezTo>
                  <a:cubicBezTo>
                    <a:pt x="621771" y="2939529"/>
                    <a:pt x="493005" y="2954129"/>
                    <a:pt x="376342" y="2951354"/>
                  </a:cubicBezTo>
                  <a:cubicBezTo>
                    <a:pt x="157776" y="2953114"/>
                    <a:pt x="-18377" y="2770180"/>
                    <a:pt x="0" y="2575012"/>
                  </a:cubicBezTo>
                  <a:cubicBezTo>
                    <a:pt x="21189" y="2450285"/>
                    <a:pt x="7224" y="2193477"/>
                    <a:pt x="0" y="2003358"/>
                  </a:cubicBezTo>
                  <a:cubicBezTo>
                    <a:pt x="-7224" y="1813239"/>
                    <a:pt x="-7528" y="1636242"/>
                    <a:pt x="0" y="1453690"/>
                  </a:cubicBezTo>
                  <a:cubicBezTo>
                    <a:pt x="7528" y="1271138"/>
                    <a:pt x="1395" y="1147956"/>
                    <a:pt x="0" y="969983"/>
                  </a:cubicBezTo>
                  <a:cubicBezTo>
                    <a:pt x="-1395" y="792010"/>
                    <a:pt x="-14235" y="529194"/>
                    <a:pt x="0" y="376342"/>
                  </a:cubicBezTo>
                  <a:close/>
                </a:path>
              </a:pathLst>
            </a:custGeom>
            <a:solidFill>
              <a:srgbClr val="CCDFFF">
                <a:alpha val="24710"/>
              </a:srgbClr>
            </a:solidFill>
            <a:ln cap="flat" cmpd="sng" w="12700">
              <a:solidFill>
                <a:srgbClr val="10ADF0"/>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pic>
          <p:nvPicPr>
            <p:cNvPr descr="Share PNG Free Download | PNG All" id="2468" name="Google Shape;2468;p140"/>
            <p:cNvPicPr preferRelativeResize="0"/>
            <p:nvPr/>
          </p:nvPicPr>
          <p:blipFill rotWithShape="1">
            <a:blip r:embed="rId9">
              <a:alphaModFix/>
            </a:blip>
            <a:srcRect b="0" l="0" r="0" t="0"/>
            <a:stretch/>
          </p:blipFill>
          <p:spPr>
            <a:xfrm>
              <a:off x="6434174" y="1185772"/>
              <a:ext cx="1149211" cy="34566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500"/>
                                        <p:tgtEl>
                                          <p:spTgt spid="2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4"/>
                                        </p:tgtEl>
                                        <p:attrNameLst>
                                          <p:attrName>style.visibility</p:attrName>
                                        </p:attrNameLst>
                                      </p:cBhvr>
                                      <p:to>
                                        <p:strVal val="visible"/>
                                      </p:to>
                                    </p:set>
                                    <p:animEffect filter="fade" transition="in">
                                      <p:cBhvr>
                                        <p:cTn dur="500"/>
                                        <p:tgtEl>
                                          <p:spTgt spid="2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500"/>
                                        <p:tgtEl>
                                          <p:spTgt spid="2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4"/>
                                        </p:tgtEl>
                                        <p:attrNameLst>
                                          <p:attrName>style.visibility</p:attrName>
                                        </p:attrNameLst>
                                      </p:cBhvr>
                                      <p:to>
                                        <p:strVal val="visible"/>
                                      </p:to>
                                    </p:set>
                                    <p:animEffect filter="fade" transition="in">
                                      <p:cBhvr>
                                        <p:cTn dur="500"/>
                                        <p:tgtEl>
                                          <p:spTgt spid="2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9"/>
                                        </p:tgtEl>
                                        <p:attrNameLst>
                                          <p:attrName>style.visibility</p:attrName>
                                        </p:attrNameLst>
                                      </p:cBhvr>
                                      <p:to>
                                        <p:strVal val="visible"/>
                                      </p:to>
                                    </p:set>
                                    <p:animEffect filter="fade" transition="in">
                                      <p:cBhvr>
                                        <p:cTn dur="500"/>
                                        <p:tgtEl>
                                          <p:spTgt spid="2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3"/>
                                        </p:tgtEl>
                                        <p:attrNameLst>
                                          <p:attrName>style.visibility</p:attrName>
                                        </p:attrNameLst>
                                      </p:cBhvr>
                                      <p:to>
                                        <p:strVal val="visible"/>
                                      </p:to>
                                    </p:set>
                                    <p:animEffect filter="fade" transition="in">
                                      <p:cBhvr>
                                        <p:cTn dur="500"/>
                                        <p:tgtEl>
                                          <p:spTgt spid="2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500"/>
                                        <p:tgtEl>
                                          <p:spTgt spid="2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8"/>
                                        </p:tgtEl>
                                        <p:attrNameLst>
                                          <p:attrName>style.visibility</p:attrName>
                                        </p:attrNameLst>
                                      </p:cBhvr>
                                      <p:to>
                                        <p:strVal val="visible"/>
                                      </p:to>
                                    </p:set>
                                    <p:animEffect filter="fade" transition="in">
                                      <p:cBhvr>
                                        <p:cTn dur="500"/>
                                        <p:tgtEl>
                                          <p:spTgt spid="2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500"/>
                                        <p:tgtEl>
                                          <p:spTgt spid="2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8"/>
                                        </p:tgtEl>
                                        <p:attrNameLst>
                                          <p:attrName>style.visibility</p:attrName>
                                        </p:attrNameLst>
                                      </p:cBhvr>
                                      <p:to>
                                        <p:strVal val="visible"/>
                                      </p:to>
                                    </p:set>
                                    <p:animEffect filter="fade" transition="in">
                                      <p:cBhvr>
                                        <p:cTn dur="500"/>
                                        <p:tgtEl>
                                          <p:spTgt spid="24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500"/>
                                        <p:tgtEl>
                                          <p:spTgt spid="2417"/>
                                        </p:tgtEl>
                                      </p:cBhvr>
                                    </p:animEffect>
                                  </p:childTnLst>
                                </p:cTn>
                              </p:par>
                              <p:par>
                                <p:cTn fill="hold" nodeType="with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500"/>
                                        <p:tgtEl>
                                          <p:spTgt spid="24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16"/>
                                        </p:tgtEl>
                                        <p:attrNameLst>
                                          <p:attrName>style.visibility</p:attrName>
                                        </p:attrNameLst>
                                      </p:cBhvr>
                                      <p:to>
                                        <p:strVal val="visible"/>
                                      </p:to>
                                    </p:set>
                                    <p:animEffect filter="fade" transition="in">
                                      <p:cBhvr>
                                        <p:cTn dur="500"/>
                                        <p:tgtEl>
                                          <p:spTgt spid="2416"/>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500"/>
                                        <p:tgtEl>
                                          <p:spTgt spid="2431"/>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500"/>
                                        <p:tgtEl>
                                          <p:spTgt spid="24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429"/>
                                        </p:tgtEl>
                                        <p:attrNameLst>
                                          <p:attrName>style.visibility</p:attrName>
                                        </p:attrNameLst>
                                      </p:cBhvr>
                                      <p:to>
                                        <p:strVal val="visible"/>
                                      </p:to>
                                    </p:set>
                                    <p:animEffect filter="fade" transition="in">
                                      <p:cBhvr>
                                        <p:cTn dur="500"/>
                                        <p:tgtEl>
                                          <p:spTgt spid="2429"/>
                                        </p:tgtEl>
                                      </p:cBhvr>
                                    </p:animEffect>
                                  </p:childTnLst>
                                </p:cTn>
                              </p:par>
                              <p:par>
                                <p:cTn fill="hold" nodeType="withEffect" presetClass="entr" presetID="10" presetSubtype="0">
                                  <p:stCondLst>
                                    <p:cond delay="0"/>
                                  </p:stCondLst>
                                  <p:childTnLst>
                                    <p:set>
                                      <p:cBhvr>
                                        <p:cTn dur="1" fill="hold">
                                          <p:stCondLst>
                                            <p:cond delay="0"/>
                                          </p:stCondLst>
                                        </p:cTn>
                                        <p:tgtEl>
                                          <p:spTgt spid="2432"/>
                                        </p:tgtEl>
                                        <p:attrNameLst>
                                          <p:attrName>style.visibility</p:attrName>
                                        </p:attrNameLst>
                                      </p:cBhvr>
                                      <p:to>
                                        <p:strVal val="visible"/>
                                      </p:to>
                                    </p:set>
                                    <p:animEffect filter="fade" transition="in">
                                      <p:cBhvr>
                                        <p:cTn dur="500"/>
                                        <p:tgtEl>
                                          <p:spTgt spid="243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500"/>
                                        <p:tgtEl>
                                          <p:spTgt spid="2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6"/>
                                        </p:tgtEl>
                                        <p:attrNameLst>
                                          <p:attrName>style.visibility</p:attrName>
                                        </p:attrNameLst>
                                      </p:cBhvr>
                                      <p:to>
                                        <p:strVal val="visible"/>
                                      </p:to>
                                    </p:set>
                                    <p:animEffect filter="fade" transition="in">
                                      <p:cBhvr>
                                        <p:cTn dur="500"/>
                                        <p:tgtEl>
                                          <p:spTgt spid="2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2" name="Shape 2472"/>
        <p:cNvGrpSpPr/>
        <p:nvPr/>
      </p:nvGrpSpPr>
      <p:grpSpPr>
        <a:xfrm>
          <a:off x="0" y="0"/>
          <a:ext cx="0" cy="0"/>
          <a:chOff x="0" y="0"/>
          <a:chExt cx="0" cy="0"/>
        </a:xfrm>
      </p:grpSpPr>
      <p:sp>
        <p:nvSpPr>
          <p:cNvPr id="2473" name="Google Shape;2473;p141"/>
          <p:cNvSpPr txBox="1"/>
          <p:nvPr>
            <p:ph idx="12" type="sldNum"/>
          </p:nvPr>
        </p:nvSpPr>
        <p:spPr>
          <a:xfrm>
            <a:off x="14838604" y="8599902"/>
            <a:ext cx="1058700" cy="29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74" name="Google Shape;2474;p141"/>
          <p:cNvSpPr txBox="1"/>
          <p:nvPr>
            <p:ph type="title"/>
          </p:nvPr>
        </p:nvSpPr>
        <p:spPr>
          <a:xfrm>
            <a:off x="338728" y="228331"/>
            <a:ext cx="11514300" cy="838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a:solidFill>
                  <a:schemeClr val="lt1"/>
                </a:solidFill>
              </a:rPr>
              <a:t>A Simple Threat Hunting Example</a:t>
            </a:r>
            <a:br>
              <a:rPr lang="en-US">
                <a:solidFill>
                  <a:schemeClr val="lt1"/>
                </a:solidFill>
              </a:rPr>
            </a:br>
            <a:r>
              <a:rPr lang="en-US" sz="1500">
                <a:solidFill>
                  <a:schemeClr val="lt1"/>
                </a:solidFill>
              </a:rPr>
              <a:t>MS Office launching power-shell, cmd, wmic or cscript</a:t>
            </a:r>
            <a:endParaRPr sz="1500">
              <a:solidFill>
                <a:schemeClr val="lt1"/>
              </a:solidFill>
            </a:endParaRPr>
          </a:p>
        </p:txBody>
      </p:sp>
      <p:sp>
        <p:nvSpPr>
          <p:cNvPr id="2475" name="Google Shape;2475;p141"/>
          <p:cNvSpPr/>
          <p:nvPr/>
        </p:nvSpPr>
        <p:spPr>
          <a:xfrm>
            <a:off x="3117104" y="2662779"/>
            <a:ext cx="3904800" cy="16620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61FF"/>
              </a:buClr>
              <a:buSzPts val="1600"/>
              <a:buFont typeface="IBM Plex Sans SemiBold"/>
              <a:buNone/>
            </a:pPr>
            <a:r>
              <a:rPr b="0" i="0" lang="en-US" sz="1600" u="none" cap="none" strike="noStrike">
                <a:solidFill>
                  <a:srgbClr val="0061FF"/>
                </a:solidFill>
                <a:latin typeface="IBM Plex Sans SemiBold"/>
                <a:ea typeface="IBM Plex Sans SemiBold"/>
                <a:cs typeface="IBM Plex Sans SemiBold"/>
                <a:sym typeface="IBM Plex Sans SemiBold"/>
              </a:rPr>
              <a:t>Threat Hunter needs to</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Understand this Threat TTP</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Determine relevant EDR</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Obtain access to Carbon Black  </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Learn Carbon Black’s APIs </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Learn how to script these APIs </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Convert return data to usable format</a:t>
            </a:r>
            <a:endParaRPr sz="1900"/>
          </a:p>
          <a:p>
            <a:pPr indent="-228600" lvl="0" marL="22860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Consolas"/>
                <a:ea typeface="Consolas"/>
                <a:cs typeface="Consolas"/>
                <a:sym typeface="Consolas"/>
              </a:rPr>
              <a:t>Python scripts to automate the hunt</a:t>
            </a:r>
            <a:endParaRPr sz="1900"/>
          </a:p>
        </p:txBody>
      </p:sp>
      <p:grpSp>
        <p:nvGrpSpPr>
          <p:cNvPr id="2476" name="Google Shape;2476;p141"/>
          <p:cNvGrpSpPr/>
          <p:nvPr/>
        </p:nvGrpSpPr>
        <p:grpSpPr>
          <a:xfrm>
            <a:off x="322974" y="1165715"/>
            <a:ext cx="2794208" cy="3138629"/>
            <a:chOff x="4032645" y="3629419"/>
            <a:chExt cx="7848900" cy="2354031"/>
          </a:xfrm>
        </p:grpSpPr>
        <p:sp>
          <p:nvSpPr>
            <p:cNvPr id="2477" name="Google Shape;2477;p141"/>
            <p:cNvSpPr txBox="1"/>
            <p:nvPr/>
          </p:nvSpPr>
          <p:spPr>
            <a:xfrm>
              <a:off x="4032645" y="3887950"/>
              <a:ext cx="7848900" cy="20955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parent_name:winword.exe OR</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parent_name:outlook.exe OR</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parent_name:excel.exe</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AND</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process_name:powershell.exe OR</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process_name:cmd.exe OR</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process_name:wmic.exe OR</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process_name:cscript.exe</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a:t>
              </a:r>
              <a:endParaRPr sz="1900"/>
            </a:p>
            <a:p>
              <a:pPr indent="0" lvl="0" marL="0" marR="0" rtl="0" algn="l">
                <a:lnSpc>
                  <a:spcPct val="100000"/>
                </a:lnSpc>
                <a:spcBef>
                  <a:spcPts val="0"/>
                </a:spcBef>
                <a:spcAft>
                  <a:spcPts val="0"/>
                </a:spcAft>
                <a:buClr>
                  <a:schemeClr val="lt1"/>
                </a:buClr>
                <a:buSzPts val="1100"/>
                <a:buFont typeface="Noto Sans Symbols"/>
                <a:buNone/>
              </a:pPr>
              <a:r>
                <a:t/>
              </a:r>
              <a:endParaRPr b="0" i="0" sz="1100" u="none" cap="none" strike="noStrike">
                <a:solidFill>
                  <a:srgbClr val="000000"/>
                </a:solidFill>
                <a:latin typeface="Consolas"/>
                <a:ea typeface="Consolas"/>
                <a:cs typeface="Consolas"/>
                <a:sym typeface="Consolas"/>
              </a:endParaRPr>
            </a:p>
          </p:txBody>
        </p:sp>
        <p:sp>
          <p:nvSpPr>
            <p:cNvPr id="2478" name="Google Shape;2478;p141"/>
            <p:cNvSpPr txBox="1"/>
            <p:nvPr/>
          </p:nvSpPr>
          <p:spPr>
            <a:xfrm>
              <a:off x="4032645" y="3629419"/>
              <a:ext cx="7848900" cy="276900"/>
            </a:xfrm>
            <a:prstGeom prst="rect">
              <a:avLst/>
            </a:prstGeom>
            <a:solidFill>
              <a:srgbClr val="595959"/>
            </a:solidFill>
            <a:ln>
              <a:noFill/>
            </a:ln>
          </p:spPr>
          <p:txBody>
            <a:bodyPr anchorCtr="0" anchor="t" bIns="60925" lIns="121900" spcFirstLastPara="1" rIns="121900" wrap="square" tIns="60925">
              <a:spAutoFit/>
            </a:bodyPr>
            <a:lstStyle/>
            <a:p>
              <a:pPr indent="0" lvl="0" marL="0" marR="0" rtl="0" algn="l">
                <a:lnSpc>
                  <a:spcPct val="100000"/>
                </a:lnSpc>
                <a:spcBef>
                  <a:spcPts val="0"/>
                </a:spcBef>
                <a:spcAft>
                  <a:spcPts val="0"/>
                </a:spcAft>
                <a:buClr>
                  <a:srgbClr val="D8D8D8"/>
                </a:buClr>
                <a:buSzPts val="1600"/>
                <a:buFont typeface="IBM Plex Sans"/>
                <a:buNone/>
              </a:pPr>
              <a:r>
                <a:rPr b="1" i="0" lang="en-US" sz="1600" u="none" cap="none" strike="noStrike">
                  <a:solidFill>
                    <a:srgbClr val="D8D8D8"/>
                  </a:solidFill>
                  <a:latin typeface="IBM Plex Sans"/>
                  <a:ea typeface="IBM Plex Sans"/>
                  <a:cs typeface="IBM Plex Sans"/>
                  <a:sym typeface="IBM Plex Sans"/>
                </a:rPr>
                <a:t>Carbon Black</a:t>
              </a:r>
              <a:endParaRPr sz="1900"/>
            </a:p>
          </p:txBody>
        </p:sp>
      </p:grpSp>
      <p:grpSp>
        <p:nvGrpSpPr>
          <p:cNvPr id="2479" name="Google Shape;2479;p141"/>
          <p:cNvGrpSpPr/>
          <p:nvPr/>
        </p:nvGrpSpPr>
        <p:grpSpPr>
          <a:xfrm>
            <a:off x="4711887" y="1306777"/>
            <a:ext cx="1016944" cy="951944"/>
            <a:chOff x="7900347" y="171392"/>
            <a:chExt cx="762727" cy="713976"/>
          </a:xfrm>
        </p:grpSpPr>
        <p:sp>
          <p:nvSpPr>
            <p:cNvPr id="2480" name="Google Shape;2480;p141"/>
            <p:cNvSpPr/>
            <p:nvPr/>
          </p:nvSpPr>
          <p:spPr>
            <a:xfrm>
              <a:off x="8011531" y="372090"/>
              <a:ext cx="183300" cy="203700"/>
            </a:xfrm>
            <a:prstGeom prst="ellipse">
              <a:avLst/>
            </a:prstGeom>
            <a:solidFill>
              <a:schemeClr val="dk1"/>
            </a:solidFill>
            <a:ln cap="flat" cmpd="sng" w="19050">
              <a:solidFill>
                <a:srgbClr val="7F7F7F"/>
              </a:solidFill>
              <a:prstDash val="solid"/>
              <a:round/>
              <a:headEnd len="sm" w="sm" type="none"/>
              <a:tailEnd len="sm" w="sm" type="none"/>
            </a:ln>
          </p:spPr>
          <p:txBody>
            <a:bodyPr anchorCtr="0" anchor="t" bIns="48375" lIns="96775" spcFirstLastPara="1" rIns="96775" wrap="square" tIns="48375">
              <a:noAutofit/>
            </a:bodyPr>
            <a:lstStyle/>
            <a:p>
              <a:pPr indent="0" lvl="0" marL="0" marR="0" rtl="0" algn="l">
                <a:lnSpc>
                  <a:spcPct val="90000"/>
                </a:lnSpc>
                <a:spcBef>
                  <a:spcPts val="0"/>
                </a:spcBef>
                <a:spcAft>
                  <a:spcPts val="0"/>
                </a:spcAft>
                <a:buClr>
                  <a:schemeClr val="lt1"/>
                </a:buClr>
                <a:buSzPts val="1700"/>
                <a:buFont typeface="IBM Plex Sans Light"/>
                <a:buNone/>
              </a:pPr>
              <a:r>
                <a:t/>
              </a:r>
              <a:endParaRPr b="0" i="0" sz="1700" u="none" cap="none" strike="noStrike">
                <a:solidFill>
                  <a:srgbClr val="FFFFFF"/>
                </a:solidFill>
                <a:latin typeface="IBM Plex Sans"/>
                <a:ea typeface="IBM Plex Sans"/>
                <a:cs typeface="IBM Plex Sans"/>
                <a:sym typeface="IBM Plex Sans"/>
              </a:endParaRPr>
            </a:p>
          </p:txBody>
        </p:sp>
        <p:sp>
          <p:nvSpPr>
            <p:cNvPr id="2481" name="Google Shape;2481;p141"/>
            <p:cNvSpPr txBox="1"/>
            <p:nvPr/>
          </p:nvSpPr>
          <p:spPr>
            <a:xfrm>
              <a:off x="7954174" y="171392"/>
              <a:ext cx="708900" cy="362400"/>
            </a:xfrm>
            <a:prstGeom prst="rect">
              <a:avLst/>
            </a:prstGeom>
            <a:noFill/>
            <a:ln>
              <a:noFill/>
            </a:ln>
          </p:spPr>
          <p:txBody>
            <a:bodyPr anchorCtr="0" anchor="t" bIns="60925" lIns="121900" spcFirstLastPara="1" rIns="121900" wrap="square" tIns="60925">
              <a:spAutoFit/>
            </a:bodyPr>
            <a:lstStyle/>
            <a:p>
              <a:pPr indent="0" lvl="0" marL="0" marR="0" rtl="0" algn="l">
                <a:lnSpc>
                  <a:spcPct val="90000"/>
                </a:lnSpc>
                <a:spcBef>
                  <a:spcPts val="0"/>
                </a:spcBef>
                <a:spcAft>
                  <a:spcPts val="0"/>
                </a:spcAft>
                <a:buClr>
                  <a:srgbClr val="595959"/>
                </a:buClr>
                <a:buSzPts val="1300"/>
                <a:buFont typeface="IBM Plex Sans"/>
                <a:buNone/>
              </a:pPr>
              <a:r>
                <a:rPr b="0" i="0" lang="en-US" sz="1300" u="none" cap="none" strike="noStrike">
                  <a:solidFill>
                    <a:srgbClr val="595959"/>
                  </a:solidFill>
                  <a:latin typeface="IBM Plex Sans"/>
                  <a:ea typeface="IBM Plex Sans"/>
                  <a:cs typeface="IBM Plex Sans"/>
                  <a:sym typeface="IBM Plex Sans"/>
                </a:rPr>
                <a:t>MS Office</a:t>
              </a:r>
              <a:endParaRPr sz="1900"/>
            </a:p>
          </p:txBody>
        </p:sp>
        <p:cxnSp>
          <p:nvCxnSpPr>
            <p:cNvPr id="2482" name="Google Shape;2482;p141"/>
            <p:cNvCxnSpPr>
              <a:endCxn id="2480" idx="5"/>
            </p:cNvCxnSpPr>
            <p:nvPr/>
          </p:nvCxnSpPr>
          <p:spPr>
            <a:xfrm rot="10800000">
              <a:off x="8167988" y="545959"/>
              <a:ext cx="135000" cy="157200"/>
            </a:xfrm>
            <a:prstGeom prst="straightConnector1">
              <a:avLst/>
            </a:prstGeom>
            <a:noFill/>
            <a:ln cap="flat" cmpd="sng" w="19050">
              <a:solidFill>
                <a:srgbClr val="595959"/>
              </a:solidFill>
              <a:prstDash val="solid"/>
              <a:round/>
              <a:headEnd len="med" w="med" type="triangle"/>
              <a:tailEnd len="sm" w="sm" type="none"/>
            </a:ln>
          </p:spPr>
        </p:cxnSp>
        <p:sp>
          <p:nvSpPr>
            <p:cNvPr id="2483" name="Google Shape;2483;p141"/>
            <p:cNvSpPr txBox="1"/>
            <p:nvPr/>
          </p:nvSpPr>
          <p:spPr>
            <a:xfrm>
              <a:off x="7900347" y="590770"/>
              <a:ext cx="402600" cy="227400"/>
            </a:xfrm>
            <a:prstGeom prst="rect">
              <a:avLst/>
            </a:prstGeom>
            <a:noFill/>
            <a:ln>
              <a:noFill/>
            </a:ln>
          </p:spPr>
          <p:txBody>
            <a:bodyPr anchorCtr="0" anchor="t" bIns="60925" lIns="121900" spcFirstLastPara="1" rIns="121900" wrap="square" tIns="60925">
              <a:spAutoFit/>
            </a:bodyPr>
            <a:lstStyle/>
            <a:p>
              <a:pPr indent="0" lvl="0" marL="0" marR="0" rtl="0" algn="l">
                <a:lnSpc>
                  <a:spcPct val="90000"/>
                </a:lnSpc>
                <a:spcBef>
                  <a:spcPts val="0"/>
                </a:spcBef>
                <a:spcAft>
                  <a:spcPts val="0"/>
                </a:spcAft>
                <a:buClr>
                  <a:srgbClr val="595959"/>
                </a:buClr>
                <a:buSzPts val="1300"/>
                <a:buFont typeface="IBM Plex Sans"/>
                <a:buNone/>
              </a:pPr>
              <a:r>
                <a:rPr b="0" i="0" lang="en-US" sz="1300" u="none" cap="none" strike="noStrike">
                  <a:solidFill>
                    <a:srgbClr val="595959"/>
                  </a:solidFill>
                  <a:latin typeface="IBM Plex Sans"/>
                  <a:ea typeface="IBM Plex Sans"/>
                  <a:cs typeface="IBM Plex Sans"/>
                  <a:sym typeface="IBM Plex Sans"/>
                </a:rPr>
                <a:t>fork</a:t>
              </a:r>
              <a:endParaRPr sz="1900"/>
            </a:p>
          </p:txBody>
        </p:sp>
        <p:sp>
          <p:nvSpPr>
            <p:cNvPr id="2484" name="Google Shape;2484;p141"/>
            <p:cNvSpPr/>
            <p:nvPr/>
          </p:nvSpPr>
          <p:spPr>
            <a:xfrm>
              <a:off x="8276171" y="681668"/>
              <a:ext cx="183300" cy="203700"/>
            </a:xfrm>
            <a:prstGeom prst="ellipse">
              <a:avLst/>
            </a:prstGeom>
            <a:solidFill>
              <a:schemeClr val="dk1"/>
            </a:solidFill>
            <a:ln cap="flat" cmpd="sng" w="19050">
              <a:solidFill>
                <a:srgbClr val="7F7F7F"/>
              </a:solidFill>
              <a:prstDash val="solid"/>
              <a:round/>
              <a:headEnd len="sm" w="sm" type="none"/>
              <a:tailEnd len="sm" w="sm" type="none"/>
            </a:ln>
          </p:spPr>
          <p:txBody>
            <a:bodyPr anchorCtr="0" anchor="t" bIns="48375" lIns="96775" spcFirstLastPara="1" rIns="96775" wrap="square" tIns="48375">
              <a:noAutofit/>
            </a:bodyPr>
            <a:lstStyle/>
            <a:p>
              <a:pPr indent="0" lvl="0" marL="0" marR="0" rtl="0" algn="l">
                <a:lnSpc>
                  <a:spcPct val="90000"/>
                </a:lnSpc>
                <a:spcBef>
                  <a:spcPts val="0"/>
                </a:spcBef>
                <a:spcAft>
                  <a:spcPts val="0"/>
                </a:spcAft>
                <a:buClr>
                  <a:schemeClr val="lt1"/>
                </a:buClr>
                <a:buSzPts val="1700"/>
                <a:buFont typeface="IBM Plex Sans Light"/>
                <a:buNone/>
              </a:pPr>
              <a:r>
                <a:t/>
              </a:r>
              <a:endParaRPr b="0" i="0" sz="1700" u="none" cap="none" strike="noStrike">
                <a:solidFill>
                  <a:srgbClr val="FFFFFF"/>
                </a:solidFill>
                <a:latin typeface="IBM Plex Sans"/>
                <a:ea typeface="IBM Plex Sans"/>
                <a:cs typeface="IBM Plex Sans"/>
                <a:sym typeface="IBM Plex Sans"/>
              </a:endParaRPr>
            </a:p>
          </p:txBody>
        </p:sp>
      </p:grpSp>
      <p:grpSp>
        <p:nvGrpSpPr>
          <p:cNvPr id="2485" name="Google Shape;2485;p141"/>
          <p:cNvGrpSpPr/>
          <p:nvPr/>
        </p:nvGrpSpPr>
        <p:grpSpPr>
          <a:xfrm>
            <a:off x="0" y="4400623"/>
            <a:ext cx="12191695" cy="2276078"/>
            <a:chOff x="0" y="3300550"/>
            <a:chExt cx="9144000" cy="1707101"/>
          </a:xfrm>
        </p:grpSpPr>
        <p:sp>
          <p:nvSpPr>
            <p:cNvPr id="2486" name="Google Shape;2486;p141"/>
            <p:cNvSpPr txBox="1"/>
            <p:nvPr/>
          </p:nvSpPr>
          <p:spPr>
            <a:xfrm>
              <a:off x="919759" y="3654295"/>
              <a:ext cx="8022000" cy="503100"/>
            </a:xfrm>
            <a:prstGeom prst="rect">
              <a:avLst/>
            </a:prstGeom>
            <a:solidFill>
              <a:srgbClr val="F2F2F2"/>
            </a:solidFill>
            <a:ln cap="flat" cmpd="sng" w="9525">
              <a:solidFill>
                <a:srgbClr val="00B050"/>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97CC"/>
                </a:buClr>
                <a:buSzPts val="1500"/>
                <a:buFont typeface="Noto Sans Symbols"/>
                <a:buNone/>
              </a:pPr>
              <a:r>
                <a:rPr b="1" i="0" lang="en-US" sz="1500" u="none" cap="none" strike="noStrike">
                  <a:solidFill>
                    <a:srgbClr val="0097CC"/>
                  </a:solidFill>
                  <a:latin typeface="Consolas"/>
                  <a:ea typeface="Consolas"/>
                  <a:cs typeface="Consolas"/>
                  <a:sym typeface="Consolas"/>
                </a:rPr>
                <a:t>GET</a:t>
              </a:r>
              <a:r>
                <a:rPr b="0" i="0" lang="en-US" sz="1500" u="none" cap="none" strike="noStrike">
                  <a:solidFill>
                    <a:srgbClr val="000000"/>
                  </a:solidFill>
                  <a:latin typeface="Consolas"/>
                  <a:ea typeface="Consolas"/>
                  <a:cs typeface="Consolas"/>
                  <a:sym typeface="Consolas"/>
                </a:rPr>
                <a:t> process </a:t>
              </a:r>
              <a:r>
                <a:rPr b="1" i="0" lang="en-US" sz="1500" u="none" cap="none" strike="noStrike">
                  <a:solidFill>
                    <a:srgbClr val="0097CC"/>
                  </a:solidFill>
                  <a:latin typeface="Consolas"/>
                  <a:ea typeface="Consolas"/>
                  <a:cs typeface="Consolas"/>
                  <a:sym typeface="Consolas"/>
                </a:rPr>
                <a:t>FROM</a:t>
              </a:r>
              <a:r>
                <a:rPr b="0" i="0" lang="en-US" sz="1500" u="none" cap="none" strike="noStrike">
                  <a:solidFill>
                    <a:srgbClr val="000000"/>
                  </a:solidFill>
                  <a:latin typeface="Consolas"/>
                  <a:ea typeface="Consolas"/>
                  <a:cs typeface="Consolas"/>
                  <a:sym typeface="Consolas"/>
                </a:rPr>
                <a:t> myEDR </a:t>
              </a:r>
              <a:r>
                <a:rPr b="1" i="0" lang="en-US" sz="1500" u="none" cap="none" strike="noStrike">
                  <a:solidFill>
                    <a:srgbClr val="0097CC"/>
                  </a:solidFill>
                  <a:latin typeface="Consolas"/>
                  <a:ea typeface="Consolas"/>
                  <a:cs typeface="Consolas"/>
                  <a:sym typeface="Consolas"/>
                </a:rPr>
                <a:t>WHERE</a:t>
              </a:r>
              <a:r>
                <a:rPr b="0" i="0" lang="en-US" sz="1500" u="none" cap="none" strike="noStrike">
                  <a:solidFill>
                    <a:srgbClr val="000000"/>
                  </a:solidFill>
                  <a:latin typeface="Consolas"/>
                  <a:ea typeface="Consolas"/>
                  <a:cs typeface="Consolas"/>
                  <a:sym typeface="Consolas"/>
                </a:rPr>
                <a:t> [process:name </a:t>
              </a:r>
              <a:r>
                <a:rPr b="0" i="0" lang="en-US" sz="1500" u="none" cap="none" strike="noStrike">
                  <a:solidFill>
                    <a:srgbClr val="DB3887"/>
                  </a:solidFill>
                  <a:latin typeface="Consolas"/>
                  <a:ea typeface="Consolas"/>
                  <a:cs typeface="Consolas"/>
                  <a:sym typeface="Consolas"/>
                </a:rPr>
                <a:t>IN</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powershell.exe</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cmd.exe</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wmic.exe</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cscript.exe</a:t>
              </a:r>
              <a:r>
                <a:rPr b="0" i="0" lang="en-US" sz="1500" u="none" cap="none" strike="noStrike">
                  <a:solidFill>
                    <a:srgbClr val="000000"/>
                  </a:solidFill>
                  <a:latin typeface="Consolas"/>
                  <a:ea typeface="Consolas"/>
                  <a:cs typeface="Consolas"/>
                  <a:sym typeface="Consolas"/>
                </a:rPr>
                <a:t>')</a:t>
              </a:r>
              <a:endParaRPr sz="1900"/>
            </a:p>
            <a:p>
              <a:pPr indent="0" lvl="0" marL="0" marR="0" rtl="0" algn="l">
                <a:lnSpc>
                  <a:spcPct val="100000"/>
                </a:lnSpc>
                <a:spcBef>
                  <a:spcPts val="0"/>
                </a:spcBef>
                <a:spcAft>
                  <a:spcPts val="0"/>
                </a:spcAft>
                <a:buClr>
                  <a:srgbClr val="000000"/>
                </a:buClr>
                <a:buSzPts val="1500"/>
                <a:buFont typeface="Noto Sans Symbols"/>
                <a:buNone/>
              </a:pP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DB3887"/>
                  </a:solidFill>
                  <a:latin typeface="Consolas"/>
                  <a:ea typeface="Consolas"/>
                  <a:cs typeface="Consolas"/>
                  <a:sym typeface="Consolas"/>
                </a:rPr>
                <a:t>AND</a:t>
              </a:r>
              <a:r>
                <a:rPr b="0" i="0" lang="en-US" sz="1500" u="none" cap="none" strike="noStrike">
                  <a:solidFill>
                    <a:srgbClr val="000000"/>
                  </a:solidFill>
                  <a:latin typeface="Consolas"/>
                  <a:ea typeface="Consolas"/>
                  <a:cs typeface="Consolas"/>
                  <a:sym typeface="Consolas"/>
                </a:rPr>
                <a:t> process:parent.name </a:t>
              </a:r>
              <a:r>
                <a:rPr b="0" i="0" lang="en-US" sz="1500" u="none" cap="none" strike="noStrike">
                  <a:solidFill>
                    <a:srgbClr val="DB3887"/>
                  </a:solidFill>
                  <a:latin typeface="Consolas"/>
                  <a:ea typeface="Consolas"/>
                  <a:cs typeface="Consolas"/>
                  <a:sym typeface="Consolas"/>
                </a:rPr>
                <a:t>IN</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winword.exe</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outlook.exe</a:t>
              </a:r>
              <a:r>
                <a:rPr b="0" i="0" lang="en-US" sz="1500" u="none" cap="none" strike="noStrike">
                  <a:solidFill>
                    <a:srgbClr val="000000"/>
                  </a:solidFill>
                  <a:latin typeface="Consolas"/>
                  <a:ea typeface="Consolas"/>
                  <a:cs typeface="Consolas"/>
                  <a:sym typeface="Consolas"/>
                </a:rPr>
                <a:t>', '</a:t>
              </a:r>
              <a:r>
                <a:rPr b="0" i="0" lang="en-US" sz="1500" u="none" cap="none" strike="noStrike">
                  <a:solidFill>
                    <a:srgbClr val="F08F26"/>
                  </a:solidFill>
                  <a:latin typeface="Consolas"/>
                  <a:ea typeface="Consolas"/>
                  <a:cs typeface="Consolas"/>
                  <a:sym typeface="Consolas"/>
                </a:rPr>
                <a:t>excel.exe</a:t>
              </a:r>
              <a:r>
                <a:rPr b="0" i="0" lang="en-US" sz="1500" u="none" cap="none" strike="noStrike">
                  <a:solidFill>
                    <a:srgbClr val="000000"/>
                  </a:solidFill>
                  <a:latin typeface="Consolas"/>
                  <a:ea typeface="Consolas"/>
                  <a:cs typeface="Consolas"/>
                  <a:sym typeface="Consolas"/>
                </a:rPr>
                <a:t>')]</a:t>
              </a:r>
              <a:endParaRPr sz="1900"/>
            </a:p>
          </p:txBody>
        </p:sp>
        <p:cxnSp>
          <p:nvCxnSpPr>
            <p:cNvPr id="2487" name="Google Shape;2487;p141"/>
            <p:cNvCxnSpPr/>
            <p:nvPr/>
          </p:nvCxnSpPr>
          <p:spPr>
            <a:xfrm>
              <a:off x="0" y="3423698"/>
              <a:ext cx="9144000" cy="0"/>
            </a:xfrm>
            <a:prstGeom prst="straightConnector1">
              <a:avLst/>
            </a:prstGeom>
            <a:noFill/>
            <a:ln cap="flat" cmpd="sng" w="34925">
              <a:solidFill>
                <a:srgbClr val="00B050"/>
              </a:solidFill>
              <a:prstDash val="solid"/>
              <a:round/>
              <a:headEnd len="sm" w="sm" type="none"/>
              <a:tailEnd len="sm" w="sm" type="none"/>
            </a:ln>
          </p:spPr>
        </p:cxnSp>
        <p:sp>
          <p:nvSpPr>
            <p:cNvPr id="2488" name="Google Shape;2488;p141"/>
            <p:cNvSpPr/>
            <p:nvPr/>
          </p:nvSpPr>
          <p:spPr>
            <a:xfrm>
              <a:off x="867843" y="4176651"/>
              <a:ext cx="8022000" cy="831000"/>
            </a:xfrm>
            <a:prstGeom prst="rect">
              <a:avLst/>
            </a:prstGeom>
            <a:noFill/>
            <a:ln>
              <a:noFill/>
            </a:ln>
          </p:spPr>
          <p:txBody>
            <a:bodyPr anchorCtr="0" anchor="t" bIns="60925" lIns="121900" spcFirstLastPara="1" rIns="121900" wrap="square" tIns="60925">
              <a:noAutofit/>
            </a:bodyPr>
            <a:lstStyle/>
            <a:p>
              <a:pPr indent="-228600" lvl="0" marL="228600" marR="0" rtl="0" algn="l">
                <a:lnSpc>
                  <a:spcPct val="100000"/>
                </a:lnSpc>
                <a:spcBef>
                  <a:spcPts val="0"/>
                </a:spcBef>
                <a:spcAft>
                  <a:spcPts val="0"/>
                </a:spcAft>
                <a:buClr>
                  <a:srgbClr val="00B050"/>
                </a:buClr>
                <a:buSzPts val="1600"/>
                <a:buFont typeface="Noto Sans Symbols"/>
                <a:buChar char="✔"/>
              </a:pPr>
              <a:r>
                <a:rPr b="1" i="0" lang="en-US" sz="1600" u="none" cap="none" strike="noStrike">
                  <a:solidFill>
                    <a:srgbClr val="00B050"/>
                  </a:solidFill>
                  <a:latin typeface="Consolas"/>
                  <a:ea typeface="Consolas"/>
                  <a:cs typeface="Consolas"/>
                  <a:sym typeface="Consolas"/>
                </a:rPr>
                <a:t>Simple</a:t>
              </a:r>
              <a:r>
                <a:rPr b="0" i="0" lang="en-US" sz="1600" u="none" cap="none" strike="noStrike">
                  <a:solidFill>
                    <a:srgbClr val="00B050"/>
                  </a:solidFill>
                  <a:latin typeface="Consolas"/>
                  <a:ea typeface="Consolas"/>
                  <a:cs typeface="Consolas"/>
                  <a:sym typeface="Consolas"/>
                </a:rPr>
                <a:t> yet powerful language, tailored for hunting</a:t>
              </a:r>
              <a:endParaRPr sz="1900"/>
            </a:p>
            <a:p>
              <a:pPr indent="-228600" lvl="0" marL="228600" marR="0" rtl="0" algn="l">
                <a:lnSpc>
                  <a:spcPct val="100000"/>
                </a:lnSpc>
                <a:spcBef>
                  <a:spcPts val="0"/>
                </a:spcBef>
                <a:spcAft>
                  <a:spcPts val="0"/>
                </a:spcAft>
                <a:buClr>
                  <a:srgbClr val="00B050"/>
                </a:buClr>
                <a:buSzPts val="1600"/>
                <a:buFont typeface="Noto Sans Symbols"/>
                <a:buChar char="✔"/>
              </a:pPr>
              <a:r>
                <a:rPr b="1" i="0" lang="en-US" sz="1600" u="none" cap="none" strike="noStrike">
                  <a:solidFill>
                    <a:srgbClr val="00B050"/>
                  </a:solidFill>
                  <a:latin typeface="Consolas"/>
                  <a:ea typeface="Consolas"/>
                  <a:cs typeface="Consolas"/>
                  <a:sym typeface="Consolas"/>
                </a:rPr>
                <a:t>Unified</a:t>
              </a:r>
              <a:r>
                <a:rPr b="0" i="0" lang="en-US" sz="1600" u="none" cap="none" strike="noStrike">
                  <a:solidFill>
                    <a:srgbClr val="00B050"/>
                  </a:solidFill>
                  <a:latin typeface="Consolas"/>
                  <a:ea typeface="Consolas"/>
                  <a:cs typeface="Consolas"/>
                  <a:sym typeface="Consolas"/>
                </a:rPr>
                <a:t> across all environment and tools</a:t>
              </a:r>
              <a:endParaRPr sz="1900"/>
            </a:p>
            <a:p>
              <a:pPr indent="-228600" lvl="0" marL="228600" marR="0" rtl="0" algn="l">
                <a:lnSpc>
                  <a:spcPct val="100000"/>
                </a:lnSpc>
                <a:spcBef>
                  <a:spcPts val="0"/>
                </a:spcBef>
                <a:spcAft>
                  <a:spcPts val="0"/>
                </a:spcAft>
                <a:buClr>
                  <a:srgbClr val="00B050"/>
                </a:buClr>
                <a:buSzPts val="1600"/>
                <a:buFont typeface="Noto Sans Symbols"/>
                <a:buChar char="✔"/>
              </a:pPr>
              <a:r>
                <a:rPr b="1" i="0" lang="en-US" sz="1600" u="none" cap="none" strike="noStrike">
                  <a:solidFill>
                    <a:srgbClr val="00B050"/>
                  </a:solidFill>
                  <a:latin typeface="Consolas"/>
                  <a:ea typeface="Consolas"/>
                  <a:cs typeface="Consolas"/>
                  <a:sym typeface="Consolas"/>
                </a:rPr>
                <a:t>Shareable </a:t>
              </a:r>
              <a:r>
                <a:rPr b="0" i="0" lang="en-US" sz="1600" u="none" cap="none" strike="noStrike">
                  <a:solidFill>
                    <a:srgbClr val="00B050"/>
                  </a:solidFill>
                  <a:latin typeface="Consolas"/>
                  <a:ea typeface="Consolas"/>
                  <a:cs typeface="Consolas"/>
                  <a:sym typeface="Consolas"/>
                </a:rPr>
                <a:t>framework to accelerate knowledge sharing and re-use hunts</a:t>
              </a:r>
              <a:endParaRPr sz="1900"/>
            </a:p>
            <a:p>
              <a:pPr indent="-228600" lvl="0" marL="228600" marR="0" rtl="0" algn="l">
                <a:lnSpc>
                  <a:spcPct val="100000"/>
                </a:lnSpc>
                <a:spcBef>
                  <a:spcPts val="0"/>
                </a:spcBef>
                <a:spcAft>
                  <a:spcPts val="0"/>
                </a:spcAft>
                <a:buClr>
                  <a:srgbClr val="00B050"/>
                </a:buClr>
                <a:buSzPts val="1600"/>
                <a:buFont typeface="Noto Sans Symbols"/>
                <a:buChar char="✔"/>
              </a:pPr>
              <a:r>
                <a:rPr b="1" i="0" lang="en-US" sz="1600" u="none" cap="none" strike="noStrike">
                  <a:solidFill>
                    <a:srgbClr val="00B050"/>
                  </a:solidFill>
                  <a:latin typeface="Consolas"/>
                  <a:ea typeface="Consolas"/>
                  <a:cs typeface="Consolas"/>
                  <a:sym typeface="Consolas"/>
                </a:rPr>
                <a:t>Extensible</a:t>
              </a:r>
              <a:r>
                <a:rPr b="0" i="0" lang="en-US" sz="1600" u="none" cap="none" strike="noStrike">
                  <a:solidFill>
                    <a:srgbClr val="00B050"/>
                  </a:solidFill>
                  <a:latin typeface="Consolas"/>
                  <a:ea typeface="Consolas"/>
                  <a:cs typeface="Consolas"/>
                  <a:sym typeface="Consolas"/>
                </a:rPr>
                <a:t> with external ML and analytics</a:t>
              </a:r>
              <a:endParaRPr sz="1900"/>
            </a:p>
          </p:txBody>
        </p:sp>
        <p:sp>
          <p:nvSpPr>
            <p:cNvPr id="2489" name="Google Shape;2489;p141"/>
            <p:cNvSpPr/>
            <p:nvPr/>
          </p:nvSpPr>
          <p:spPr>
            <a:xfrm>
              <a:off x="3832609" y="3300550"/>
              <a:ext cx="928500" cy="227700"/>
            </a:xfrm>
            <a:prstGeom prst="rect">
              <a:avLst/>
            </a:prstGeom>
            <a:solidFill>
              <a:schemeClr val="dk1"/>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B050"/>
                </a:buClr>
                <a:buSzPts val="1600"/>
                <a:buFont typeface="IBM Plex Sans SemiBold"/>
                <a:buNone/>
              </a:pPr>
              <a:r>
                <a:rPr b="0" i="0" lang="en-US" sz="1600" u="none" cap="none" strike="noStrike">
                  <a:solidFill>
                    <a:srgbClr val="00B050"/>
                  </a:solidFill>
                  <a:latin typeface="IBM Plex Sans SemiBold"/>
                  <a:ea typeface="IBM Plex Sans SemiBold"/>
                  <a:cs typeface="IBM Plex Sans SemiBold"/>
                  <a:sym typeface="IBM Plex Sans SemiBold"/>
                </a:rPr>
                <a:t>Kestrel</a:t>
              </a:r>
              <a:endParaRPr sz="1900"/>
            </a:p>
          </p:txBody>
        </p:sp>
      </p:grpSp>
      <p:grpSp>
        <p:nvGrpSpPr>
          <p:cNvPr id="2490" name="Google Shape;2490;p141"/>
          <p:cNvGrpSpPr/>
          <p:nvPr/>
        </p:nvGrpSpPr>
        <p:grpSpPr>
          <a:xfrm>
            <a:off x="5599412" y="341853"/>
            <a:ext cx="6388311" cy="3962613"/>
            <a:chOff x="4199664" y="256396"/>
            <a:chExt cx="4791353" cy="2972034"/>
          </a:xfrm>
        </p:grpSpPr>
        <p:sp>
          <p:nvSpPr>
            <p:cNvPr id="2491" name="Google Shape;2491;p141"/>
            <p:cNvSpPr/>
            <p:nvPr/>
          </p:nvSpPr>
          <p:spPr>
            <a:xfrm rot="-2767031">
              <a:off x="3980129" y="1016566"/>
              <a:ext cx="2099870" cy="284527"/>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408BFC"/>
                </a:buClr>
                <a:buSzPts val="1600"/>
                <a:buFont typeface="IBM Plex Sans SemiBold"/>
                <a:buNone/>
              </a:pPr>
              <a:r>
                <a:rPr b="0" i="0" lang="en-US" sz="1600" u="none" cap="none" strike="noStrike">
                  <a:solidFill>
                    <a:srgbClr val="408BFC"/>
                  </a:solidFill>
                  <a:latin typeface="IBM Plex Sans SemiBold"/>
                  <a:ea typeface="IBM Plex Sans SemiBold"/>
                  <a:cs typeface="IBM Plex Sans SemiBold"/>
                  <a:sym typeface="IBM Plex Sans SemiBold"/>
                </a:rPr>
                <a:t>And then, do  it all again</a:t>
              </a:r>
              <a:endParaRPr b="0" i="0" sz="1600" u="none" cap="none" strike="noStrike">
                <a:solidFill>
                  <a:srgbClr val="408BFC"/>
                </a:solidFill>
                <a:latin typeface="Consolas"/>
                <a:ea typeface="Consolas"/>
                <a:cs typeface="Consolas"/>
                <a:sym typeface="Consolas"/>
              </a:endParaRPr>
            </a:p>
          </p:txBody>
        </p:sp>
        <p:grpSp>
          <p:nvGrpSpPr>
            <p:cNvPr id="2492" name="Google Shape;2492;p141"/>
            <p:cNvGrpSpPr/>
            <p:nvPr/>
          </p:nvGrpSpPr>
          <p:grpSpPr>
            <a:xfrm>
              <a:off x="5913463" y="256396"/>
              <a:ext cx="3077554" cy="2972034"/>
              <a:chOff x="4032645" y="3629419"/>
              <a:chExt cx="7848900" cy="3744531"/>
            </a:xfrm>
          </p:grpSpPr>
          <p:sp>
            <p:nvSpPr>
              <p:cNvPr id="2493" name="Google Shape;2493;p141"/>
              <p:cNvSpPr txBox="1"/>
              <p:nvPr/>
            </p:nvSpPr>
            <p:spPr>
              <a:xfrm>
                <a:off x="4032645" y="3887950"/>
                <a:ext cx="7848900" cy="3486000"/>
              </a:xfrm>
              <a:prstGeom prst="rect">
                <a:avLst/>
              </a:prstGeom>
              <a:solidFill>
                <a:srgbClr val="F2F2F2"/>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event_simpleName=ProcessRollup2 (FileName=node.js OR FileName=nginx OR FileName=apache)</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dedup aid TargetProcessId_decimal</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rename FileName as Parent</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rename CommandLine as ParentCmd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table TargetProcessId_decimal Parent ParentCmd</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join max=0 TargetProcessId_decimal</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search event_simpleName=ProcessRollup2 FileName=bash</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OR FileName=zsh</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OR FileName=csh</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OR FileName=sh</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rename ParentProcessId_decimal as TargetProcessId_decimal</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rename MD5HashData as MD5</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rename FilePath as ChildPath</a:t>
                </a:r>
                <a:endParaRPr b="0" i="0" sz="11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dedup TargetProcessId_decimal MD5</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fields TargetProcessId_decimal FileName CommandLine ]</a:t>
                </a:r>
                <a:endParaRPr sz="1900"/>
              </a:p>
              <a:p>
                <a:pPr indent="0" lvl="0" marL="0" marR="0" rtl="0" algn="l">
                  <a:lnSpc>
                    <a:spcPct val="100000"/>
                  </a:lnSpc>
                  <a:spcBef>
                    <a:spcPts val="0"/>
                  </a:spcBef>
                  <a:spcAft>
                    <a:spcPts val="0"/>
                  </a:spcAft>
                  <a:buClr>
                    <a:srgbClr val="000000"/>
                  </a:buClr>
                  <a:buSzPts val="1100"/>
                  <a:buFont typeface="Noto Sans Symbols"/>
                  <a:buNone/>
                </a:pPr>
                <a:r>
                  <a:rPr b="0" i="0" lang="en-US" sz="1100" u="none" cap="none" strike="noStrike">
                    <a:solidFill>
                      <a:srgbClr val="000000"/>
                    </a:solidFill>
                    <a:latin typeface="Consolas"/>
                    <a:ea typeface="Consolas"/>
                    <a:cs typeface="Consolas"/>
                    <a:sym typeface="Consolas"/>
                  </a:rPr>
                  <a:t>    | table Parent ParentCmd FileName CommandLine</a:t>
                </a:r>
                <a:endParaRPr b="0" i="0" sz="1100" u="none" cap="none" strike="noStrike">
                  <a:solidFill>
                    <a:srgbClr val="000000"/>
                  </a:solidFill>
                  <a:latin typeface="Consolas"/>
                  <a:ea typeface="Consolas"/>
                  <a:cs typeface="Consolas"/>
                  <a:sym typeface="Consolas"/>
                </a:endParaRPr>
              </a:p>
            </p:txBody>
          </p:sp>
          <p:sp>
            <p:nvSpPr>
              <p:cNvPr id="2494" name="Google Shape;2494;p141"/>
              <p:cNvSpPr txBox="1"/>
              <p:nvPr/>
            </p:nvSpPr>
            <p:spPr>
              <a:xfrm>
                <a:off x="4032645" y="3629419"/>
                <a:ext cx="7848900" cy="325800"/>
              </a:xfrm>
              <a:prstGeom prst="rect">
                <a:avLst/>
              </a:prstGeom>
              <a:solidFill>
                <a:srgbClr val="595959"/>
              </a:solidFill>
              <a:ln>
                <a:noFill/>
              </a:ln>
            </p:spPr>
            <p:txBody>
              <a:bodyPr anchorCtr="0" anchor="t" bIns="60925" lIns="121900" spcFirstLastPara="1" rIns="121900" wrap="square" tIns="60925">
                <a:spAutoFit/>
              </a:bodyPr>
              <a:lstStyle/>
              <a:p>
                <a:pPr indent="0" lvl="0" marL="0" marR="0" rtl="0" algn="l">
                  <a:lnSpc>
                    <a:spcPct val="90000"/>
                  </a:lnSpc>
                  <a:spcBef>
                    <a:spcPts val="0"/>
                  </a:spcBef>
                  <a:spcAft>
                    <a:spcPts val="0"/>
                  </a:spcAft>
                  <a:buClr>
                    <a:srgbClr val="D8D8D8"/>
                  </a:buClr>
                  <a:buSzPts val="1600"/>
                  <a:buFont typeface="IBM Plex Sans"/>
                  <a:buNone/>
                </a:pPr>
                <a:r>
                  <a:rPr b="1" i="0" lang="en-US" sz="1600" u="none" cap="none" strike="noStrike">
                    <a:solidFill>
                      <a:srgbClr val="D8D8D8"/>
                    </a:solidFill>
                    <a:latin typeface="IBM Plex Sans"/>
                    <a:ea typeface="IBM Plex Sans"/>
                    <a:cs typeface="IBM Plex Sans"/>
                    <a:sym typeface="IBM Plex Sans"/>
                  </a:rPr>
                  <a:t>Crowd Strike</a:t>
                </a:r>
                <a:endParaRPr sz="1900"/>
              </a:p>
            </p:txBody>
          </p:sp>
        </p:grpSp>
        <p:grpSp>
          <p:nvGrpSpPr>
            <p:cNvPr id="2495" name="Google Shape;2495;p141"/>
            <p:cNvGrpSpPr/>
            <p:nvPr/>
          </p:nvGrpSpPr>
          <p:grpSpPr>
            <a:xfrm>
              <a:off x="4363442" y="583009"/>
              <a:ext cx="1519468" cy="1562224"/>
              <a:chOff x="4363442" y="583009"/>
              <a:chExt cx="1519468" cy="1562224"/>
            </a:xfrm>
          </p:grpSpPr>
          <p:sp>
            <p:nvSpPr>
              <p:cNvPr id="2496" name="Google Shape;2496;p141"/>
              <p:cNvSpPr/>
              <p:nvPr/>
            </p:nvSpPr>
            <p:spPr>
              <a:xfrm rot="-2784329">
                <a:off x="4395190" y="1864397"/>
                <a:ext cx="285403" cy="210072"/>
              </a:xfrm>
              <a:prstGeom prst="chevron">
                <a:avLst>
                  <a:gd fmla="val 50000" name="adj"/>
                </a:avLst>
              </a:prstGeom>
              <a:solidFill>
                <a:srgbClr val="C9DEFF"/>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497" name="Google Shape;2497;p141"/>
              <p:cNvSpPr/>
              <p:nvPr/>
            </p:nvSpPr>
            <p:spPr>
              <a:xfrm rot="-2784329">
                <a:off x="4540515" y="1711752"/>
                <a:ext cx="285403" cy="210072"/>
              </a:xfrm>
              <a:prstGeom prst="chevron">
                <a:avLst>
                  <a:gd fmla="val 50000" name="adj"/>
                </a:avLst>
              </a:prstGeom>
              <a:solidFill>
                <a:srgbClr val="97C1FF"/>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498" name="Google Shape;2498;p141"/>
              <p:cNvSpPr/>
              <p:nvPr/>
            </p:nvSpPr>
            <p:spPr>
              <a:xfrm rot="-2784329">
                <a:off x="4685840" y="1559108"/>
                <a:ext cx="285403" cy="210072"/>
              </a:xfrm>
              <a:prstGeom prst="chevron">
                <a:avLst>
                  <a:gd fmla="val 50000" name="adj"/>
                </a:avLst>
              </a:prstGeom>
              <a:solidFill>
                <a:srgbClr val="6EA6FF"/>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499" name="Google Shape;2499;p141"/>
              <p:cNvSpPr/>
              <p:nvPr/>
            </p:nvSpPr>
            <p:spPr>
              <a:xfrm rot="-2784329">
                <a:off x="4831164" y="1406464"/>
                <a:ext cx="285403" cy="210072"/>
              </a:xfrm>
              <a:prstGeom prst="chevron">
                <a:avLst>
                  <a:gd fmla="val 50000" name="adj"/>
                </a:avLst>
              </a:prstGeom>
              <a:solidFill>
                <a:srgbClr val="408BFC"/>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500" name="Google Shape;2500;p141"/>
              <p:cNvSpPr/>
              <p:nvPr/>
            </p:nvSpPr>
            <p:spPr>
              <a:xfrm rot="-2784329">
                <a:off x="4976488" y="1253820"/>
                <a:ext cx="285403" cy="210072"/>
              </a:xfrm>
              <a:prstGeom prst="chevron">
                <a:avLst>
                  <a:gd fmla="val 50000" name="adj"/>
                </a:avLst>
              </a:prstGeom>
              <a:solidFill>
                <a:srgbClr val="0062FF"/>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501" name="Google Shape;2501;p141"/>
              <p:cNvSpPr/>
              <p:nvPr/>
            </p:nvSpPr>
            <p:spPr>
              <a:xfrm rot="-2784329">
                <a:off x="5123997" y="1103256"/>
                <a:ext cx="285403" cy="210072"/>
              </a:xfrm>
              <a:prstGeom prst="chevron">
                <a:avLst>
                  <a:gd fmla="val 50000" name="adj"/>
                </a:avLst>
              </a:prstGeom>
              <a:solidFill>
                <a:srgbClr val="054ADA"/>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502" name="Google Shape;2502;p141"/>
              <p:cNvSpPr/>
              <p:nvPr/>
            </p:nvSpPr>
            <p:spPr>
              <a:xfrm rot="-2784329">
                <a:off x="5272924" y="956981"/>
                <a:ext cx="285403" cy="210072"/>
              </a:xfrm>
              <a:prstGeom prst="chevron">
                <a:avLst>
                  <a:gd fmla="val 50000" name="adj"/>
                </a:avLst>
              </a:prstGeom>
              <a:solidFill>
                <a:srgbClr val="0530AD"/>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503" name="Google Shape;2503;p141"/>
              <p:cNvSpPr/>
              <p:nvPr/>
            </p:nvSpPr>
            <p:spPr>
              <a:xfrm rot="-2784329">
                <a:off x="5418249" y="804337"/>
                <a:ext cx="285403" cy="210072"/>
              </a:xfrm>
              <a:prstGeom prst="chevron">
                <a:avLst>
                  <a:gd fmla="val 50000" name="adj"/>
                </a:avLst>
              </a:prstGeom>
              <a:solidFill>
                <a:srgbClr val="061F80"/>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sp>
            <p:nvSpPr>
              <p:cNvPr id="2504" name="Google Shape;2504;p141"/>
              <p:cNvSpPr/>
              <p:nvPr/>
            </p:nvSpPr>
            <p:spPr>
              <a:xfrm rot="-2784329">
                <a:off x="5565758" y="653773"/>
                <a:ext cx="285403" cy="210072"/>
              </a:xfrm>
              <a:prstGeom prst="chevron">
                <a:avLst>
                  <a:gd fmla="val 50000" name="adj"/>
                </a:avLst>
              </a:prstGeom>
              <a:solidFill>
                <a:srgbClr val="051243"/>
              </a:solidFill>
              <a:ln cap="flat" cmpd="sng" w="19050">
                <a:solidFill>
                  <a:schemeClr val="dk1"/>
                </a:solidFill>
                <a:prstDash val="solid"/>
                <a:round/>
                <a:headEnd len="sm" w="sm" type="none"/>
                <a:tailEnd len="sm" w="sm" type="none"/>
              </a:ln>
            </p:spPr>
            <p:txBody>
              <a:bodyPr anchorCtr="0" anchor="t" bIns="48000" lIns="48000" spcFirstLastPara="1" rIns="48000" wrap="square" tIns="48000">
                <a:noAutofit/>
              </a:bodyPr>
              <a:lstStyle/>
              <a:p>
                <a:pPr indent="0" lvl="0" marL="0" marR="0" rtl="0" algn="l">
                  <a:lnSpc>
                    <a:spcPct val="90000"/>
                  </a:lnSpc>
                  <a:spcBef>
                    <a:spcPts val="0"/>
                  </a:spcBef>
                  <a:spcAft>
                    <a:spcPts val="0"/>
                  </a:spcAft>
                  <a:buClr>
                    <a:schemeClr val="dk1"/>
                  </a:buClr>
                  <a:buSzPts val="1900"/>
                  <a:buFont typeface="IBM Plex Sans Light"/>
                  <a:buNone/>
                </a:pPr>
                <a:r>
                  <a:t/>
                </a:r>
                <a:endParaRPr b="0" i="0" sz="1900" u="none" cap="none" strike="noStrike">
                  <a:solidFill>
                    <a:srgbClr val="FFFFFF"/>
                  </a:solidFill>
                  <a:latin typeface="IBM Plex Sans"/>
                  <a:ea typeface="IBM Plex Sans"/>
                  <a:cs typeface="IBM Plex Sans"/>
                  <a:sym typeface="IBM Plex Sans"/>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500"/>
                                        <p:tgtEl>
                                          <p:spTgt spid="2476"/>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500"/>
                                        <p:tgtEl>
                                          <p:spTgt spid="2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2000"/>
                                        <p:tgtEl>
                                          <p:spTgt spid="2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5"/>
                                        </p:tgtEl>
                                        <p:attrNameLst>
                                          <p:attrName>style.visibility</p:attrName>
                                        </p:attrNameLst>
                                      </p:cBhvr>
                                      <p:to>
                                        <p:strVal val="visible"/>
                                      </p:to>
                                    </p:set>
                                    <p:animEffect filter="fade" transition="in">
                                      <p:cBhvr>
                                        <p:cTn dur="2000"/>
                                        <p:tgtEl>
                                          <p:spTgt spid="2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142"/>
          <p:cNvSpPr/>
          <p:nvPr/>
        </p:nvSpPr>
        <p:spPr>
          <a:xfrm>
            <a:off x="5586425" y="900475"/>
            <a:ext cx="6625800" cy="587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300" u="sng">
                <a:solidFill>
                  <a:schemeClr val="dk1"/>
                </a:solidFill>
                <a:latin typeface="Calibri"/>
                <a:ea typeface="Calibri"/>
                <a:cs typeface="Calibri"/>
                <a:sym typeface="Calibri"/>
              </a:rPr>
              <a:t>Everyone</a:t>
            </a:r>
            <a:r>
              <a:rPr lang="en-US" sz="2300">
                <a:solidFill>
                  <a:schemeClr val="dk1"/>
                </a:solidFill>
                <a:latin typeface="Calibri"/>
                <a:ea typeface="Calibri"/>
                <a:cs typeface="Calibri"/>
                <a:sym typeface="Calibri"/>
              </a:rPr>
              <a:t> is welcome to participate in the Open Cybersecurity Alliance. </a:t>
            </a:r>
            <a:endParaRPr sz="2300">
              <a:solidFill>
                <a:schemeClr val="dk1"/>
              </a:solidFill>
              <a:latin typeface="Calibri"/>
              <a:ea typeface="Calibri"/>
              <a:cs typeface="Calibri"/>
              <a:sym typeface="Calibri"/>
            </a:endParaRPr>
          </a:p>
          <a:p>
            <a:pPr indent="-361950" lvl="0" marL="457200" marR="0" rtl="0" algn="l">
              <a:spcBef>
                <a:spcPts val="0"/>
              </a:spcBef>
              <a:spcAft>
                <a:spcPts val="0"/>
              </a:spcAft>
              <a:buClr>
                <a:schemeClr val="dk1"/>
              </a:buClr>
              <a:buSzPts val="2100"/>
              <a:buFont typeface="Calibri"/>
              <a:buChar char="•"/>
            </a:pPr>
            <a:r>
              <a:rPr lang="en-US" sz="2100" u="sng">
                <a:solidFill>
                  <a:schemeClr val="dk1"/>
                </a:solidFill>
                <a:latin typeface="Calibri"/>
                <a:ea typeface="Calibri"/>
                <a:cs typeface="Calibri"/>
                <a:sym typeface="Calibri"/>
              </a:rPr>
              <a:t>Individuals</a:t>
            </a:r>
            <a:r>
              <a:rPr lang="en-US" sz="2100">
                <a:solidFill>
                  <a:schemeClr val="dk1"/>
                </a:solidFill>
                <a:latin typeface="Calibri"/>
                <a:ea typeface="Calibri"/>
                <a:cs typeface="Calibri"/>
                <a:sym typeface="Calibri"/>
              </a:rPr>
              <a:t> can make technical contributions to OCA repositories via </a:t>
            </a:r>
            <a:r>
              <a:rPr lang="en-US" sz="2100" u="sng">
                <a:solidFill>
                  <a:schemeClr val="dk1"/>
                </a:solidFill>
                <a:latin typeface="Calibri"/>
                <a:ea typeface="Calibri"/>
                <a:cs typeface="Calibri"/>
                <a:sym typeface="Calibri"/>
                <a:hlinkClick r:id="rId3">
                  <a:extLst>
                    <a:ext uri="{A12FA001-AC4F-418D-AE19-62706E023703}">
                      <ahyp:hlinkClr val="tx"/>
                    </a:ext>
                  </a:extLst>
                </a:hlinkClick>
              </a:rPr>
              <a:t>GitHub</a:t>
            </a:r>
            <a:r>
              <a:rPr lang="en-US"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indent="-361950" lvl="0" marL="457200" marR="0" rtl="0" algn="l">
              <a:spcBef>
                <a:spcPts val="0"/>
              </a:spcBef>
              <a:spcAft>
                <a:spcPts val="0"/>
              </a:spcAft>
              <a:buClr>
                <a:schemeClr val="dk1"/>
              </a:buClr>
              <a:buSzPts val="2100"/>
              <a:buFont typeface="Calibri"/>
              <a:buChar char="•"/>
            </a:pPr>
            <a:r>
              <a:rPr lang="en-US" sz="2100" u="sng">
                <a:solidFill>
                  <a:schemeClr val="dk1"/>
                </a:solidFill>
                <a:latin typeface="Calibri"/>
                <a:ea typeface="Calibri"/>
                <a:cs typeface="Calibri"/>
                <a:sym typeface="Calibri"/>
              </a:rPr>
              <a:t>Organizations</a:t>
            </a:r>
            <a:r>
              <a:rPr lang="en-US" sz="2100">
                <a:solidFill>
                  <a:schemeClr val="dk1"/>
                </a:solidFill>
                <a:latin typeface="Calibri"/>
                <a:ea typeface="Calibri"/>
                <a:cs typeface="Calibri"/>
                <a:sym typeface="Calibri"/>
              </a:rPr>
              <a:t> can become OCA Sponsors. Gain </a:t>
            </a:r>
            <a:br>
              <a:rPr lang="en-US" sz="2100">
                <a:solidFill>
                  <a:schemeClr val="dk1"/>
                </a:solidFill>
                <a:latin typeface="Calibri"/>
                <a:ea typeface="Calibri"/>
                <a:cs typeface="Calibri"/>
                <a:sym typeface="Calibri"/>
              </a:rPr>
            </a:br>
            <a:r>
              <a:rPr lang="en-US" sz="2100">
                <a:solidFill>
                  <a:schemeClr val="dk1"/>
                </a:solidFill>
                <a:latin typeface="Calibri"/>
                <a:ea typeface="Calibri"/>
                <a:cs typeface="Calibri"/>
                <a:sym typeface="Calibri"/>
              </a:rPr>
              <a:t>a seat on the </a:t>
            </a:r>
            <a:r>
              <a:rPr lang="en-US" sz="2100" u="sng">
                <a:solidFill>
                  <a:schemeClr val="dk1"/>
                </a:solidFill>
                <a:latin typeface="Calibri"/>
                <a:ea typeface="Calibri"/>
                <a:cs typeface="Calibri"/>
                <a:sym typeface="Calibri"/>
                <a:hlinkClick r:id="rId4">
                  <a:extLst>
                    <a:ext uri="{A12FA001-AC4F-418D-AE19-62706E023703}">
                      <ahyp:hlinkClr val="tx"/>
                    </a:ext>
                  </a:extLst>
                </a:hlinkClick>
              </a:rPr>
              <a:t>OCA Project Governance Board</a:t>
            </a:r>
            <a:r>
              <a:rPr lang="en-US"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a:p>
            <a:pPr indent="0" lvl="0" marL="0" marR="0" rtl="0" algn="l">
              <a:spcBef>
                <a:spcPts val="0"/>
              </a:spcBef>
              <a:spcAft>
                <a:spcPts val="0"/>
              </a:spcAft>
              <a:buNone/>
            </a:pPr>
            <a:r>
              <a:rPr lang="en-US" sz="2300">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Receive special recognition and promotional benefits</a:t>
            </a:r>
            <a:endParaRPr sz="2300">
              <a:solidFill>
                <a:schemeClr val="dk1"/>
              </a:solidFill>
              <a:latin typeface="Calibri"/>
              <a:ea typeface="Calibri"/>
              <a:cs typeface="Calibri"/>
              <a:sym typeface="Calibri"/>
            </a:endParaRPr>
          </a:p>
          <a:p>
            <a:pPr indent="0" lvl="0" marL="457200" marR="0" rtl="0" algn="l">
              <a:spcBef>
                <a:spcPts val="0"/>
              </a:spcBef>
              <a:spcAft>
                <a:spcPts val="0"/>
              </a:spcAft>
              <a:buNone/>
            </a:pPr>
            <a:r>
              <a:rPr lang="en-US" sz="2300">
                <a:solidFill>
                  <a:schemeClr val="dk1"/>
                </a:solidFill>
                <a:latin typeface="Calibri"/>
                <a:ea typeface="Calibri"/>
                <a:cs typeface="Calibri"/>
                <a:sym typeface="Calibri"/>
              </a:rPr>
              <a:t>. </a:t>
            </a:r>
            <a:endParaRPr sz="1300"/>
          </a:p>
          <a:p>
            <a:pPr indent="-146050" lvl="0" marL="0" marR="0" rtl="0" algn="l">
              <a:spcBef>
                <a:spcPts val="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 Contact </a:t>
            </a:r>
            <a:r>
              <a:rPr lang="en-US" sz="2300" u="sng">
                <a:solidFill>
                  <a:schemeClr val="dk1"/>
                </a:solidFill>
                <a:latin typeface="Calibri"/>
                <a:ea typeface="Calibri"/>
                <a:cs typeface="Calibri"/>
                <a:sym typeface="Calibri"/>
                <a:hlinkClick r:id="rId5">
                  <a:extLst>
                    <a:ext uri="{A12FA001-AC4F-418D-AE19-62706E023703}">
                      <ahyp:hlinkClr val="tx"/>
                    </a:ext>
                  </a:extLst>
                </a:hlinkClick>
              </a:rPr>
              <a:t>communications@oasis-open.org</a:t>
            </a:r>
            <a:r>
              <a:rPr lang="en-US" sz="2300">
                <a:solidFill>
                  <a:schemeClr val="dk1"/>
                </a:solidFill>
                <a:latin typeface="Calibri"/>
                <a:ea typeface="Calibri"/>
                <a:cs typeface="Calibri"/>
                <a:sym typeface="Calibri"/>
              </a:rPr>
              <a:t> </a:t>
            </a:r>
            <a:br>
              <a:rPr lang="en-US" sz="2300">
                <a:solidFill>
                  <a:schemeClr val="dk1"/>
                </a:solidFill>
                <a:latin typeface="Calibri"/>
                <a:ea typeface="Calibri"/>
                <a:cs typeface="Calibri"/>
                <a:sym typeface="Calibri"/>
              </a:rPr>
            </a:br>
            <a:r>
              <a:rPr lang="en-US" sz="2300">
                <a:solidFill>
                  <a:schemeClr val="dk1"/>
                </a:solidFill>
                <a:latin typeface="Calibri"/>
                <a:ea typeface="Calibri"/>
                <a:cs typeface="Calibri"/>
                <a:sym typeface="Calibri"/>
              </a:rPr>
              <a:t> for more info</a:t>
            </a:r>
            <a:endParaRPr sz="23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300">
              <a:solidFill>
                <a:schemeClr val="dk1"/>
              </a:solidFill>
              <a:latin typeface="Calibri"/>
              <a:ea typeface="Calibri"/>
              <a:cs typeface="Calibri"/>
              <a:sym typeface="Calibri"/>
            </a:endParaRPr>
          </a:p>
          <a:p>
            <a:pPr indent="-146050" lvl="0" marL="0" marR="0" rtl="0" algn="l">
              <a:spcBef>
                <a:spcPts val="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 </a:t>
            </a:r>
            <a:r>
              <a:rPr lang="en-US" sz="2300">
                <a:solidFill>
                  <a:schemeClr val="dk1"/>
                </a:solidFill>
                <a:latin typeface="Calibri"/>
                <a:ea typeface="Calibri"/>
                <a:cs typeface="Calibri"/>
                <a:sym typeface="Calibri"/>
              </a:rPr>
              <a:t>Join the </a:t>
            </a:r>
            <a:r>
              <a:rPr lang="en-US" sz="2300" u="sng">
                <a:solidFill>
                  <a:schemeClr val="dk1"/>
                </a:solidFill>
                <a:latin typeface="Calibri"/>
                <a:ea typeface="Calibri"/>
                <a:cs typeface="Calibri"/>
                <a:sym typeface="Calibri"/>
                <a:hlinkClick r:id="rId6">
                  <a:extLst>
                    <a:ext uri="{A12FA001-AC4F-418D-AE19-62706E023703}">
                      <ahyp:hlinkClr val="tx"/>
                    </a:ext>
                  </a:extLst>
                </a:hlinkClick>
              </a:rPr>
              <a:t>Slack Channel </a:t>
            </a:r>
            <a:r>
              <a:rPr lang="en-US" sz="2300">
                <a:solidFill>
                  <a:schemeClr val="dk1"/>
                </a:solidFill>
                <a:latin typeface="Calibri"/>
                <a:ea typeface="Calibri"/>
                <a:cs typeface="Calibri"/>
                <a:sym typeface="Calibri"/>
              </a:rPr>
              <a:t>and get involved!</a:t>
            </a:r>
            <a:endParaRPr sz="2300">
              <a:solidFill>
                <a:schemeClr val="dk1"/>
              </a:solidFill>
              <a:latin typeface="Calibri"/>
              <a:ea typeface="Calibri"/>
              <a:cs typeface="Calibri"/>
              <a:sym typeface="Calibri"/>
            </a:endParaRPr>
          </a:p>
          <a:p>
            <a:pPr indent="0" lvl="0" marL="457200" marR="0" rtl="0" algn="l">
              <a:spcBef>
                <a:spcPts val="0"/>
              </a:spcBef>
              <a:spcAft>
                <a:spcPts val="0"/>
              </a:spcAft>
              <a:buNone/>
            </a:pPr>
            <a:r>
              <a:t/>
            </a:r>
            <a:endParaRPr sz="2300">
              <a:solidFill>
                <a:schemeClr val="dk1"/>
              </a:solidFill>
              <a:latin typeface="Calibri"/>
              <a:ea typeface="Calibri"/>
              <a:cs typeface="Calibri"/>
              <a:sym typeface="Calibri"/>
            </a:endParaRPr>
          </a:p>
          <a:p>
            <a:pPr indent="-146050" lvl="0" marL="0" marR="0" rtl="0" algn="l">
              <a:spcBef>
                <a:spcPts val="0"/>
              </a:spcBef>
              <a:spcAft>
                <a:spcPts val="0"/>
              </a:spcAft>
              <a:buClr>
                <a:schemeClr val="dk1"/>
              </a:buClr>
              <a:buSzPts val="2300"/>
              <a:buFont typeface="Arial"/>
              <a:buChar char="•"/>
            </a:pPr>
            <a:r>
              <a:rPr lang="en-US" sz="2300">
                <a:solidFill>
                  <a:schemeClr val="dk1"/>
                </a:solidFill>
                <a:latin typeface="Calibri"/>
                <a:ea typeface="Calibri"/>
                <a:cs typeface="Calibri"/>
                <a:sym typeface="Calibri"/>
              </a:rPr>
              <a:t> Visit the website </a:t>
            </a:r>
            <a:r>
              <a:rPr lang="en-US" sz="2300" u="sng">
                <a:solidFill>
                  <a:schemeClr val="dk1"/>
                </a:solidFill>
                <a:latin typeface="Calibri"/>
                <a:ea typeface="Calibri"/>
                <a:cs typeface="Calibri"/>
                <a:sym typeface="Calibri"/>
                <a:hlinkClick r:id="rId7">
                  <a:extLst>
                    <a:ext uri="{A12FA001-AC4F-418D-AE19-62706E023703}">
                      <ahyp:hlinkClr val="tx"/>
                    </a:ext>
                  </a:extLst>
                </a:hlinkClick>
              </a:rPr>
              <a:t>opencybersecurityalliance.org</a:t>
            </a:r>
            <a:endParaRPr sz="1300"/>
          </a:p>
        </p:txBody>
      </p:sp>
      <p:sp>
        <p:nvSpPr>
          <p:cNvPr id="2510" name="Google Shape;2510;p142"/>
          <p:cNvSpPr txBox="1"/>
          <p:nvPr/>
        </p:nvSpPr>
        <p:spPr>
          <a:xfrm>
            <a:off x="4182090" y="172684"/>
            <a:ext cx="8833800" cy="727800"/>
          </a:xfrm>
          <a:prstGeom prst="rect">
            <a:avLst/>
          </a:prstGeom>
          <a:noFill/>
          <a:ln>
            <a:noFill/>
          </a:ln>
        </p:spPr>
        <p:txBody>
          <a:bodyPr anchorCtr="0" anchor="ctr" bIns="0" lIns="228600" spcFirstLastPara="1" rIns="228600" wrap="square" tIns="228600">
            <a:noAutofit/>
          </a:bodyPr>
          <a:lstStyle/>
          <a:p>
            <a:pPr indent="0" lvl="0" marL="0" marR="0" rtl="0" algn="ctr">
              <a:lnSpc>
                <a:spcPct val="80000"/>
              </a:lnSpc>
              <a:spcBef>
                <a:spcPts val="0"/>
              </a:spcBef>
              <a:spcAft>
                <a:spcPts val="0"/>
              </a:spcAft>
              <a:buClr>
                <a:schemeClr val="dk1"/>
              </a:buClr>
              <a:buSzPts val="4400"/>
              <a:buFont typeface="Calibri"/>
              <a:buNone/>
            </a:pPr>
            <a:r>
              <a:rPr b="0" i="0" lang="en-US" sz="4400" cap="none">
                <a:solidFill>
                  <a:schemeClr val="dk1"/>
                </a:solidFill>
                <a:latin typeface="Calibri"/>
                <a:ea typeface="Calibri"/>
                <a:cs typeface="Calibri"/>
                <a:sym typeface="Calibri"/>
              </a:rPr>
              <a:t>Get involved!</a:t>
            </a:r>
            <a:endParaRPr/>
          </a:p>
        </p:txBody>
      </p:sp>
      <p:pic>
        <p:nvPicPr>
          <p:cNvPr id="2511" name="Google Shape;2511;p142"/>
          <p:cNvPicPr preferRelativeResize="0"/>
          <p:nvPr/>
        </p:nvPicPr>
        <p:blipFill>
          <a:blip r:embed="rId8">
            <a:alphaModFix/>
          </a:blip>
          <a:stretch>
            <a:fillRect/>
          </a:stretch>
        </p:blipFill>
        <p:spPr>
          <a:xfrm>
            <a:off x="-10" y="0"/>
            <a:ext cx="5146669"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95" name="Shape 1695"/>
        <p:cNvGrpSpPr/>
        <p:nvPr/>
      </p:nvGrpSpPr>
      <p:grpSpPr>
        <a:xfrm>
          <a:off x="0" y="0"/>
          <a:ext cx="0" cy="0"/>
          <a:chOff x="0" y="0"/>
          <a:chExt cx="0" cy="0"/>
        </a:xfrm>
      </p:grpSpPr>
      <p:grpSp>
        <p:nvGrpSpPr>
          <p:cNvPr id="1696" name="Google Shape;1696;p125"/>
          <p:cNvGrpSpPr/>
          <p:nvPr/>
        </p:nvGrpSpPr>
        <p:grpSpPr>
          <a:xfrm>
            <a:off x="-417513" y="0"/>
            <a:ext cx="12584114" cy="6853238"/>
            <a:chOff x="-417513" y="0"/>
            <a:chExt cx="12584114" cy="6853238"/>
          </a:xfrm>
        </p:grpSpPr>
        <p:sp>
          <p:nvSpPr>
            <p:cNvPr id="1697" name="Google Shape;1697;p125"/>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25"/>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5"/>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5"/>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5"/>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5"/>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lt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5"/>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25"/>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25"/>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25"/>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5"/>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5"/>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25"/>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5"/>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5"/>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5"/>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lt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25"/>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lt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25"/>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5"/>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5"/>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25"/>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lt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125"/>
          <p:cNvGrpSpPr/>
          <p:nvPr/>
        </p:nvGrpSpPr>
        <p:grpSpPr>
          <a:xfrm>
            <a:off x="800144" y="1699589"/>
            <a:ext cx="3674476" cy="3470421"/>
            <a:chOff x="697883" y="1816768"/>
            <a:chExt cx="3674476" cy="3470421"/>
          </a:xfrm>
        </p:grpSpPr>
        <p:sp>
          <p:nvSpPr>
            <p:cNvPr id="1719" name="Google Shape;1719;p125"/>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5"/>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5"/>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2" name="Google Shape;1722;p125"/>
          <p:cNvSpPr/>
          <p:nvPr/>
        </p:nvSpPr>
        <p:spPr>
          <a:xfrm>
            <a:off x="-1" y="-1"/>
            <a:ext cx="12193060" cy="686920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nvGrpSpPr>
          <p:cNvPr id="1723" name="Google Shape;1723;p125"/>
          <p:cNvGrpSpPr/>
          <p:nvPr/>
        </p:nvGrpSpPr>
        <p:grpSpPr>
          <a:xfrm>
            <a:off x="-329674" y="-59376"/>
            <a:ext cx="12515851" cy="6923798"/>
            <a:chOff x="-329674" y="-51881"/>
            <a:chExt cx="12515851" cy="6923798"/>
          </a:xfrm>
        </p:grpSpPr>
        <p:sp>
          <p:nvSpPr>
            <p:cNvPr id="1724" name="Google Shape;1724;p125"/>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25"/>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25"/>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lt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5"/>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5"/>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25"/>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25"/>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5"/>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5"/>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lt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25"/>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lt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25"/>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lt1">
                  <a:alpha val="9803"/>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5"/>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lt1">
                  <a:alpha val="9803"/>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5"/>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5"/>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25"/>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25"/>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5"/>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5"/>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lt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5"/>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lt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25"/>
          <p:cNvSpPr/>
          <p:nvPr/>
        </p:nvSpPr>
        <p:spPr>
          <a:xfrm>
            <a:off x="0" y="0"/>
            <a:ext cx="12192000" cy="2075000"/>
          </a:xfrm>
          <a:custGeom>
            <a:rect b="b" l="l" r="r" t="t"/>
            <a:pathLst>
              <a:path extrusionOk="0" h="2075000" w="12192000">
                <a:moveTo>
                  <a:pt x="0" y="0"/>
                </a:moveTo>
                <a:lnTo>
                  <a:pt x="12192000" y="0"/>
                </a:lnTo>
                <a:lnTo>
                  <a:pt x="12192000" y="558112"/>
                </a:lnTo>
                <a:lnTo>
                  <a:pt x="12192000" y="750237"/>
                </a:lnTo>
                <a:lnTo>
                  <a:pt x="12192000" y="1726055"/>
                </a:lnTo>
                <a:lnTo>
                  <a:pt x="12113803" y="1734338"/>
                </a:lnTo>
                <a:cubicBezTo>
                  <a:pt x="10139508" y="1932287"/>
                  <a:pt x="8237152" y="2025290"/>
                  <a:pt x="6753597" y="2057895"/>
                </a:cubicBezTo>
                <a:cubicBezTo>
                  <a:pt x="4940362" y="2097744"/>
                  <a:pt x="2657278" y="2078414"/>
                  <a:pt x="400746" y="1886552"/>
                </a:cubicBezTo>
                <a:lnTo>
                  <a:pt x="0" y="1849576"/>
                </a:lnTo>
                <a:lnTo>
                  <a:pt x="0" y="750237"/>
                </a:lnTo>
                <a:lnTo>
                  <a:pt x="0" y="55811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744" name="Google Shape;1744;p125"/>
          <p:cNvSpPr txBox="1"/>
          <p:nvPr>
            <p:ph type="title"/>
          </p:nvPr>
        </p:nvSpPr>
        <p:spPr>
          <a:xfrm>
            <a:off x="855240" y="525541"/>
            <a:ext cx="10481519" cy="1003932"/>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chemeClr val="dk1"/>
              </a:buClr>
              <a:buSzPts val="4000"/>
              <a:buFont typeface="Calibri"/>
              <a:buNone/>
            </a:pPr>
            <a:r>
              <a:rPr lang="en-US">
                <a:solidFill>
                  <a:schemeClr val="dk1"/>
                </a:solidFill>
              </a:rPr>
              <a:t>Today’s state of security</a:t>
            </a:r>
            <a:endParaRPr/>
          </a:p>
        </p:txBody>
      </p:sp>
      <p:sp>
        <p:nvSpPr>
          <p:cNvPr id="1745" name="Google Shape;1745;p125"/>
          <p:cNvSpPr/>
          <p:nvPr/>
        </p:nvSpPr>
        <p:spPr>
          <a:xfrm>
            <a:off x="8095166" y="2558197"/>
            <a:ext cx="3384840" cy="3902368"/>
          </a:xfrm>
          <a:prstGeom prst="roundRect">
            <a:avLst>
              <a:gd fmla="val 5271" name="adj"/>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Rockwell"/>
              <a:ea typeface="Rockwell"/>
              <a:cs typeface="Rockwell"/>
              <a:sym typeface="Rockwell"/>
            </a:endParaRPr>
          </a:p>
        </p:txBody>
      </p:sp>
      <p:sp>
        <p:nvSpPr>
          <p:cNvPr id="1746" name="Google Shape;1746;p125"/>
          <p:cNvSpPr/>
          <p:nvPr/>
        </p:nvSpPr>
        <p:spPr>
          <a:xfrm>
            <a:off x="4403579" y="2558197"/>
            <a:ext cx="3384840" cy="3902368"/>
          </a:xfrm>
          <a:prstGeom prst="roundRect">
            <a:avLst>
              <a:gd fmla="val 4842" name="adj"/>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Rockwell"/>
              <a:ea typeface="Rockwell"/>
              <a:cs typeface="Rockwell"/>
              <a:sym typeface="Rockwell"/>
            </a:endParaRPr>
          </a:p>
        </p:txBody>
      </p:sp>
      <p:sp>
        <p:nvSpPr>
          <p:cNvPr id="1747" name="Google Shape;1747;p125"/>
          <p:cNvSpPr/>
          <p:nvPr/>
        </p:nvSpPr>
        <p:spPr>
          <a:xfrm>
            <a:off x="711994" y="2558197"/>
            <a:ext cx="3384840" cy="3902368"/>
          </a:xfrm>
          <a:prstGeom prst="roundRect">
            <a:avLst>
              <a:gd fmla="val 4842" name="adj"/>
            </a:avLst>
          </a:prstGeom>
          <a:solidFill>
            <a:schemeClr val="lt1">
              <a:alpha val="1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Rockwell"/>
              <a:ea typeface="Rockwell"/>
              <a:cs typeface="Rockwell"/>
              <a:sym typeface="Rockwell"/>
            </a:endParaRPr>
          </a:p>
        </p:txBody>
      </p:sp>
      <p:sp>
        <p:nvSpPr>
          <p:cNvPr id="1748" name="Google Shape;1748;p125"/>
          <p:cNvSpPr txBox="1"/>
          <p:nvPr>
            <p:ph idx="1" type="body"/>
          </p:nvPr>
        </p:nvSpPr>
        <p:spPr>
          <a:xfrm>
            <a:off x="1028157" y="2908119"/>
            <a:ext cx="2998269" cy="3542776"/>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SzPts val="2640"/>
              <a:buNone/>
            </a:pPr>
            <a:r>
              <a:rPr b="1" lang="en-US" sz="2400">
                <a:solidFill>
                  <a:schemeClr val="lt1"/>
                </a:solidFill>
                <a:latin typeface="Calibri"/>
                <a:ea typeface="Calibri"/>
                <a:cs typeface="Calibri"/>
                <a:sym typeface="Calibri"/>
              </a:rPr>
              <a:t>Explosion of security innovation and products</a:t>
            </a:r>
            <a:r>
              <a:rPr lang="en-US" sz="2400">
                <a:solidFill>
                  <a:schemeClr val="lt1"/>
                </a:solidFill>
                <a:latin typeface="Calibri"/>
                <a:ea typeface="Calibri"/>
                <a:cs typeface="Calibri"/>
                <a:sym typeface="Calibri"/>
              </a:rPr>
              <a:t> </a:t>
            </a:r>
            <a:endParaRPr sz="2400">
              <a:solidFill>
                <a:schemeClr val="lt1"/>
              </a:solidFill>
              <a:latin typeface="Calibri"/>
              <a:ea typeface="Calibri"/>
              <a:cs typeface="Calibri"/>
              <a:sym typeface="Calibri"/>
            </a:endParaRPr>
          </a:p>
          <a:p>
            <a:pPr indent="-228600" lvl="1" marL="228600" rtl="0" algn="l">
              <a:lnSpc>
                <a:spcPct val="120000"/>
              </a:lnSpc>
              <a:spcBef>
                <a:spcPts val="500"/>
              </a:spcBef>
              <a:spcAft>
                <a:spcPts val="0"/>
              </a:spcAft>
              <a:buClr>
                <a:schemeClr val="lt1"/>
              </a:buClr>
              <a:buSzPts val="1760"/>
              <a:buChar char="▪"/>
            </a:pPr>
            <a:r>
              <a:rPr lang="en-US" sz="2200">
                <a:solidFill>
                  <a:schemeClr val="lt1"/>
                </a:solidFill>
                <a:latin typeface="Calibri"/>
                <a:ea typeface="Calibri"/>
                <a:cs typeface="Calibri"/>
                <a:sym typeface="Calibri"/>
              </a:rPr>
              <a:t>Increasing mountain of valuable data and insights </a:t>
            </a:r>
            <a:endParaRPr sz="2200">
              <a:solidFill>
                <a:schemeClr val="lt1"/>
              </a:solidFill>
              <a:latin typeface="Calibri"/>
              <a:ea typeface="Calibri"/>
              <a:cs typeface="Calibri"/>
              <a:sym typeface="Calibri"/>
            </a:endParaRPr>
          </a:p>
          <a:p>
            <a:pPr indent="-228600" lvl="1" marL="228600" rtl="0" algn="l">
              <a:lnSpc>
                <a:spcPct val="120000"/>
              </a:lnSpc>
              <a:spcBef>
                <a:spcPts val="500"/>
              </a:spcBef>
              <a:spcAft>
                <a:spcPts val="0"/>
              </a:spcAft>
              <a:buClr>
                <a:schemeClr val="lt1"/>
              </a:buClr>
              <a:buSzPts val="1760"/>
              <a:buChar char="▪"/>
            </a:pPr>
            <a:r>
              <a:rPr lang="en-US" sz="2200">
                <a:solidFill>
                  <a:schemeClr val="lt1"/>
                </a:solidFill>
                <a:latin typeface="Calibri"/>
                <a:ea typeface="Calibri"/>
                <a:cs typeface="Calibri"/>
                <a:sym typeface="Calibri"/>
              </a:rPr>
              <a:t>Increased </a:t>
            </a:r>
            <a:r>
              <a:rPr b="1" lang="en-US" sz="2200">
                <a:solidFill>
                  <a:schemeClr val="accent1"/>
                </a:solidFill>
                <a:latin typeface="Calibri"/>
                <a:ea typeface="Calibri"/>
                <a:cs typeface="Calibri"/>
                <a:sym typeface="Calibri"/>
              </a:rPr>
              <a:t>complexity </a:t>
            </a:r>
            <a:endParaRPr b="1" sz="2200">
              <a:solidFill>
                <a:schemeClr val="accent1"/>
              </a:solidFill>
              <a:latin typeface="Calibri"/>
              <a:ea typeface="Calibri"/>
              <a:cs typeface="Calibri"/>
              <a:sym typeface="Calibri"/>
            </a:endParaRPr>
          </a:p>
        </p:txBody>
      </p:sp>
      <p:sp>
        <p:nvSpPr>
          <p:cNvPr id="1749" name="Google Shape;1749;p125"/>
          <p:cNvSpPr txBox="1"/>
          <p:nvPr/>
        </p:nvSpPr>
        <p:spPr>
          <a:xfrm>
            <a:off x="4723670" y="2908119"/>
            <a:ext cx="2998269" cy="3542776"/>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accent1"/>
              </a:buClr>
              <a:buSzPts val="2640"/>
              <a:buFont typeface="Noto Sans Symbols"/>
              <a:buNone/>
            </a:pPr>
            <a:r>
              <a:rPr b="1" i="0" lang="en-US" sz="2400">
                <a:solidFill>
                  <a:schemeClr val="accent1"/>
                </a:solidFill>
                <a:latin typeface="Calibri"/>
                <a:ea typeface="Calibri"/>
                <a:cs typeface="Calibri"/>
                <a:sym typeface="Calibri"/>
              </a:rPr>
              <a:t>25 to 49 </a:t>
            </a:r>
            <a:r>
              <a:rPr b="0" i="0" lang="en-US" sz="2400">
                <a:solidFill>
                  <a:schemeClr val="lt1"/>
                </a:solidFill>
                <a:latin typeface="Calibri"/>
                <a:ea typeface="Calibri"/>
                <a:cs typeface="Calibri"/>
                <a:sym typeface="Calibri"/>
              </a:rPr>
              <a:t>different security tools from up to </a:t>
            </a:r>
            <a:r>
              <a:rPr b="1" i="0" lang="en-US" sz="2400">
                <a:solidFill>
                  <a:schemeClr val="accent1"/>
                </a:solidFill>
                <a:latin typeface="Calibri"/>
                <a:ea typeface="Calibri"/>
                <a:cs typeface="Calibri"/>
                <a:sym typeface="Calibri"/>
              </a:rPr>
              <a:t>10</a:t>
            </a:r>
            <a:r>
              <a:rPr b="0" i="0" lang="en-US" sz="2400">
                <a:solidFill>
                  <a:schemeClr val="lt1"/>
                </a:solidFill>
                <a:latin typeface="Calibri"/>
                <a:ea typeface="Calibri"/>
                <a:cs typeface="Calibri"/>
                <a:sym typeface="Calibri"/>
              </a:rPr>
              <a:t> different vendors (ESG 2019)</a:t>
            </a:r>
            <a:endParaRPr/>
          </a:p>
        </p:txBody>
      </p:sp>
      <p:sp>
        <p:nvSpPr>
          <p:cNvPr id="1750" name="Google Shape;1750;p125"/>
          <p:cNvSpPr txBox="1"/>
          <p:nvPr/>
        </p:nvSpPr>
        <p:spPr>
          <a:xfrm>
            <a:off x="8465688" y="2908119"/>
            <a:ext cx="2998269" cy="3542776"/>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accent1"/>
              </a:buClr>
              <a:buSzPts val="2640"/>
              <a:buFont typeface="Noto Sans Symbols"/>
              <a:buNone/>
            </a:pPr>
            <a:r>
              <a:rPr b="1" i="0" lang="en-US" sz="2400">
                <a:solidFill>
                  <a:schemeClr val="lt1"/>
                </a:solidFill>
                <a:latin typeface="Calibri"/>
                <a:ea typeface="Calibri"/>
                <a:cs typeface="Calibri"/>
                <a:sym typeface="Calibri"/>
              </a:rPr>
              <a:t>Integrating security products  </a:t>
            </a:r>
            <a:endParaRPr/>
          </a:p>
          <a:p>
            <a:pPr indent="-228600" lvl="1" marL="228600" marR="0" rtl="0" algn="l">
              <a:lnSpc>
                <a:spcPct val="120000"/>
              </a:lnSpc>
              <a:spcBef>
                <a:spcPts val="500"/>
              </a:spcBef>
              <a:spcAft>
                <a:spcPts val="0"/>
              </a:spcAft>
              <a:buClr>
                <a:schemeClr val="lt1"/>
              </a:buClr>
              <a:buSzPts val="1760"/>
              <a:buFont typeface="Noto Sans Symbols"/>
              <a:buChar char="▪"/>
            </a:pPr>
            <a:r>
              <a:rPr b="0" i="0" lang="en-US" sz="2200" u="none" cap="none" strike="noStrike">
                <a:solidFill>
                  <a:schemeClr val="lt1"/>
                </a:solidFill>
                <a:latin typeface="Calibri"/>
                <a:ea typeface="Calibri"/>
                <a:cs typeface="Calibri"/>
                <a:sym typeface="Calibri"/>
              </a:rPr>
              <a:t>Resource intensive</a:t>
            </a:r>
            <a:endParaRPr/>
          </a:p>
          <a:p>
            <a:pPr indent="-228600" lvl="1" marL="228600" marR="0" rtl="0" algn="l">
              <a:lnSpc>
                <a:spcPct val="120000"/>
              </a:lnSpc>
              <a:spcBef>
                <a:spcPts val="500"/>
              </a:spcBef>
              <a:spcAft>
                <a:spcPts val="0"/>
              </a:spcAft>
              <a:buClr>
                <a:schemeClr val="lt1"/>
              </a:buClr>
              <a:buSzPts val="1760"/>
              <a:buFont typeface="Noto Sans Symbols"/>
              <a:buChar char="▪"/>
            </a:pPr>
            <a:r>
              <a:rPr b="0" i="0" lang="en-US" sz="2200" u="none" cap="none" strike="noStrike">
                <a:solidFill>
                  <a:schemeClr val="lt1"/>
                </a:solidFill>
                <a:latin typeface="Calibri"/>
                <a:ea typeface="Calibri"/>
                <a:cs typeface="Calibri"/>
                <a:sym typeface="Calibri"/>
              </a:rPr>
              <a:t>Time-consuming</a:t>
            </a:r>
            <a:endParaRPr/>
          </a:p>
          <a:p>
            <a:pPr indent="-228600" lvl="1" marL="228600" marR="0" rtl="0" algn="l">
              <a:lnSpc>
                <a:spcPct val="120000"/>
              </a:lnSpc>
              <a:spcBef>
                <a:spcPts val="500"/>
              </a:spcBef>
              <a:spcAft>
                <a:spcPts val="0"/>
              </a:spcAft>
              <a:buClr>
                <a:schemeClr val="lt1"/>
              </a:buClr>
              <a:buSzPts val="1760"/>
              <a:buFont typeface="Noto Sans Symbols"/>
              <a:buChar char="▪"/>
            </a:pPr>
            <a:r>
              <a:rPr b="0" i="0" lang="en-US" sz="2200" u="none" cap="none" strike="noStrike">
                <a:solidFill>
                  <a:schemeClr val="lt1"/>
                </a:solidFill>
                <a:latin typeface="Calibri"/>
                <a:ea typeface="Calibri"/>
                <a:cs typeface="Calibri"/>
                <a:sym typeface="Calibri"/>
              </a:rPr>
              <a:t>Expensive </a:t>
            </a:r>
            <a:endParaRPr/>
          </a:p>
        </p:txBody>
      </p:sp>
      <p:pic>
        <p:nvPicPr>
          <p:cNvPr id="1751" name="Google Shape;1751;p125"/>
          <p:cNvPicPr preferRelativeResize="0"/>
          <p:nvPr/>
        </p:nvPicPr>
        <p:blipFill rotWithShape="1">
          <a:blip r:embed="rId3">
            <a:alphaModFix/>
          </a:blip>
          <a:srcRect b="0" l="0" r="0" t="0"/>
          <a:stretch/>
        </p:blipFill>
        <p:spPr>
          <a:xfrm>
            <a:off x="11084990" y="311818"/>
            <a:ext cx="740537" cy="316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143"/>
          <p:cNvSpPr txBox="1"/>
          <p:nvPr/>
        </p:nvSpPr>
        <p:spPr>
          <a:xfrm>
            <a:off x="3883343" y="1863499"/>
            <a:ext cx="7043737" cy="3114675"/>
          </a:xfrm>
          <a:prstGeom prst="rect">
            <a:avLst/>
          </a:prstGeom>
          <a:noFill/>
          <a:ln>
            <a:noFill/>
          </a:ln>
        </p:spPr>
        <p:txBody>
          <a:bodyPr anchorCtr="0" anchor="ctr" bIns="0" lIns="228600" spcFirstLastPara="1" rIns="228600" wrap="square" tIns="228600">
            <a:noAutofit/>
          </a:bodyPr>
          <a:lstStyle/>
          <a:p>
            <a:pPr indent="0" lvl="0" marL="0" marR="0" rtl="0" algn="l">
              <a:lnSpc>
                <a:spcPct val="80000"/>
              </a:lnSpc>
              <a:spcBef>
                <a:spcPts val="0"/>
              </a:spcBef>
              <a:spcAft>
                <a:spcPts val="0"/>
              </a:spcAft>
              <a:buClr>
                <a:schemeClr val="lt1"/>
              </a:buClr>
              <a:buSzPts val="6600"/>
              <a:buFont typeface="Calibri"/>
              <a:buNone/>
            </a:pPr>
            <a:r>
              <a:rPr b="0" i="0" lang="en-US" sz="6600" cap="none">
                <a:solidFill>
                  <a:schemeClr val="lt1"/>
                </a:solidFill>
                <a:latin typeface="Calibri"/>
                <a:ea typeface="Calibri"/>
                <a:cs typeface="Calibri"/>
                <a:sym typeface="Calibri"/>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5" name="Shape 1755"/>
        <p:cNvGrpSpPr/>
        <p:nvPr/>
      </p:nvGrpSpPr>
      <p:grpSpPr>
        <a:xfrm>
          <a:off x="0" y="0"/>
          <a:ext cx="0" cy="0"/>
          <a:chOff x="0" y="0"/>
          <a:chExt cx="0" cy="0"/>
        </a:xfrm>
      </p:grpSpPr>
      <p:grpSp>
        <p:nvGrpSpPr>
          <p:cNvPr id="1756" name="Google Shape;1756;p126"/>
          <p:cNvGrpSpPr/>
          <p:nvPr/>
        </p:nvGrpSpPr>
        <p:grpSpPr>
          <a:xfrm>
            <a:off x="-417513" y="0"/>
            <a:ext cx="12584114" cy="6853238"/>
            <a:chOff x="-417513" y="0"/>
            <a:chExt cx="12584114" cy="6853238"/>
          </a:xfrm>
        </p:grpSpPr>
        <p:sp>
          <p:nvSpPr>
            <p:cNvPr id="1757" name="Google Shape;1757;p12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2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2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2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2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2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126"/>
          <p:cNvGrpSpPr/>
          <p:nvPr/>
        </p:nvGrpSpPr>
        <p:grpSpPr>
          <a:xfrm>
            <a:off x="800144" y="1699589"/>
            <a:ext cx="3674476" cy="3470421"/>
            <a:chOff x="697883" y="1816768"/>
            <a:chExt cx="3674476" cy="3470421"/>
          </a:xfrm>
        </p:grpSpPr>
        <p:sp>
          <p:nvSpPr>
            <p:cNvPr id="1779" name="Google Shape;1779;p12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2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2" name="Google Shape;1782;p1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783" name="Google Shape;1783;p126"/>
          <p:cNvSpPr/>
          <p:nvPr/>
        </p:nvSpPr>
        <p:spPr>
          <a:xfrm>
            <a:off x="4274788" y="-15796"/>
            <a:ext cx="7911916" cy="6889592"/>
          </a:xfrm>
          <a:custGeom>
            <a:rect b="b" l="l" r="r" t="t"/>
            <a:pathLst>
              <a:path extrusionOk="0" h="6889592" w="7911916">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cap="flat" cmpd="sng" w="9525">
            <a:solidFill>
              <a:schemeClr val="dk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26"/>
          <p:cNvSpPr/>
          <p:nvPr/>
        </p:nvSpPr>
        <p:spPr>
          <a:xfrm>
            <a:off x="6249750" y="-6726"/>
            <a:ext cx="5931659" cy="6871452"/>
          </a:xfrm>
          <a:custGeom>
            <a:rect b="b" l="l" r="r" t="t"/>
            <a:pathLst>
              <a:path extrusionOk="0" h="6871452" w="5931659">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cap="flat" cmpd="sng" w="9525">
            <a:solidFill>
              <a:schemeClr val="dk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26"/>
          <p:cNvSpPr/>
          <p:nvPr/>
        </p:nvSpPr>
        <p:spPr>
          <a:xfrm>
            <a:off x="5433528" y="-3116"/>
            <a:ext cx="6766974" cy="6864232"/>
          </a:xfrm>
          <a:custGeom>
            <a:rect b="b" l="l" r="r" t="t"/>
            <a:pathLst>
              <a:path extrusionOk="0" h="6864232" w="6766974">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cap="flat" cmpd="sng" w="9525">
            <a:solidFill>
              <a:schemeClr val="dk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26"/>
          <p:cNvSpPr/>
          <p:nvPr/>
        </p:nvSpPr>
        <p:spPr>
          <a:xfrm>
            <a:off x="6953136" y="0"/>
            <a:ext cx="5238864" cy="6858000"/>
          </a:xfrm>
          <a:custGeom>
            <a:rect b="b" l="l" r="r" t="t"/>
            <a:pathLst>
              <a:path extrusionOk="0" h="6864726" w="5238864">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787" name="Google Shape;1787;p126"/>
          <p:cNvSpPr txBox="1"/>
          <p:nvPr>
            <p:ph type="title"/>
          </p:nvPr>
        </p:nvSpPr>
        <p:spPr>
          <a:xfrm>
            <a:off x="7892825" y="1308775"/>
            <a:ext cx="3790500" cy="4589700"/>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rgbClr val="FFFEFF"/>
              </a:buClr>
              <a:buSzPts val="4800"/>
              <a:buFont typeface="Calibri"/>
              <a:buNone/>
            </a:pPr>
            <a:r>
              <a:rPr lang="en-US" sz="4800">
                <a:solidFill>
                  <a:srgbClr val="FFFEFF"/>
                </a:solidFill>
              </a:rPr>
              <a:t>Challenges  </a:t>
            </a:r>
            <a:br>
              <a:rPr lang="en-US" sz="4800">
                <a:solidFill>
                  <a:srgbClr val="FFFEFF"/>
                </a:solidFill>
              </a:rPr>
            </a:br>
            <a:r>
              <a:rPr lang="en-US" sz="4800">
                <a:solidFill>
                  <a:srgbClr val="FFFEFF"/>
                </a:solidFill>
              </a:rPr>
              <a:t>&amp;</a:t>
            </a:r>
            <a:br>
              <a:rPr lang="en-US" sz="4800">
                <a:solidFill>
                  <a:srgbClr val="FFFEFF"/>
                </a:solidFill>
              </a:rPr>
            </a:br>
            <a:r>
              <a:rPr lang="en-US" sz="4800">
                <a:solidFill>
                  <a:srgbClr val="FFFEFF"/>
                </a:solidFill>
              </a:rPr>
              <a:t>Implications</a:t>
            </a:r>
            <a:endParaRPr/>
          </a:p>
        </p:txBody>
      </p:sp>
      <p:sp>
        <p:nvSpPr>
          <p:cNvPr id="1788" name="Google Shape;1788;p126"/>
          <p:cNvSpPr txBox="1"/>
          <p:nvPr/>
        </p:nvSpPr>
        <p:spPr>
          <a:xfrm>
            <a:off x="13047024" y="2311730"/>
            <a:ext cx="153888" cy="307713"/>
          </a:xfrm>
          <a:prstGeom prst="rect">
            <a:avLst/>
          </a:prstGeom>
          <a:noFill/>
          <a:ln>
            <a:noFill/>
          </a:ln>
        </p:spPr>
        <p:txBody>
          <a:bodyPr anchorCtr="0" anchor="t" bIns="0" lIns="0" spcFirstLastPara="1" rIns="0" wrap="square" tIns="0">
            <a:noAutofit/>
          </a:bodyPr>
          <a:lstStyle/>
          <a:p>
            <a:pPr indent="-67750" lvl="0" marL="152396" marR="0" rtl="0" algn="l">
              <a:spcBef>
                <a:spcPts val="800"/>
              </a:spcBef>
              <a:spcAft>
                <a:spcPts val="0"/>
              </a:spcAft>
              <a:buClr>
                <a:schemeClr val="dk1"/>
              </a:buClr>
              <a:buSzPts val="1333"/>
              <a:buFont typeface="NTR"/>
              <a:buNone/>
            </a:pPr>
            <a:r>
              <a:t/>
            </a:r>
            <a:endParaRPr sz="1333">
              <a:solidFill>
                <a:srgbClr val="FFFFFF"/>
              </a:solidFill>
              <a:latin typeface="Rockwell"/>
              <a:ea typeface="Rockwell"/>
              <a:cs typeface="Rockwell"/>
              <a:sym typeface="Rockwell"/>
            </a:endParaRPr>
          </a:p>
        </p:txBody>
      </p:sp>
      <p:sp>
        <p:nvSpPr>
          <p:cNvPr id="1789" name="Google Shape;1789;p126"/>
          <p:cNvSpPr/>
          <p:nvPr/>
        </p:nvSpPr>
        <p:spPr>
          <a:xfrm>
            <a:off x="391454" y="1889126"/>
            <a:ext cx="6247471" cy="1180612"/>
          </a:xfrm>
          <a:prstGeom prst="roundRect">
            <a:avLst>
              <a:gd fmla="val 11684" name="adj"/>
            </a:avLst>
          </a:prstGeom>
          <a:solidFill>
            <a:srgbClr val="8F8F8F">
              <a:alpha val="9803"/>
            </a:srgbClr>
          </a:solidFill>
          <a:ln>
            <a:noFill/>
          </a:ln>
        </p:spPr>
        <p:txBody>
          <a:bodyPr anchorCtr="0" anchor="ctr" bIns="45700" lIns="91425" spcFirstLastPara="1" rIns="91425" wrap="square" tIns="45700">
            <a:noAutofit/>
          </a:bodyPr>
          <a:lstStyle/>
          <a:p>
            <a:pPr indent="0" lvl="2" marL="1260475" marR="0" rtl="0" algn="l">
              <a:spcBef>
                <a:spcPts val="0"/>
              </a:spcBef>
              <a:spcAft>
                <a:spcPts val="0"/>
              </a:spcAft>
              <a:buNone/>
            </a:pPr>
            <a:r>
              <a:rPr b="0" i="0" lang="en-US" sz="2000" u="none" cap="none" strike="noStrike">
                <a:solidFill>
                  <a:schemeClr val="dk1"/>
                </a:solidFill>
                <a:latin typeface="Calibri"/>
                <a:ea typeface="Calibri"/>
                <a:cs typeface="Calibri"/>
                <a:sym typeface="Calibri"/>
              </a:rPr>
              <a:t>Lost broader value and insights from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existing products </a:t>
            </a:r>
            <a:endParaRPr/>
          </a:p>
        </p:txBody>
      </p:sp>
      <p:sp>
        <p:nvSpPr>
          <p:cNvPr id="1790" name="Google Shape;1790;p126"/>
          <p:cNvSpPr/>
          <p:nvPr/>
        </p:nvSpPr>
        <p:spPr>
          <a:xfrm>
            <a:off x="391454" y="3189928"/>
            <a:ext cx="6247471" cy="1833362"/>
          </a:xfrm>
          <a:prstGeom prst="roundRect">
            <a:avLst>
              <a:gd fmla="val 10947" name="adj"/>
            </a:avLst>
          </a:prstGeom>
          <a:solidFill>
            <a:srgbClr val="8F8F8F">
              <a:alpha val="9803"/>
            </a:srgbClr>
          </a:solidFill>
          <a:ln>
            <a:noFill/>
          </a:ln>
        </p:spPr>
        <p:txBody>
          <a:bodyPr anchorCtr="0" anchor="t" bIns="45700" lIns="91425" spcFirstLastPara="1" rIns="91425" wrap="square" tIns="45700">
            <a:noAutofit/>
          </a:bodyPr>
          <a:lstStyle/>
          <a:p>
            <a:pPr indent="0" lvl="1" marL="12573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Lack out-of-the-box integration capability </a:t>
            </a:r>
            <a:endParaRPr/>
          </a:p>
        </p:txBody>
      </p:sp>
      <p:sp>
        <p:nvSpPr>
          <p:cNvPr id="1791" name="Google Shape;1791;p126"/>
          <p:cNvSpPr/>
          <p:nvPr/>
        </p:nvSpPr>
        <p:spPr>
          <a:xfrm>
            <a:off x="391454" y="5149887"/>
            <a:ext cx="6247471" cy="1155663"/>
          </a:xfrm>
          <a:prstGeom prst="roundRect">
            <a:avLst>
              <a:gd fmla="val 15828" name="adj"/>
            </a:avLst>
          </a:prstGeom>
          <a:solidFill>
            <a:srgbClr val="8F8F8F">
              <a:alpha val="9803"/>
            </a:srgbClr>
          </a:solidFill>
          <a:ln>
            <a:noFill/>
          </a:ln>
        </p:spPr>
        <p:txBody>
          <a:bodyPr anchorCtr="0" anchor="ctr" bIns="45700" lIns="91425" spcFirstLastPara="1" rIns="91425" wrap="square" tIns="45700">
            <a:noAutofit/>
          </a:bodyPr>
          <a:lstStyle/>
          <a:p>
            <a:pPr indent="0" lvl="1" marL="125730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Time on interoperability versus addressing security threats and risks</a:t>
            </a:r>
            <a:endParaRPr/>
          </a:p>
        </p:txBody>
      </p:sp>
      <p:sp>
        <p:nvSpPr>
          <p:cNvPr id="1792" name="Google Shape;1792;p126"/>
          <p:cNvSpPr/>
          <p:nvPr/>
        </p:nvSpPr>
        <p:spPr>
          <a:xfrm>
            <a:off x="1728724" y="3609686"/>
            <a:ext cx="4924500" cy="1000200"/>
          </a:xfrm>
          <a:prstGeom prst="rect">
            <a:avLst/>
          </a:prstGeom>
          <a:noFill/>
          <a:ln>
            <a:noFill/>
          </a:ln>
        </p:spPr>
        <p:txBody>
          <a:bodyPr anchorCtr="0" anchor="t" bIns="45700" lIns="91425" spcFirstLastPara="1" rIns="91425" wrap="square" tIns="45700">
            <a:noAutofit/>
          </a:bodyPr>
          <a:lstStyle/>
          <a:p>
            <a:pPr indent="-283464" lvl="2" marL="342900" marR="0" rtl="0" algn="l">
              <a:spcBef>
                <a:spcPts val="0"/>
              </a:spcBef>
              <a:spcAft>
                <a:spcPts val="0"/>
              </a:spcAft>
              <a:buClr>
                <a:schemeClr val="dk1"/>
              </a:buClr>
              <a:buSzPts val="1440"/>
              <a:buFont typeface="Noto Sans Symbols"/>
              <a:buChar char="▪"/>
            </a:pPr>
            <a:r>
              <a:rPr b="0" i="0" lang="en-US" sz="1800" u="none" cap="none" strike="noStrike">
                <a:solidFill>
                  <a:schemeClr val="dk1"/>
                </a:solidFill>
                <a:latin typeface="Calibri"/>
                <a:ea typeface="Calibri"/>
                <a:cs typeface="Calibri"/>
                <a:sym typeface="Calibri"/>
              </a:rPr>
              <a:t>Facilitate communication</a:t>
            </a:r>
            <a:endParaRPr b="0" i="0" sz="1600" u="none" cap="none" strike="noStrike">
              <a:solidFill>
                <a:schemeClr val="dk1"/>
              </a:solidFill>
              <a:latin typeface="Rockwell"/>
              <a:ea typeface="Rockwell"/>
              <a:cs typeface="Rockwell"/>
              <a:sym typeface="Rockwell"/>
            </a:endParaRPr>
          </a:p>
          <a:p>
            <a:pPr indent="-283464" lvl="2" marL="342900" marR="0" rtl="0" algn="l">
              <a:spcBef>
                <a:spcPts val="600"/>
              </a:spcBef>
              <a:spcAft>
                <a:spcPts val="0"/>
              </a:spcAft>
              <a:buClr>
                <a:schemeClr val="dk1"/>
              </a:buClr>
              <a:buSzPts val="1440"/>
              <a:buFont typeface="Noto Sans Symbols"/>
              <a:buChar char="▪"/>
            </a:pPr>
            <a:r>
              <a:rPr b="0" i="0" lang="en-US" sz="1800" u="none" cap="none" strike="noStrike">
                <a:solidFill>
                  <a:schemeClr val="dk1"/>
                </a:solidFill>
                <a:latin typeface="Calibri"/>
                <a:ea typeface="Calibri"/>
                <a:cs typeface="Calibri"/>
                <a:sym typeface="Calibri"/>
              </a:rPr>
              <a:t>Blocking threats</a:t>
            </a:r>
            <a:endParaRPr b="0" i="0" sz="1600" u="none" cap="none" strike="noStrike">
              <a:solidFill>
                <a:schemeClr val="dk1"/>
              </a:solidFill>
              <a:latin typeface="Rockwell"/>
              <a:ea typeface="Rockwell"/>
              <a:cs typeface="Rockwell"/>
              <a:sym typeface="Rockwell"/>
            </a:endParaRPr>
          </a:p>
          <a:p>
            <a:pPr indent="-283464" lvl="2" marL="342900" marR="0" rtl="0" algn="l">
              <a:spcBef>
                <a:spcPts val="600"/>
              </a:spcBef>
              <a:spcAft>
                <a:spcPts val="0"/>
              </a:spcAft>
              <a:buClr>
                <a:schemeClr val="dk1"/>
              </a:buClr>
              <a:buSzPts val="1440"/>
              <a:buFont typeface="Noto Sans Symbols"/>
              <a:buChar char="▪"/>
            </a:pPr>
            <a:r>
              <a:rPr b="0" i="0" lang="en-US" sz="1800" u="none" cap="none" strike="noStrike">
                <a:solidFill>
                  <a:schemeClr val="dk1"/>
                </a:solidFill>
                <a:latin typeface="Calibri"/>
                <a:ea typeface="Calibri"/>
                <a:cs typeface="Calibri"/>
                <a:sym typeface="Calibri"/>
              </a:rPr>
              <a:t>Automation</a:t>
            </a:r>
            <a:endParaRPr b="0" i="0" sz="1600" u="none" cap="none" strike="noStrike">
              <a:solidFill>
                <a:schemeClr val="dk1"/>
              </a:solidFill>
              <a:latin typeface="Rockwell"/>
              <a:ea typeface="Rockwell"/>
              <a:cs typeface="Rockwell"/>
              <a:sym typeface="Rockwell"/>
            </a:endParaRPr>
          </a:p>
          <a:p>
            <a:pPr indent="-283464" lvl="2" marL="342900" marR="0" rtl="0" algn="l">
              <a:spcBef>
                <a:spcPts val="600"/>
              </a:spcBef>
              <a:spcAft>
                <a:spcPts val="0"/>
              </a:spcAft>
              <a:buClr>
                <a:schemeClr val="dk1"/>
              </a:buClr>
              <a:buSzPts val="1440"/>
              <a:buFont typeface="Noto Sans Symbols"/>
              <a:buChar char="▪"/>
            </a:pPr>
            <a:r>
              <a:rPr b="0" i="0" lang="en-US" sz="1800" u="none" cap="none" strike="noStrike">
                <a:solidFill>
                  <a:schemeClr val="dk1"/>
                </a:solidFill>
                <a:latin typeface="Calibri"/>
                <a:ea typeface="Calibri"/>
                <a:cs typeface="Calibri"/>
                <a:sym typeface="Calibri"/>
              </a:rPr>
              <a:t>Policy changes</a:t>
            </a:r>
            <a:endParaRPr b="0" i="0" sz="1600" u="none" cap="none" strike="noStrike">
              <a:solidFill>
                <a:schemeClr val="dk1"/>
              </a:solidFill>
              <a:latin typeface="Rockwell"/>
              <a:ea typeface="Rockwell"/>
              <a:cs typeface="Rockwell"/>
              <a:sym typeface="Rockwell"/>
            </a:endParaRPr>
          </a:p>
        </p:txBody>
      </p:sp>
      <p:sp>
        <p:nvSpPr>
          <p:cNvPr id="1793" name="Google Shape;1793;p126"/>
          <p:cNvSpPr/>
          <p:nvPr/>
        </p:nvSpPr>
        <p:spPr>
          <a:xfrm>
            <a:off x="556051" y="687741"/>
            <a:ext cx="5560505"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Unable to break down silos to extract full value from tools</a:t>
            </a:r>
            <a:endParaRPr/>
          </a:p>
        </p:txBody>
      </p:sp>
      <p:sp>
        <p:nvSpPr>
          <p:cNvPr id="1794" name="Google Shape;1794;p126"/>
          <p:cNvSpPr/>
          <p:nvPr/>
        </p:nvSpPr>
        <p:spPr>
          <a:xfrm>
            <a:off x="587490" y="2040664"/>
            <a:ext cx="841260" cy="84126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795" name="Google Shape;1795;p126"/>
          <p:cNvSpPr/>
          <p:nvPr/>
        </p:nvSpPr>
        <p:spPr>
          <a:xfrm>
            <a:off x="587490" y="3328426"/>
            <a:ext cx="841260" cy="84126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796" name="Google Shape;1796;p126"/>
          <p:cNvSpPr/>
          <p:nvPr/>
        </p:nvSpPr>
        <p:spPr>
          <a:xfrm>
            <a:off x="587490" y="5307088"/>
            <a:ext cx="841260" cy="841260"/>
          </a:xfrm>
          <a:prstGeom prst="ellipse">
            <a:avLst/>
          </a:prstGeom>
          <a:solidFill>
            <a:srgbClr val="00B2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pic>
        <p:nvPicPr>
          <p:cNvPr descr="safe_icon_white.png" id="1797" name="Google Shape;1797;p126"/>
          <p:cNvPicPr preferRelativeResize="0"/>
          <p:nvPr/>
        </p:nvPicPr>
        <p:blipFill rotWithShape="1">
          <a:blip r:embed="rId3">
            <a:alphaModFix/>
          </a:blip>
          <a:srcRect b="0" l="0" r="0" t="0"/>
          <a:stretch/>
        </p:blipFill>
        <p:spPr>
          <a:xfrm>
            <a:off x="738649" y="2180300"/>
            <a:ext cx="538608" cy="538606"/>
          </a:xfrm>
          <a:prstGeom prst="rect">
            <a:avLst/>
          </a:prstGeom>
          <a:noFill/>
          <a:ln>
            <a:noFill/>
          </a:ln>
        </p:spPr>
      </p:pic>
      <p:pic>
        <p:nvPicPr>
          <p:cNvPr descr="box_1.png" id="1798" name="Google Shape;1798;p126"/>
          <p:cNvPicPr preferRelativeResize="0"/>
          <p:nvPr/>
        </p:nvPicPr>
        <p:blipFill rotWithShape="1">
          <a:blip r:embed="rId4">
            <a:alphaModFix/>
          </a:blip>
          <a:srcRect b="0" l="0" r="0" t="0"/>
          <a:stretch/>
        </p:blipFill>
        <p:spPr>
          <a:xfrm>
            <a:off x="773526" y="3498194"/>
            <a:ext cx="460188" cy="481106"/>
          </a:xfrm>
          <a:prstGeom prst="rect">
            <a:avLst/>
          </a:prstGeom>
          <a:noFill/>
          <a:ln>
            <a:noFill/>
          </a:ln>
        </p:spPr>
      </p:pic>
      <p:pic>
        <p:nvPicPr>
          <p:cNvPr descr="stopwatch1.png" id="1799" name="Google Shape;1799;p126"/>
          <p:cNvPicPr preferRelativeResize="0"/>
          <p:nvPr/>
        </p:nvPicPr>
        <p:blipFill rotWithShape="1">
          <a:blip r:embed="rId5">
            <a:alphaModFix/>
          </a:blip>
          <a:srcRect b="0" l="0" r="0" t="0"/>
          <a:stretch/>
        </p:blipFill>
        <p:spPr>
          <a:xfrm>
            <a:off x="741119" y="5414827"/>
            <a:ext cx="526177" cy="606565"/>
          </a:xfrm>
          <a:prstGeom prst="rect">
            <a:avLst/>
          </a:prstGeom>
          <a:noFill/>
          <a:ln>
            <a:noFill/>
          </a:ln>
        </p:spPr>
      </p:pic>
      <p:pic>
        <p:nvPicPr>
          <p:cNvPr id="1800" name="Google Shape;1800;p126"/>
          <p:cNvPicPr preferRelativeResize="0"/>
          <p:nvPr/>
        </p:nvPicPr>
        <p:blipFill rotWithShape="1">
          <a:blip r:embed="rId6">
            <a:alphaModFix/>
          </a:blip>
          <a:srcRect b="45167" l="17659" r="17659" t="0"/>
          <a:stretch/>
        </p:blipFill>
        <p:spPr>
          <a:xfrm>
            <a:off x="11084990" y="311818"/>
            <a:ext cx="740537" cy="3168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27"/>
          <p:cNvSpPr/>
          <p:nvPr/>
        </p:nvSpPr>
        <p:spPr>
          <a:xfrm>
            <a:off x="2751237" y="4817062"/>
            <a:ext cx="8650187" cy="1336087"/>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400">
                <a:solidFill>
                  <a:schemeClr val="dk1"/>
                </a:solidFill>
                <a:latin typeface="Calibri"/>
                <a:ea typeface="Calibri"/>
                <a:cs typeface="Calibri"/>
                <a:sym typeface="Calibri"/>
              </a:rPr>
              <a:t>Open</a:t>
            </a:r>
            <a:endParaRPr/>
          </a:p>
          <a:p>
            <a:pPr indent="0" lvl="0" marL="231775" marR="0" rtl="0" algn="l">
              <a:spcBef>
                <a:spcPts val="0"/>
              </a:spcBef>
              <a:spcAft>
                <a:spcPts val="0"/>
              </a:spcAft>
              <a:buNone/>
            </a:pPr>
            <a:r>
              <a:rPr lang="en-US" sz="2400">
                <a:solidFill>
                  <a:schemeClr val="dk1"/>
                </a:solidFill>
                <a:latin typeface="Calibri"/>
                <a:ea typeface="Calibri"/>
                <a:cs typeface="Calibri"/>
                <a:sym typeface="Calibri"/>
              </a:rPr>
              <a:t>Commonly developed code &amp; tooling</a:t>
            </a:r>
            <a:endParaRPr/>
          </a:p>
          <a:p>
            <a:pPr indent="0" lvl="0" marL="231775" marR="0" rtl="0" algn="l">
              <a:spcBef>
                <a:spcPts val="0"/>
              </a:spcBef>
              <a:spcAft>
                <a:spcPts val="0"/>
              </a:spcAft>
              <a:buNone/>
            </a:pPr>
            <a:r>
              <a:rPr lang="en-US" sz="2400">
                <a:solidFill>
                  <a:schemeClr val="dk1"/>
                </a:solidFill>
                <a:latin typeface="Calibri"/>
                <a:ea typeface="Calibri"/>
                <a:cs typeface="Calibri"/>
                <a:sym typeface="Calibri"/>
              </a:rPr>
              <a:t>Mutually agreed upon technologies, standards &amp; procedures</a:t>
            </a:r>
            <a:endParaRPr/>
          </a:p>
        </p:txBody>
      </p:sp>
      <p:sp>
        <p:nvSpPr>
          <p:cNvPr id="1807" name="Google Shape;1807;p127"/>
          <p:cNvSpPr/>
          <p:nvPr/>
        </p:nvSpPr>
        <p:spPr>
          <a:xfrm>
            <a:off x="865407" y="5118296"/>
            <a:ext cx="1511851" cy="70788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4000">
                <a:solidFill>
                  <a:schemeClr val="dk1"/>
                </a:solidFill>
                <a:latin typeface="Calibri"/>
                <a:ea typeface="Calibri"/>
                <a:cs typeface="Calibri"/>
                <a:sym typeface="Calibri"/>
              </a:rPr>
              <a:t>How</a:t>
            </a:r>
            <a:endParaRPr/>
          </a:p>
        </p:txBody>
      </p:sp>
      <p:sp>
        <p:nvSpPr>
          <p:cNvPr id="1808" name="Google Shape;1808;p127"/>
          <p:cNvSpPr/>
          <p:nvPr/>
        </p:nvSpPr>
        <p:spPr>
          <a:xfrm>
            <a:off x="2751237" y="3318916"/>
            <a:ext cx="8650187" cy="1336087"/>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400">
                <a:solidFill>
                  <a:schemeClr val="dk1"/>
                </a:solidFill>
                <a:latin typeface="Calibri"/>
                <a:ea typeface="Calibri"/>
                <a:cs typeface="Calibri"/>
                <a:sym typeface="Calibri"/>
              </a:rPr>
              <a:t>Open Cyber Security Ecosystem </a:t>
            </a:r>
            <a:endParaRPr/>
          </a:p>
          <a:p>
            <a:pPr indent="0" lvl="0" marL="231775" marR="0" rtl="0" algn="l">
              <a:spcBef>
                <a:spcPts val="0"/>
              </a:spcBef>
              <a:spcAft>
                <a:spcPts val="0"/>
              </a:spcAft>
              <a:buNone/>
            </a:pPr>
            <a:r>
              <a:rPr lang="en-US" sz="2400">
                <a:solidFill>
                  <a:schemeClr val="dk1"/>
                </a:solidFill>
                <a:latin typeface="Calibri"/>
                <a:ea typeface="Calibri"/>
                <a:cs typeface="Calibri"/>
                <a:sym typeface="Calibri"/>
              </a:rPr>
              <a:t>Products freely exchange info, insights, analytics &amp;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orchestrated response</a:t>
            </a:r>
            <a:endParaRPr/>
          </a:p>
        </p:txBody>
      </p:sp>
      <p:sp>
        <p:nvSpPr>
          <p:cNvPr id="1809" name="Google Shape;1809;p127"/>
          <p:cNvSpPr/>
          <p:nvPr/>
        </p:nvSpPr>
        <p:spPr>
          <a:xfrm>
            <a:off x="459206" y="3620150"/>
            <a:ext cx="1918052" cy="70788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4000">
                <a:solidFill>
                  <a:schemeClr val="dk1"/>
                </a:solidFill>
                <a:latin typeface="Calibri"/>
                <a:ea typeface="Calibri"/>
                <a:cs typeface="Calibri"/>
                <a:sym typeface="Calibri"/>
              </a:rPr>
              <a:t>Vision</a:t>
            </a:r>
            <a:endParaRPr/>
          </a:p>
        </p:txBody>
      </p:sp>
      <p:sp>
        <p:nvSpPr>
          <p:cNvPr id="1810" name="Google Shape;1810;p127"/>
          <p:cNvSpPr/>
          <p:nvPr/>
        </p:nvSpPr>
        <p:spPr>
          <a:xfrm>
            <a:off x="2751237" y="1821224"/>
            <a:ext cx="8650187" cy="1336087"/>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400">
                <a:solidFill>
                  <a:schemeClr val="dk1"/>
                </a:solidFill>
                <a:latin typeface="Calibri"/>
                <a:ea typeface="Calibri"/>
                <a:cs typeface="Calibri"/>
                <a:sym typeface="Calibri"/>
              </a:rPr>
              <a:t>Global like-minded cybersecurity vendors, end users, thought leaders &amp; individuals</a:t>
            </a:r>
            <a:endParaRPr/>
          </a:p>
        </p:txBody>
      </p:sp>
      <p:sp>
        <p:nvSpPr>
          <p:cNvPr id="1811" name="Google Shape;1811;p127"/>
          <p:cNvSpPr/>
          <p:nvPr/>
        </p:nvSpPr>
        <p:spPr>
          <a:xfrm>
            <a:off x="802888" y="2122458"/>
            <a:ext cx="1574369" cy="70788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4000">
                <a:solidFill>
                  <a:schemeClr val="dk1"/>
                </a:solidFill>
                <a:latin typeface="Calibri"/>
                <a:ea typeface="Calibri"/>
                <a:cs typeface="Calibri"/>
                <a:sym typeface="Calibri"/>
              </a:rPr>
              <a:t>Who</a:t>
            </a:r>
            <a:endParaRPr/>
          </a:p>
        </p:txBody>
      </p:sp>
      <p:sp>
        <p:nvSpPr>
          <p:cNvPr id="1812" name="Google Shape;1812;p127"/>
          <p:cNvSpPr/>
          <p:nvPr/>
        </p:nvSpPr>
        <p:spPr>
          <a:xfrm>
            <a:off x="2751237" y="841484"/>
            <a:ext cx="8650187" cy="810877"/>
          </a:xfrm>
          <a:prstGeom prst="roundRect">
            <a:avLst>
              <a:gd fmla="val 20695" name="adj"/>
            </a:avLst>
          </a:prstGeom>
          <a:solidFill>
            <a:schemeClr val="accent1"/>
          </a:solidFill>
          <a:ln>
            <a:noFill/>
          </a:ln>
        </p:spPr>
        <p:txBody>
          <a:bodyPr anchorCtr="0" anchor="ctr" bIns="45700" lIns="91425" spcFirstLastPara="1" rIns="91425" wrap="square" tIns="45700">
            <a:noAutofit/>
          </a:bodyPr>
          <a:lstStyle/>
          <a:p>
            <a:pPr indent="0" lvl="0" marL="228600" marR="0" rtl="0" algn="l">
              <a:spcBef>
                <a:spcPts val="0"/>
              </a:spcBef>
              <a:spcAft>
                <a:spcPts val="0"/>
              </a:spcAft>
              <a:buNone/>
            </a:pPr>
            <a:r>
              <a:rPr b="1" lang="en-US" sz="4000">
                <a:solidFill>
                  <a:schemeClr val="lt1"/>
                </a:solidFill>
                <a:latin typeface="Calibri"/>
                <a:ea typeface="Calibri"/>
                <a:cs typeface="Calibri"/>
                <a:sym typeface="Calibri"/>
              </a:rPr>
              <a:t>OCA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7" name="Shape 1817"/>
        <p:cNvGrpSpPr/>
        <p:nvPr/>
      </p:nvGrpSpPr>
      <p:grpSpPr>
        <a:xfrm>
          <a:off x="0" y="0"/>
          <a:ext cx="0" cy="0"/>
          <a:chOff x="0" y="0"/>
          <a:chExt cx="0" cy="0"/>
        </a:xfrm>
      </p:grpSpPr>
      <p:sp>
        <p:nvSpPr>
          <p:cNvPr id="1818" name="Google Shape;1818;p128"/>
          <p:cNvSpPr txBox="1"/>
          <p:nvPr>
            <p:ph idx="4294967295" type="title"/>
          </p:nvPr>
        </p:nvSpPr>
        <p:spPr>
          <a:xfrm>
            <a:off x="1373981" y="511175"/>
            <a:ext cx="9444037" cy="1049338"/>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chemeClr val="dk1"/>
              </a:buClr>
              <a:buSzPts val="4000"/>
              <a:buFont typeface="Calibri"/>
              <a:buNone/>
            </a:pPr>
            <a:r>
              <a:rPr lang="en-US"/>
              <a:t>Open Cybersecurity Alliance Goals</a:t>
            </a:r>
            <a:endParaRPr/>
          </a:p>
        </p:txBody>
      </p:sp>
      <p:sp>
        <p:nvSpPr>
          <p:cNvPr id="1819" name="Google Shape;1819;p128"/>
          <p:cNvSpPr/>
          <p:nvPr/>
        </p:nvSpPr>
        <p:spPr>
          <a:xfrm>
            <a:off x="840059" y="2905076"/>
            <a:ext cx="2563188" cy="3632884"/>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0" name="Google Shape;1820;p128"/>
          <p:cNvSpPr/>
          <p:nvPr/>
        </p:nvSpPr>
        <p:spPr>
          <a:xfrm>
            <a:off x="3489624" y="2905076"/>
            <a:ext cx="2563188" cy="3632884"/>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1" name="Google Shape;1821;p128"/>
          <p:cNvSpPr/>
          <p:nvPr/>
        </p:nvSpPr>
        <p:spPr>
          <a:xfrm>
            <a:off x="6139189" y="2905076"/>
            <a:ext cx="2563188" cy="3632884"/>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2" name="Google Shape;1822;p128"/>
          <p:cNvSpPr/>
          <p:nvPr/>
        </p:nvSpPr>
        <p:spPr>
          <a:xfrm>
            <a:off x="8788754" y="2905076"/>
            <a:ext cx="2563188" cy="3632884"/>
          </a:xfrm>
          <a:prstGeom prst="roundRect">
            <a:avLst>
              <a:gd fmla="val 12783"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823" name="Google Shape;1823;p128"/>
          <p:cNvSpPr/>
          <p:nvPr/>
        </p:nvSpPr>
        <p:spPr>
          <a:xfrm>
            <a:off x="1257301" y="1996877"/>
            <a:ext cx="1738560" cy="1738558"/>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824" name="Google Shape;1824;p128"/>
          <p:cNvSpPr/>
          <p:nvPr/>
        </p:nvSpPr>
        <p:spPr>
          <a:xfrm>
            <a:off x="3903581" y="1996877"/>
            <a:ext cx="1738560" cy="173855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25" name="Google Shape;1825;p128"/>
          <p:cNvSpPr/>
          <p:nvPr/>
        </p:nvSpPr>
        <p:spPr>
          <a:xfrm>
            <a:off x="6549861" y="1996877"/>
            <a:ext cx="1738560" cy="1738558"/>
          </a:xfrm>
          <a:prstGeom prst="ellipse">
            <a:avLst/>
          </a:prstGeom>
          <a:solidFill>
            <a:srgbClr val="00B2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26" name="Google Shape;1826;p128"/>
          <p:cNvSpPr/>
          <p:nvPr/>
        </p:nvSpPr>
        <p:spPr>
          <a:xfrm>
            <a:off x="9196141" y="1996877"/>
            <a:ext cx="1738560" cy="1738558"/>
          </a:xfrm>
          <a:prstGeom prst="ellipse">
            <a:avLst/>
          </a:prstGeom>
          <a:solidFill>
            <a:srgbClr val="7ED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27" name="Google Shape;1827;p128"/>
          <p:cNvSpPr/>
          <p:nvPr/>
        </p:nvSpPr>
        <p:spPr>
          <a:xfrm>
            <a:off x="1030458" y="3917998"/>
            <a:ext cx="2192244"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Develop and promote sets of open source common code, tooling, patterns, and practices for sharing data among cybersecurity tools</a:t>
            </a:r>
            <a:endParaRPr/>
          </a:p>
        </p:txBody>
      </p:sp>
      <p:sp>
        <p:nvSpPr>
          <p:cNvPr id="1828" name="Google Shape;1828;p128"/>
          <p:cNvSpPr/>
          <p:nvPr/>
        </p:nvSpPr>
        <p:spPr>
          <a:xfrm>
            <a:off x="3635576" y="3917998"/>
            <a:ext cx="227457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Enable vendors who make use of OCA code, tooling, and patterns to seamlessly interoperate</a:t>
            </a:r>
            <a:endParaRPr/>
          </a:p>
        </p:txBody>
      </p:sp>
      <p:sp>
        <p:nvSpPr>
          <p:cNvPr id="1829" name="Google Shape;1829;p128"/>
          <p:cNvSpPr/>
          <p:nvPr/>
        </p:nvSpPr>
        <p:spPr>
          <a:xfrm>
            <a:off x="6105526" y="3917998"/>
            <a:ext cx="262723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Integrate once, reuse everywhere</a:t>
            </a:r>
            <a:endParaRPr/>
          </a:p>
        </p:txBody>
      </p:sp>
      <p:sp>
        <p:nvSpPr>
          <p:cNvPr id="1830" name="Google Shape;1830;p128"/>
          <p:cNvSpPr/>
          <p:nvPr/>
        </p:nvSpPr>
        <p:spPr>
          <a:xfrm>
            <a:off x="8751806" y="3917998"/>
            <a:ext cx="262723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Facilitate a variety of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security use cases:</a:t>
            </a:r>
            <a:endParaRPr/>
          </a:p>
        </p:txBody>
      </p:sp>
      <p:sp>
        <p:nvSpPr>
          <p:cNvPr id="1831" name="Google Shape;1831;p128"/>
          <p:cNvSpPr/>
          <p:nvPr/>
        </p:nvSpPr>
        <p:spPr>
          <a:xfrm>
            <a:off x="8751806" y="4632373"/>
            <a:ext cx="2627230" cy="163121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700">
                <a:solidFill>
                  <a:schemeClr val="dk1"/>
                </a:solidFill>
                <a:latin typeface="Calibri"/>
                <a:ea typeface="Calibri"/>
                <a:cs typeface="Calibri"/>
                <a:sym typeface="Calibri"/>
              </a:rPr>
              <a:t>Threat hunting &amp; detection</a:t>
            </a:r>
            <a:endParaRPr sz="1500"/>
          </a:p>
          <a:p>
            <a:pPr indent="0" lvl="0" marL="0" marR="0" rtl="0" algn="ctr">
              <a:spcBef>
                <a:spcPts val="600"/>
              </a:spcBef>
              <a:spcAft>
                <a:spcPts val="0"/>
              </a:spcAft>
              <a:buNone/>
            </a:pPr>
            <a:r>
              <a:rPr lang="en-US" sz="1700">
                <a:solidFill>
                  <a:schemeClr val="dk1"/>
                </a:solidFill>
                <a:latin typeface="Calibri"/>
                <a:ea typeface="Calibri"/>
                <a:cs typeface="Calibri"/>
                <a:sym typeface="Calibri"/>
              </a:rPr>
              <a:t>Analytics</a:t>
            </a:r>
            <a:endParaRPr sz="1700"/>
          </a:p>
          <a:p>
            <a:pPr indent="0" lvl="0" marL="0" marR="0" rtl="0" algn="ctr">
              <a:spcBef>
                <a:spcPts val="600"/>
              </a:spcBef>
              <a:spcAft>
                <a:spcPts val="0"/>
              </a:spcAft>
              <a:buNone/>
            </a:pPr>
            <a:r>
              <a:rPr lang="en-US" sz="1700">
                <a:solidFill>
                  <a:schemeClr val="dk1"/>
                </a:solidFill>
                <a:latin typeface="Calibri"/>
                <a:ea typeface="Calibri"/>
                <a:cs typeface="Calibri"/>
                <a:sym typeface="Calibri"/>
              </a:rPr>
              <a:t>Operations</a:t>
            </a:r>
            <a:endParaRPr sz="1700"/>
          </a:p>
          <a:p>
            <a:pPr indent="0" lvl="0" marL="0" marR="0" rtl="0" algn="ctr">
              <a:spcBef>
                <a:spcPts val="600"/>
              </a:spcBef>
              <a:spcAft>
                <a:spcPts val="0"/>
              </a:spcAft>
              <a:buNone/>
            </a:pPr>
            <a:r>
              <a:rPr lang="en-US" sz="1700">
                <a:solidFill>
                  <a:schemeClr val="dk1"/>
                </a:solidFill>
                <a:latin typeface="Calibri"/>
                <a:ea typeface="Calibri"/>
                <a:cs typeface="Calibri"/>
                <a:sym typeface="Calibri"/>
              </a:rPr>
              <a:t>Response</a:t>
            </a:r>
            <a:endParaRPr sz="1700"/>
          </a:p>
          <a:p>
            <a:pPr indent="0" lvl="0" marL="0" marR="0" rtl="0" algn="ctr">
              <a:spcBef>
                <a:spcPts val="600"/>
              </a:spcBef>
              <a:spcAft>
                <a:spcPts val="0"/>
              </a:spcAft>
              <a:buNone/>
            </a:pPr>
            <a:r>
              <a:rPr lang="en-US" sz="1700">
                <a:solidFill>
                  <a:schemeClr val="dk1"/>
                </a:solidFill>
                <a:latin typeface="Calibri"/>
                <a:ea typeface="Calibri"/>
                <a:cs typeface="Calibri"/>
                <a:sym typeface="Calibri"/>
              </a:rPr>
              <a:t>…and more</a:t>
            </a:r>
            <a:endParaRPr sz="1700"/>
          </a:p>
        </p:txBody>
      </p:sp>
      <p:sp>
        <p:nvSpPr>
          <p:cNvPr descr="Tools" id="1832" name="Google Shape;1832;p128"/>
          <p:cNvSpPr/>
          <p:nvPr/>
        </p:nvSpPr>
        <p:spPr>
          <a:xfrm>
            <a:off x="1614185" y="2395616"/>
            <a:ext cx="1026130" cy="94108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Network" id="1833" name="Google Shape;1833;p128"/>
          <p:cNvSpPr/>
          <p:nvPr/>
        </p:nvSpPr>
        <p:spPr>
          <a:xfrm>
            <a:off x="4130070" y="2184499"/>
            <a:ext cx="1343630" cy="129981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Recycle Sign" id="1834" name="Google Shape;1834;p128"/>
          <p:cNvSpPr/>
          <p:nvPr/>
        </p:nvSpPr>
        <p:spPr>
          <a:xfrm>
            <a:off x="6888409" y="2328613"/>
            <a:ext cx="1061464" cy="973486"/>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Lock" id="1835" name="Google Shape;1835;p128"/>
          <p:cNvSpPr/>
          <p:nvPr/>
        </p:nvSpPr>
        <p:spPr>
          <a:xfrm>
            <a:off x="9448992" y="2304258"/>
            <a:ext cx="1225358" cy="1123796"/>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9" name="Shape 1839"/>
        <p:cNvGrpSpPr/>
        <p:nvPr/>
      </p:nvGrpSpPr>
      <p:grpSpPr>
        <a:xfrm>
          <a:off x="0" y="0"/>
          <a:ext cx="0" cy="0"/>
          <a:chOff x="0" y="0"/>
          <a:chExt cx="0" cy="0"/>
        </a:xfrm>
      </p:grpSpPr>
      <p:sp>
        <p:nvSpPr>
          <p:cNvPr id="1840" name="Google Shape;1840;p1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41" name="Google Shape;1841;p129"/>
          <p:cNvSpPr/>
          <p:nvPr/>
        </p:nvSpPr>
        <p:spPr>
          <a:xfrm>
            <a:off x="4274788" y="-15796"/>
            <a:ext cx="7911916" cy="6889592"/>
          </a:xfrm>
          <a:custGeom>
            <a:rect b="b" l="l" r="r" t="t"/>
            <a:pathLst>
              <a:path extrusionOk="0" h="6889592" w="7911916">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cap="flat" cmpd="sng" w="9525">
            <a:solidFill>
              <a:schemeClr val="dk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9"/>
          <p:cNvSpPr/>
          <p:nvPr/>
        </p:nvSpPr>
        <p:spPr>
          <a:xfrm>
            <a:off x="6249750" y="-6726"/>
            <a:ext cx="5931659" cy="6871452"/>
          </a:xfrm>
          <a:custGeom>
            <a:rect b="b" l="l" r="r" t="t"/>
            <a:pathLst>
              <a:path extrusionOk="0" h="6871452" w="5931659">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cap="flat" cmpd="sng" w="9525">
            <a:solidFill>
              <a:schemeClr val="dk1">
                <a:alpha val="9803"/>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29"/>
          <p:cNvSpPr/>
          <p:nvPr/>
        </p:nvSpPr>
        <p:spPr>
          <a:xfrm>
            <a:off x="5433528" y="-3116"/>
            <a:ext cx="6766974" cy="6864232"/>
          </a:xfrm>
          <a:custGeom>
            <a:rect b="b" l="l" r="r" t="t"/>
            <a:pathLst>
              <a:path extrusionOk="0" h="6864232" w="6766974">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cap="flat" cmpd="sng" w="9525">
            <a:solidFill>
              <a:schemeClr val="dk1">
                <a:alpha val="9803"/>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9"/>
          <p:cNvSpPr/>
          <p:nvPr/>
        </p:nvSpPr>
        <p:spPr>
          <a:xfrm>
            <a:off x="6953136" y="0"/>
            <a:ext cx="5238864" cy="6858000"/>
          </a:xfrm>
          <a:custGeom>
            <a:rect b="b" l="l" r="r" t="t"/>
            <a:pathLst>
              <a:path extrusionOk="0" h="6864726" w="5238864">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45" name="Google Shape;1845;p129"/>
          <p:cNvSpPr txBox="1"/>
          <p:nvPr>
            <p:ph type="title"/>
          </p:nvPr>
        </p:nvSpPr>
        <p:spPr>
          <a:xfrm>
            <a:off x="7112977" y="1063804"/>
            <a:ext cx="5111561" cy="4589717"/>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rgbClr val="FFFEFF"/>
              </a:buClr>
              <a:buSzPts val="4800"/>
              <a:buFont typeface="Calibri"/>
              <a:buNone/>
            </a:pPr>
            <a:r>
              <a:rPr lang="en-US" sz="4800"/>
              <a:t>Benefits of  Open Cybersecurity Alliance</a:t>
            </a:r>
            <a:endParaRPr/>
          </a:p>
        </p:txBody>
      </p:sp>
      <p:sp>
        <p:nvSpPr>
          <p:cNvPr id="1846" name="Google Shape;1846;p129"/>
          <p:cNvSpPr/>
          <p:nvPr/>
        </p:nvSpPr>
        <p:spPr>
          <a:xfrm>
            <a:off x="443225" y="96575"/>
            <a:ext cx="5931600" cy="2068800"/>
          </a:xfrm>
          <a:prstGeom prst="roundRect">
            <a:avLst>
              <a:gd fmla="val 10912"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300">
                <a:solidFill>
                  <a:schemeClr val="dk1"/>
                </a:solidFill>
                <a:latin typeface="Calibri"/>
                <a:ea typeface="Calibri"/>
                <a:cs typeface="Calibri"/>
                <a:sym typeface="Calibri"/>
              </a:rPr>
              <a:t>For Organizations</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Discover new critical insights and findings, that would have otherwise been missed</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Reduce unnecessary procurement of new tools </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Reduce vendor lock-in</a:t>
            </a:r>
            <a:endParaRPr sz="1300"/>
          </a:p>
        </p:txBody>
      </p:sp>
      <p:sp>
        <p:nvSpPr>
          <p:cNvPr id="1847" name="Google Shape;1847;p129"/>
          <p:cNvSpPr/>
          <p:nvPr/>
        </p:nvSpPr>
        <p:spPr>
          <a:xfrm>
            <a:off x="443225" y="2389698"/>
            <a:ext cx="5931600" cy="1948800"/>
          </a:xfrm>
          <a:prstGeom prst="roundRect">
            <a:avLst>
              <a:gd fmla="val 10912" name="adj"/>
            </a:avLst>
          </a:prstGeom>
          <a:solidFill>
            <a:srgbClr val="8F8F8F">
              <a:alpha val="9803"/>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300">
                <a:solidFill>
                  <a:schemeClr val="dk1"/>
                </a:solidFill>
                <a:latin typeface="Calibri"/>
                <a:ea typeface="Calibri"/>
                <a:cs typeface="Calibri"/>
                <a:sym typeface="Calibri"/>
              </a:rPr>
              <a:t>For Security Vendors</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Reduce data integration expenses; improve focus on higher-value  features &amp; integrations</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Improve robustness of data integrations; allow your client to extract more value from your tools</a:t>
            </a:r>
            <a:endParaRPr sz="1300"/>
          </a:p>
        </p:txBody>
      </p:sp>
      <p:sp>
        <p:nvSpPr>
          <p:cNvPr id="1848" name="Google Shape;1848;p129"/>
          <p:cNvSpPr/>
          <p:nvPr/>
        </p:nvSpPr>
        <p:spPr>
          <a:xfrm>
            <a:off x="559375" y="4556700"/>
            <a:ext cx="5815500" cy="1948800"/>
          </a:xfrm>
          <a:prstGeom prst="roundRect">
            <a:avLst>
              <a:gd fmla="val 10912"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rPr lang="en-US" sz="2300">
                <a:solidFill>
                  <a:schemeClr val="dk1"/>
                </a:solidFill>
                <a:latin typeface="Calibri"/>
                <a:ea typeface="Calibri"/>
                <a:cs typeface="Calibri"/>
                <a:sym typeface="Calibri"/>
              </a:rPr>
              <a:t>For Individuals</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No membership required - pick an interest and join a group, begin collaborating, learn new things</a:t>
            </a:r>
            <a:endParaRPr sz="1300"/>
          </a:p>
          <a:p>
            <a:pPr indent="-219075" lvl="0" marL="457200" marR="0" rtl="0" algn="l">
              <a:spcBef>
                <a:spcPts val="300"/>
              </a:spcBef>
              <a:spcAft>
                <a:spcPts val="0"/>
              </a:spcAft>
              <a:buClr>
                <a:schemeClr val="dk1"/>
              </a:buClr>
              <a:buSzPts val="1500"/>
              <a:buFont typeface="Noto Sans Symbols"/>
              <a:buChar char="▪"/>
            </a:pPr>
            <a:r>
              <a:rPr lang="en-US" sz="1900">
                <a:solidFill>
                  <a:schemeClr val="dk1"/>
                </a:solidFill>
                <a:latin typeface="Calibri"/>
                <a:ea typeface="Calibri"/>
                <a:cs typeface="Calibri"/>
                <a:sym typeface="Calibri"/>
              </a:rPr>
              <a:t>Help define a standard, improve security for the world and leave a legacy</a:t>
            </a:r>
            <a:endParaRPr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130"/>
          <p:cNvSpPr txBox="1"/>
          <p:nvPr/>
        </p:nvSpPr>
        <p:spPr>
          <a:xfrm>
            <a:off x="1497922" y="288210"/>
            <a:ext cx="9682047" cy="3216726"/>
          </a:xfrm>
          <a:prstGeom prst="rect">
            <a:avLst/>
          </a:prstGeom>
          <a:noFill/>
          <a:ln>
            <a:noFill/>
          </a:ln>
        </p:spPr>
        <p:txBody>
          <a:bodyPr anchorCtr="0" anchor="ctr" bIns="0" lIns="228600" spcFirstLastPara="1" rIns="228600" wrap="square" tIns="228600">
            <a:noAutofit/>
          </a:bodyPr>
          <a:lstStyle/>
          <a:p>
            <a:pPr indent="0" lvl="0" marL="0" marR="0" rtl="0" algn="l">
              <a:lnSpc>
                <a:spcPct val="80000"/>
              </a:lnSpc>
              <a:spcBef>
                <a:spcPts val="0"/>
              </a:spcBef>
              <a:spcAft>
                <a:spcPts val="0"/>
              </a:spcAft>
              <a:buClr>
                <a:schemeClr val="lt1"/>
              </a:buClr>
              <a:buSzPts val="4800"/>
              <a:buFont typeface="Calibri"/>
              <a:buNone/>
            </a:pPr>
            <a:r>
              <a:rPr b="0" i="0" lang="en-US" sz="4800" cap="none">
                <a:solidFill>
                  <a:schemeClr val="lt1"/>
                </a:solidFill>
                <a:latin typeface="Calibri"/>
                <a:ea typeface="Calibri"/>
                <a:cs typeface="Calibri"/>
                <a:sym typeface="Calibri"/>
              </a:rPr>
              <a:t>OASIS Open Projects support </a:t>
            </a:r>
            <a:br>
              <a:rPr b="0" i="0" lang="en-US" sz="4800" cap="none">
                <a:solidFill>
                  <a:schemeClr val="lt1"/>
                </a:solidFill>
                <a:latin typeface="Calibri"/>
                <a:ea typeface="Calibri"/>
                <a:cs typeface="Calibri"/>
                <a:sym typeface="Calibri"/>
              </a:rPr>
            </a:br>
            <a:r>
              <a:rPr b="0" i="0" lang="en-US" sz="4800" cap="none">
                <a:solidFill>
                  <a:schemeClr val="lt1"/>
                </a:solidFill>
                <a:latin typeface="Calibri"/>
                <a:ea typeface="Calibri"/>
                <a:cs typeface="Calibri"/>
                <a:sym typeface="Calibri"/>
              </a:rPr>
              <a:t>shared community development of code, APIs, standards, reference implementations… </a:t>
            </a:r>
            <a:endParaRPr/>
          </a:p>
        </p:txBody>
      </p:sp>
      <p:grpSp>
        <p:nvGrpSpPr>
          <p:cNvPr id="1855" name="Google Shape;1855;p130"/>
          <p:cNvGrpSpPr/>
          <p:nvPr/>
        </p:nvGrpSpPr>
        <p:grpSpPr>
          <a:xfrm>
            <a:off x="1143000" y="3454135"/>
            <a:ext cx="9708356" cy="2784974"/>
            <a:chOff x="1143000" y="3675591"/>
            <a:chExt cx="9708356" cy="2784974"/>
          </a:xfrm>
        </p:grpSpPr>
        <p:sp>
          <p:nvSpPr>
            <p:cNvPr id="1856" name="Google Shape;1856;p130"/>
            <p:cNvSpPr/>
            <p:nvPr/>
          </p:nvSpPr>
          <p:spPr>
            <a:xfrm>
              <a:off x="1143000" y="3743325"/>
              <a:ext cx="9708356" cy="2717240"/>
            </a:xfrm>
            <a:prstGeom prst="roundRect">
              <a:avLst>
                <a:gd fmla="val 4842" name="adj"/>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Rockwell"/>
                <a:buNone/>
              </a:pPr>
              <a:r>
                <a:t/>
              </a:r>
              <a:endParaRPr b="0" i="0" sz="2000" u="none" cap="none" strike="noStrike">
                <a:solidFill>
                  <a:srgbClr val="FFFFFF"/>
                </a:solidFill>
                <a:latin typeface="Rockwell"/>
                <a:ea typeface="Rockwell"/>
                <a:cs typeface="Rockwell"/>
                <a:sym typeface="Rockwell"/>
              </a:endParaRPr>
            </a:p>
          </p:txBody>
        </p:sp>
        <p:sp>
          <p:nvSpPr>
            <p:cNvPr id="1857" name="Google Shape;1857;p130"/>
            <p:cNvSpPr txBox="1"/>
            <p:nvPr/>
          </p:nvSpPr>
          <p:spPr>
            <a:xfrm>
              <a:off x="1497923" y="3675591"/>
              <a:ext cx="9139122" cy="2717240"/>
            </a:xfrm>
            <a:prstGeom prst="rect">
              <a:avLst/>
            </a:prstGeom>
            <a:noFill/>
            <a:ln>
              <a:noFill/>
            </a:ln>
          </p:spPr>
          <p:txBody>
            <a:bodyPr anchorCtr="0" anchor="ctr" bIns="0" lIns="228600" spcFirstLastPara="1" rIns="228600" wrap="square" tIns="228600">
              <a:noAutofit/>
            </a:bodyPr>
            <a:lstStyle/>
            <a:p>
              <a:pPr indent="0" lvl="0" marL="0" marR="0" rtl="0" algn="l">
                <a:lnSpc>
                  <a:spcPct val="80000"/>
                </a:lnSpc>
                <a:spcBef>
                  <a:spcPts val="0"/>
                </a:spcBef>
                <a:spcAft>
                  <a:spcPts val="0"/>
                </a:spcAft>
                <a:buClr>
                  <a:schemeClr val="dk2"/>
                </a:buClr>
                <a:buSzPts val="4800"/>
                <a:buFont typeface="Calibri"/>
                <a:buNone/>
              </a:pPr>
              <a:r>
                <a:rPr b="0" i="0" lang="en-US" sz="4800" cap="none">
                  <a:solidFill>
                    <a:schemeClr val="dk2"/>
                  </a:solidFill>
                  <a:latin typeface="Calibri"/>
                  <a:ea typeface="Calibri"/>
                  <a:cs typeface="Calibri"/>
                  <a:sym typeface="Calibri"/>
                </a:rPr>
                <a:t>In one place, under open source licenses with a path to recognition in international policy and procurement.</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1" name="Shape 1861"/>
        <p:cNvGrpSpPr/>
        <p:nvPr/>
      </p:nvGrpSpPr>
      <p:grpSpPr>
        <a:xfrm>
          <a:off x="0" y="0"/>
          <a:ext cx="0" cy="0"/>
          <a:chOff x="0" y="0"/>
          <a:chExt cx="0" cy="0"/>
        </a:xfrm>
      </p:grpSpPr>
      <p:grpSp>
        <p:nvGrpSpPr>
          <p:cNvPr id="1862" name="Google Shape;1862;p131"/>
          <p:cNvGrpSpPr/>
          <p:nvPr/>
        </p:nvGrpSpPr>
        <p:grpSpPr>
          <a:xfrm>
            <a:off x="-329674" y="-59376"/>
            <a:ext cx="12515851" cy="6923798"/>
            <a:chOff x="-329674" y="-51881"/>
            <a:chExt cx="12515851" cy="6923798"/>
          </a:xfrm>
        </p:grpSpPr>
        <p:sp>
          <p:nvSpPr>
            <p:cNvPr id="1863" name="Google Shape;1863;p131"/>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1"/>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1"/>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1"/>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1"/>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1"/>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1"/>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1"/>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1"/>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1"/>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1"/>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1"/>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1"/>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31"/>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31"/>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1"/>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1"/>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1"/>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31"/>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131"/>
          <p:cNvGrpSpPr/>
          <p:nvPr/>
        </p:nvGrpSpPr>
        <p:grpSpPr>
          <a:xfrm>
            <a:off x="1669293" y="1186483"/>
            <a:ext cx="8848345" cy="4477933"/>
            <a:chOff x="1669293" y="1186483"/>
            <a:chExt cx="8848345" cy="4477933"/>
          </a:xfrm>
        </p:grpSpPr>
        <p:sp>
          <p:nvSpPr>
            <p:cNvPr id="1883" name="Google Shape;1883;p131"/>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1"/>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1"/>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131"/>
          <p:cNvSpPr/>
          <p:nvPr/>
        </p:nvSpPr>
        <p:spPr>
          <a:xfrm>
            <a:off x="150" y="0"/>
            <a:ext cx="121917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1887" name="Google Shape;1887;p131"/>
          <p:cNvSpPr txBox="1"/>
          <p:nvPr/>
        </p:nvSpPr>
        <p:spPr>
          <a:xfrm>
            <a:off x="4427600" y="2648726"/>
            <a:ext cx="3321300" cy="1802100"/>
          </a:xfrm>
          <a:prstGeom prst="rect">
            <a:avLst/>
          </a:prstGeom>
          <a:solidFill>
            <a:schemeClr val="accent1"/>
          </a:solidFill>
          <a:ln>
            <a:noFill/>
          </a:ln>
        </p:spPr>
        <p:txBody>
          <a:bodyPr anchorCtr="0" anchor="b" bIns="0" lIns="228600" spcFirstLastPara="1" rIns="228600" wrap="square" tIns="228600">
            <a:noAutofit/>
          </a:bodyPr>
          <a:lstStyle/>
          <a:p>
            <a:pPr indent="0" lvl="0" marL="0" marR="0" rtl="0" algn="ctr">
              <a:lnSpc>
                <a:spcPct val="80000"/>
              </a:lnSpc>
              <a:spcBef>
                <a:spcPts val="0"/>
              </a:spcBef>
              <a:spcAft>
                <a:spcPts val="0"/>
              </a:spcAft>
              <a:buNone/>
            </a:pPr>
            <a:r>
              <a:rPr lang="en-US" sz="5400">
                <a:solidFill>
                  <a:srgbClr val="FFFFFF"/>
                </a:solidFill>
                <a:latin typeface="Calibri"/>
                <a:ea typeface="Calibri"/>
                <a:cs typeface="Calibri"/>
                <a:sym typeface="Calibri"/>
              </a:rPr>
              <a:t>OCA Sponsors</a:t>
            </a:r>
            <a:br>
              <a:rPr lang="en-US" sz="5400">
                <a:solidFill>
                  <a:srgbClr val="FFFFFF"/>
                </a:solidFill>
                <a:latin typeface="Calibri"/>
                <a:ea typeface="Calibri"/>
                <a:cs typeface="Calibri"/>
                <a:sym typeface="Calibri"/>
              </a:rPr>
            </a:br>
            <a:endParaRPr>
              <a:solidFill>
                <a:srgbClr val="FFFFFF"/>
              </a:solidFill>
            </a:endParaRPr>
          </a:p>
        </p:txBody>
      </p:sp>
      <p:pic>
        <p:nvPicPr>
          <p:cNvPr id="1888" name="Google Shape;1888;p131"/>
          <p:cNvPicPr preferRelativeResize="0"/>
          <p:nvPr/>
        </p:nvPicPr>
        <p:blipFill>
          <a:blip r:embed="rId3">
            <a:alphaModFix/>
          </a:blip>
          <a:stretch>
            <a:fillRect/>
          </a:stretch>
        </p:blipFill>
        <p:spPr>
          <a:xfrm>
            <a:off x="567700" y="488048"/>
            <a:ext cx="1590294" cy="621200"/>
          </a:xfrm>
          <a:prstGeom prst="rect">
            <a:avLst/>
          </a:prstGeom>
          <a:noFill/>
          <a:ln>
            <a:noFill/>
          </a:ln>
        </p:spPr>
      </p:pic>
      <p:pic>
        <p:nvPicPr>
          <p:cNvPr id="1889" name="Google Shape;1889;p131"/>
          <p:cNvPicPr preferRelativeResize="0"/>
          <p:nvPr/>
        </p:nvPicPr>
        <p:blipFill>
          <a:blip r:embed="rId4">
            <a:alphaModFix/>
          </a:blip>
          <a:stretch>
            <a:fillRect/>
          </a:stretch>
        </p:blipFill>
        <p:spPr>
          <a:xfrm>
            <a:off x="5661439" y="454313"/>
            <a:ext cx="1889251" cy="688662"/>
          </a:xfrm>
          <a:prstGeom prst="rect">
            <a:avLst/>
          </a:prstGeom>
          <a:noFill/>
          <a:ln>
            <a:noFill/>
          </a:ln>
        </p:spPr>
      </p:pic>
      <p:pic>
        <p:nvPicPr>
          <p:cNvPr id="1890" name="Google Shape;1890;p131"/>
          <p:cNvPicPr preferRelativeResize="0"/>
          <p:nvPr/>
        </p:nvPicPr>
        <p:blipFill>
          <a:blip r:embed="rId5">
            <a:alphaModFix/>
          </a:blip>
          <a:stretch>
            <a:fillRect/>
          </a:stretch>
        </p:blipFill>
        <p:spPr>
          <a:xfrm>
            <a:off x="621113" y="1517898"/>
            <a:ext cx="1590300" cy="834903"/>
          </a:xfrm>
          <a:prstGeom prst="rect">
            <a:avLst/>
          </a:prstGeom>
          <a:noFill/>
          <a:ln>
            <a:noFill/>
          </a:ln>
        </p:spPr>
      </p:pic>
      <p:pic>
        <p:nvPicPr>
          <p:cNvPr id="1891" name="Google Shape;1891;p131"/>
          <p:cNvPicPr preferRelativeResize="0"/>
          <p:nvPr/>
        </p:nvPicPr>
        <p:blipFill>
          <a:blip r:embed="rId6">
            <a:alphaModFix/>
          </a:blip>
          <a:stretch>
            <a:fillRect/>
          </a:stretch>
        </p:blipFill>
        <p:spPr>
          <a:xfrm>
            <a:off x="5521624" y="1990038"/>
            <a:ext cx="2054001" cy="423250"/>
          </a:xfrm>
          <a:prstGeom prst="rect">
            <a:avLst/>
          </a:prstGeom>
          <a:noFill/>
          <a:ln>
            <a:noFill/>
          </a:ln>
        </p:spPr>
      </p:pic>
      <p:pic>
        <p:nvPicPr>
          <p:cNvPr id="1892" name="Google Shape;1892;p131"/>
          <p:cNvPicPr preferRelativeResize="0"/>
          <p:nvPr/>
        </p:nvPicPr>
        <p:blipFill>
          <a:blip r:embed="rId7">
            <a:alphaModFix/>
          </a:blip>
          <a:stretch>
            <a:fillRect/>
          </a:stretch>
        </p:blipFill>
        <p:spPr>
          <a:xfrm>
            <a:off x="968949" y="2618199"/>
            <a:ext cx="2212249" cy="357400"/>
          </a:xfrm>
          <a:prstGeom prst="rect">
            <a:avLst/>
          </a:prstGeom>
          <a:noFill/>
          <a:ln>
            <a:noFill/>
          </a:ln>
        </p:spPr>
      </p:pic>
      <p:pic>
        <p:nvPicPr>
          <p:cNvPr id="1893" name="Google Shape;1893;p131"/>
          <p:cNvPicPr preferRelativeResize="0"/>
          <p:nvPr/>
        </p:nvPicPr>
        <p:blipFill>
          <a:blip r:embed="rId8">
            <a:alphaModFix/>
          </a:blip>
          <a:stretch>
            <a:fillRect/>
          </a:stretch>
        </p:blipFill>
        <p:spPr>
          <a:xfrm>
            <a:off x="2663500" y="1517900"/>
            <a:ext cx="2380700" cy="248216"/>
          </a:xfrm>
          <a:prstGeom prst="rect">
            <a:avLst/>
          </a:prstGeom>
          <a:noFill/>
          <a:ln>
            <a:noFill/>
          </a:ln>
        </p:spPr>
      </p:pic>
      <p:pic>
        <p:nvPicPr>
          <p:cNvPr id="1894" name="Google Shape;1894;p131"/>
          <p:cNvPicPr preferRelativeResize="0"/>
          <p:nvPr/>
        </p:nvPicPr>
        <p:blipFill>
          <a:blip r:embed="rId9">
            <a:alphaModFix/>
          </a:blip>
          <a:stretch>
            <a:fillRect/>
          </a:stretch>
        </p:blipFill>
        <p:spPr>
          <a:xfrm>
            <a:off x="2466774" y="3236314"/>
            <a:ext cx="1457076" cy="728548"/>
          </a:xfrm>
          <a:prstGeom prst="rect">
            <a:avLst/>
          </a:prstGeom>
          <a:noFill/>
          <a:ln>
            <a:noFill/>
          </a:ln>
        </p:spPr>
      </p:pic>
      <p:pic>
        <p:nvPicPr>
          <p:cNvPr id="1895" name="Google Shape;1895;p131"/>
          <p:cNvPicPr preferRelativeResize="0"/>
          <p:nvPr/>
        </p:nvPicPr>
        <p:blipFill>
          <a:blip r:embed="rId10">
            <a:alphaModFix/>
          </a:blip>
          <a:stretch>
            <a:fillRect/>
          </a:stretch>
        </p:blipFill>
        <p:spPr>
          <a:xfrm>
            <a:off x="8451851" y="2209562"/>
            <a:ext cx="927876" cy="852099"/>
          </a:xfrm>
          <a:prstGeom prst="rect">
            <a:avLst/>
          </a:prstGeom>
          <a:noFill/>
          <a:ln>
            <a:noFill/>
          </a:ln>
        </p:spPr>
      </p:pic>
      <p:pic>
        <p:nvPicPr>
          <p:cNvPr id="1896" name="Google Shape;1896;p131"/>
          <p:cNvPicPr preferRelativeResize="0"/>
          <p:nvPr/>
        </p:nvPicPr>
        <p:blipFill>
          <a:blip r:embed="rId11">
            <a:alphaModFix/>
          </a:blip>
          <a:stretch>
            <a:fillRect/>
          </a:stretch>
        </p:blipFill>
        <p:spPr>
          <a:xfrm>
            <a:off x="1074693" y="4134468"/>
            <a:ext cx="2756605" cy="798275"/>
          </a:xfrm>
          <a:prstGeom prst="rect">
            <a:avLst/>
          </a:prstGeom>
          <a:noFill/>
          <a:ln>
            <a:noFill/>
          </a:ln>
        </p:spPr>
      </p:pic>
      <p:pic>
        <p:nvPicPr>
          <p:cNvPr id="1897" name="Google Shape;1897;p131"/>
          <p:cNvPicPr preferRelativeResize="0"/>
          <p:nvPr/>
        </p:nvPicPr>
        <p:blipFill>
          <a:blip r:embed="rId12">
            <a:alphaModFix/>
          </a:blip>
          <a:stretch>
            <a:fillRect/>
          </a:stretch>
        </p:blipFill>
        <p:spPr>
          <a:xfrm>
            <a:off x="8697749" y="3445075"/>
            <a:ext cx="2252800" cy="554184"/>
          </a:xfrm>
          <a:prstGeom prst="rect">
            <a:avLst/>
          </a:prstGeom>
          <a:noFill/>
          <a:ln>
            <a:noFill/>
          </a:ln>
        </p:spPr>
      </p:pic>
      <p:pic>
        <p:nvPicPr>
          <p:cNvPr id="1898" name="Google Shape;1898;p131"/>
          <p:cNvPicPr preferRelativeResize="0"/>
          <p:nvPr/>
        </p:nvPicPr>
        <p:blipFill>
          <a:blip r:embed="rId13">
            <a:alphaModFix/>
          </a:blip>
          <a:stretch>
            <a:fillRect/>
          </a:stretch>
        </p:blipFill>
        <p:spPr>
          <a:xfrm>
            <a:off x="8554875" y="4284350"/>
            <a:ext cx="2756601" cy="317132"/>
          </a:xfrm>
          <a:prstGeom prst="rect">
            <a:avLst/>
          </a:prstGeom>
          <a:noFill/>
          <a:ln>
            <a:noFill/>
          </a:ln>
        </p:spPr>
      </p:pic>
      <p:pic>
        <p:nvPicPr>
          <p:cNvPr id="1899" name="Google Shape;1899;p131"/>
          <p:cNvPicPr preferRelativeResize="0"/>
          <p:nvPr/>
        </p:nvPicPr>
        <p:blipFill>
          <a:blip r:embed="rId14">
            <a:alphaModFix/>
          </a:blip>
          <a:stretch>
            <a:fillRect/>
          </a:stretch>
        </p:blipFill>
        <p:spPr>
          <a:xfrm>
            <a:off x="1400401" y="5821361"/>
            <a:ext cx="2252805" cy="625235"/>
          </a:xfrm>
          <a:prstGeom prst="rect">
            <a:avLst/>
          </a:prstGeom>
          <a:noFill/>
          <a:ln>
            <a:noFill/>
          </a:ln>
        </p:spPr>
      </p:pic>
      <p:pic>
        <p:nvPicPr>
          <p:cNvPr id="1900" name="Google Shape;1900;p131"/>
          <p:cNvPicPr preferRelativeResize="0"/>
          <p:nvPr/>
        </p:nvPicPr>
        <p:blipFill>
          <a:blip r:embed="rId15">
            <a:alphaModFix/>
          </a:blip>
          <a:stretch>
            <a:fillRect/>
          </a:stretch>
        </p:blipFill>
        <p:spPr>
          <a:xfrm>
            <a:off x="4785103" y="5707925"/>
            <a:ext cx="1767197" cy="852100"/>
          </a:xfrm>
          <a:prstGeom prst="rect">
            <a:avLst/>
          </a:prstGeom>
          <a:noFill/>
          <a:ln>
            <a:noFill/>
          </a:ln>
        </p:spPr>
      </p:pic>
      <p:pic>
        <p:nvPicPr>
          <p:cNvPr id="1901" name="Google Shape;1901;p131"/>
          <p:cNvPicPr preferRelativeResize="0"/>
          <p:nvPr/>
        </p:nvPicPr>
        <p:blipFill>
          <a:blip r:embed="rId16">
            <a:alphaModFix/>
          </a:blip>
          <a:stretch>
            <a:fillRect/>
          </a:stretch>
        </p:blipFill>
        <p:spPr>
          <a:xfrm>
            <a:off x="10237600" y="5013650"/>
            <a:ext cx="1328700" cy="1263867"/>
          </a:xfrm>
          <a:prstGeom prst="rect">
            <a:avLst/>
          </a:prstGeom>
          <a:noFill/>
          <a:ln>
            <a:noFill/>
          </a:ln>
        </p:spPr>
      </p:pic>
      <p:pic>
        <p:nvPicPr>
          <p:cNvPr id="1902" name="Google Shape;1902;p131"/>
          <p:cNvPicPr preferRelativeResize="0"/>
          <p:nvPr/>
        </p:nvPicPr>
        <p:blipFill>
          <a:blip r:embed="rId17">
            <a:alphaModFix/>
          </a:blip>
          <a:stretch>
            <a:fillRect/>
          </a:stretch>
        </p:blipFill>
        <p:spPr>
          <a:xfrm>
            <a:off x="8451850" y="5122050"/>
            <a:ext cx="1457076" cy="451700"/>
          </a:xfrm>
          <a:prstGeom prst="rect">
            <a:avLst/>
          </a:prstGeom>
          <a:noFill/>
          <a:ln>
            <a:noFill/>
          </a:ln>
        </p:spPr>
      </p:pic>
      <p:pic>
        <p:nvPicPr>
          <p:cNvPr id="1903" name="Google Shape;1903;p131"/>
          <p:cNvPicPr preferRelativeResize="0"/>
          <p:nvPr/>
        </p:nvPicPr>
        <p:blipFill>
          <a:blip r:embed="rId18">
            <a:alphaModFix/>
          </a:blip>
          <a:stretch>
            <a:fillRect/>
          </a:stretch>
        </p:blipFill>
        <p:spPr>
          <a:xfrm>
            <a:off x="9489825" y="903950"/>
            <a:ext cx="1905000" cy="1905000"/>
          </a:xfrm>
          <a:prstGeom prst="rect">
            <a:avLst/>
          </a:prstGeom>
          <a:noFill/>
          <a:ln>
            <a:noFill/>
          </a:ln>
        </p:spPr>
      </p:pic>
      <p:pic>
        <p:nvPicPr>
          <p:cNvPr id="1904" name="Google Shape;1904;p131"/>
          <p:cNvPicPr preferRelativeResize="0"/>
          <p:nvPr/>
        </p:nvPicPr>
        <p:blipFill>
          <a:blip r:embed="rId19">
            <a:alphaModFix/>
          </a:blip>
          <a:stretch>
            <a:fillRect/>
          </a:stretch>
        </p:blipFill>
        <p:spPr>
          <a:xfrm>
            <a:off x="2371950" y="5043252"/>
            <a:ext cx="2863239" cy="554175"/>
          </a:xfrm>
          <a:prstGeom prst="rect">
            <a:avLst/>
          </a:prstGeom>
          <a:noFill/>
          <a:ln>
            <a:noFill/>
          </a:ln>
        </p:spPr>
      </p:pic>
      <p:pic>
        <p:nvPicPr>
          <p:cNvPr id="1905" name="Google Shape;1905;p131"/>
          <p:cNvPicPr preferRelativeResize="0"/>
          <p:nvPr/>
        </p:nvPicPr>
        <p:blipFill>
          <a:blip r:embed="rId20">
            <a:alphaModFix/>
          </a:blip>
          <a:stretch>
            <a:fillRect/>
          </a:stretch>
        </p:blipFill>
        <p:spPr>
          <a:xfrm>
            <a:off x="5379600" y="4686244"/>
            <a:ext cx="2743582" cy="688650"/>
          </a:xfrm>
          <a:prstGeom prst="rect">
            <a:avLst/>
          </a:prstGeom>
          <a:noFill/>
          <a:ln>
            <a:noFill/>
          </a:ln>
        </p:spPr>
      </p:pic>
      <p:pic>
        <p:nvPicPr>
          <p:cNvPr id="1906" name="Google Shape;1906;p131"/>
          <p:cNvPicPr preferRelativeResize="0"/>
          <p:nvPr/>
        </p:nvPicPr>
        <p:blipFill>
          <a:blip r:embed="rId21">
            <a:alphaModFix/>
          </a:blip>
          <a:stretch>
            <a:fillRect/>
          </a:stretch>
        </p:blipFill>
        <p:spPr>
          <a:xfrm>
            <a:off x="8212800" y="605850"/>
            <a:ext cx="2381250" cy="381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1" name="Shape 1911"/>
        <p:cNvGrpSpPr/>
        <p:nvPr/>
      </p:nvGrpSpPr>
      <p:grpSpPr>
        <a:xfrm>
          <a:off x="0" y="0"/>
          <a:ext cx="0" cy="0"/>
          <a:chOff x="0" y="0"/>
          <a:chExt cx="0" cy="0"/>
        </a:xfrm>
      </p:grpSpPr>
      <p:sp>
        <p:nvSpPr>
          <p:cNvPr id="1912" name="Google Shape;1912;p132"/>
          <p:cNvSpPr txBox="1"/>
          <p:nvPr>
            <p:ph idx="4294967295" type="title"/>
          </p:nvPr>
        </p:nvSpPr>
        <p:spPr>
          <a:xfrm>
            <a:off x="1373981" y="511175"/>
            <a:ext cx="9444000" cy="1049400"/>
          </a:xfrm>
          <a:prstGeom prst="rect">
            <a:avLst/>
          </a:prstGeom>
          <a:noFill/>
          <a:ln>
            <a:noFill/>
          </a:ln>
        </p:spPr>
        <p:txBody>
          <a:bodyPr anchorCtr="0" anchor="ctr" bIns="228600" lIns="228600" spcFirstLastPara="1" rIns="228600" wrap="square" tIns="228600">
            <a:noAutofit/>
          </a:bodyPr>
          <a:lstStyle/>
          <a:p>
            <a:pPr indent="0" lvl="0" marL="0" rtl="0" algn="ctr">
              <a:lnSpc>
                <a:spcPct val="85000"/>
              </a:lnSpc>
              <a:spcBef>
                <a:spcPts val="0"/>
              </a:spcBef>
              <a:spcAft>
                <a:spcPts val="0"/>
              </a:spcAft>
              <a:buClr>
                <a:schemeClr val="dk1"/>
              </a:buClr>
              <a:buSzPts val="4000"/>
              <a:buFont typeface="Calibri"/>
              <a:buNone/>
            </a:pPr>
            <a:r>
              <a:rPr lang="en-US"/>
              <a:t>Open Cybersecurity Alliance - Projects &amp; Workstreams</a:t>
            </a:r>
            <a:endParaRPr/>
          </a:p>
        </p:txBody>
      </p:sp>
      <p:sp>
        <p:nvSpPr>
          <p:cNvPr id="1913" name="Google Shape;1913;p132"/>
          <p:cNvSpPr/>
          <p:nvPr/>
        </p:nvSpPr>
        <p:spPr>
          <a:xfrm>
            <a:off x="2149688" y="2185625"/>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14" name="Google Shape;1914;p132"/>
          <p:cNvSpPr/>
          <p:nvPr/>
        </p:nvSpPr>
        <p:spPr>
          <a:xfrm>
            <a:off x="4799263" y="2185625"/>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15" name="Google Shape;1915;p132"/>
          <p:cNvSpPr/>
          <p:nvPr/>
        </p:nvSpPr>
        <p:spPr>
          <a:xfrm>
            <a:off x="7448838" y="2185625"/>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16" name="Google Shape;1916;p132"/>
          <p:cNvSpPr/>
          <p:nvPr/>
        </p:nvSpPr>
        <p:spPr>
          <a:xfrm>
            <a:off x="2714138" y="1679950"/>
            <a:ext cx="1434300" cy="1518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17" name="Google Shape;1917;p132"/>
          <p:cNvSpPr/>
          <p:nvPr/>
        </p:nvSpPr>
        <p:spPr>
          <a:xfrm>
            <a:off x="2335238" y="3241475"/>
            <a:ext cx="2192100" cy="131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Security data federation and normalization</a:t>
            </a:r>
            <a:endParaRPr sz="1200"/>
          </a:p>
        </p:txBody>
      </p:sp>
      <p:sp>
        <p:nvSpPr>
          <p:cNvPr id="1918" name="Google Shape;1918;p132"/>
          <p:cNvSpPr/>
          <p:nvPr/>
        </p:nvSpPr>
        <p:spPr>
          <a:xfrm>
            <a:off x="4945213" y="3198549"/>
            <a:ext cx="2274600" cy="982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Common &amp; aligned formats for APIs and communication</a:t>
            </a:r>
            <a:endParaRPr sz="1200"/>
          </a:p>
        </p:txBody>
      </p:sp>
      <p:sp>
        <p:nvSpPr>
          <p:cNvPr id="1919" name="Google Shape;1919;p132"/>
          <p:cNvSpPr/>
          <p:nvPr/>
        </p:nvSpPr>
        <p:spPr>
          <a:xfrm>
            <a:off x="7415164" y="3198548"/>
            <a:ext cx="26271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Next generation of collection of posture, compliance, vulnerability information</a:t>
            </a:r>
            <a:endParaRPr sz="1200"/>
          </a:p>
        </p:txBody>
      </p:sp>
      <p:sp>
        <p:nvSpPr>
          <p:cNvPr id="1920" name="Google Shape;1920;p132"/>
          <p:cNvSpPr/>
          <p:nvPr/>
        </p:nvSpPr>
        <p:spPr>
          <a:xfrm>
            <a:off x="5256525" y="1679950"/>
            <a:ext cx="1434300" cy="15186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21" name="Google Shape;1921;p132"/>
          <p:cNvSpPr/>
          <p:nvPr/>
        </p:nvSpPr>
        <p:spPr>
          <a:xfrm>
            <a:off x="8013263" y="1679950"/>
            <a:ext cx="1434300" cy="1518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22" name="Google Shape;1922;p132"/>
          <p:cNvSpPr/>
          <p:nvPr/>
        </p:nvSpPr>
        <p:spPr>
          <a:xfrm>
            <a:off x="2157013" y="4597500"/>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23" name="Google Shape;1923;p132"/>
          <p:cNvSpPr/>
          <p:nvPr/>
        </p:nvSpPr>
        <p:spPr>
          <a:xfrm>
            <a:off x="2721463" y="4091825"/>
            <a:ext cx="1434300" cy="15186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24" name="Google Shape;1924;p132"/>
          <p:cNvSpPr/>
          <p:nvPr/>
        </p:nvSpPr>
        <p:spPr>
          <a:xfrm>
            <a:off x="2347413" y="5610425"/>
            <a:ext cx="2192100" cy="131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Unified reference architecture for security operations</a:t>
            </a:r>
            <a:endParaRPr sz="1200"/>
          </a:p>
        </p:txBody>
      </p:sp>
      <p:sp>
        <p:nvSpPr>
          <p:cNvPr id="1925" name="Google Shape;1925;p132"/>
          <p:cNvSpPr/>
          <p:nvPr/>
        </p:nvSpPr>
        <p:spPr>
          <a:xfrm>
            <a:off x="4799263" y="4613125"/>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26" name="Google Shape;1926;p132"/>
          <p:cNvSpPr/>
          <p:nvPr/>
        </p:nvSpPr>
        <p:spPr>
          <a:xfrm>
            <a:off x="5363713" y="4107450"/>
            <a:ext cx="1434300" cy="15186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27" name="Google Shape;1927;p132"/>
          <p:cNvSpPr/>
          <p:nvPr/>
        </p:nvSpPr>
        <p:spPr>
          <a:xfrm>
            <a:off x="4989663" y="5626050"/>
            <a:ext cx="2192100" cy="131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 Collaboration on next generation of behavioural detection</a:t>
            </a:r>
            <a:endParaRPr sz="1200"/>
          </a:p>
        </p:txBody>
      </p:sp>
      <p:sp>
        <p:nvSpPr>
          <p:cNvPr id="1928" name="Google Shape;1928;p132"/>
          <p:cNvSpPr/>
          <p:nvPr/>
        </p:nvSpPr>
        <p:spPr>
          <a:xfrm>
            <a:off x="7479063" y="4628750"/>
            <a:ext cx="2563200" cy="1851600"/>
          </a:xfrm>
          <a:prstGeom prst="roundRect">
            <a:avLst>
              <a:gd fmla="val 12783" name="adj"/>
            </a:avLst>
          </a:prstGeom>
          <a:solidFill>
            <a:srgbClr val="8F8F8F">
              <a:alpha val="9800"/>
            </a:srgbClr>
          </a:solidFill>
          <a:ln>
            <a:noFill/>
          </a:ln>
        </p:spPr>
        <p:txBody>
          <a:bodyPr anchorCtr="0" anchor="ctr" bIns="45700" lIns="91425" spcFirstLastPara="1" rIns="91425" wrap="square" tIns="45700">
            <a:noAutofit/>
          </a:bodyPr>
          <a:lstStyle/>
          <a:p>
            <a:pPr indent="0" lvl="0" marL="231775"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929" name="Google Shape;1929;p132"/>
          <p:cNvSpPr/>
          <p:nvPr/>
        </p:nvSpPr>
        <p:spPr>
          <a:xfrm>
            <a:off x="8043513" y="4123075"/>
            <a:ext cx="1434300" cy="15186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30" name="Google Shape;1930;p132"/>
          <p:cNvSpPr/>
          <p:nvPr/>
        </p:nvSpPr>
        <p:spPr>
          <a:xfrm>
            <a:off x="7669463" y="5641675"/>
            <a:ext cx="2192100" cy="1313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 Universal cross-product threat hunting language</a:t>
            </a:r>
            <a:endParaRPr sz="1200"/>
          </a:p>
        </p:txBody>
      </p:sp>
      <p:sp>
        <p:nvSpPr>
          <p:cNvPr id="1931" name="Google Shape;1931;p132"/>
          <p:cNvSpPr txBox="1"/>
          <p:nvPr/>
        </p:nvSpPr>
        <p:spPr>
          <a:xfrm>
            <a:off x="2714150" y="2304200"/>
            <a:ext cx="143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STIX Shifter</a:t>
            </a:r>
            <a:endParaRPr b="1">
              <a:solidFill>
                <a:schemeClr val="lt1"/>
              </a:solidFill>
              <a:latin typeface="Calibri"/>
              <a:ea typeface="Calibri"/>
              <a:cs typeface="Calibri"/>
              <a:sym typeface="Calibri"/>
            </a:endParaRPr>
          </a:p>
        </p:txBody>
      </p:sp>
      <p:sp>
        <p:nvSpPr>
          <p:cNvPr id="1932" name="Google Shape;1932;p132"/>
          <p:cNvSpPr txBox="1"/>
          <p:nvPr/>
        </p:nvSpPr>
        <p:spPr>
          <a:xfrm>
            <a:off x="5256525" y="2304200"/>
            <a:ext cx="143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OCA Ontology</a:t>
            </a:r>
            <a:endParaRPr b="1">
              <a:solidFill>
                <a:schemeClr val="lt1"/>
              </a:solidFill>
              <a:latin typeface="Calibri"/>
              <a:ea typeface="Calibri"/>
              <a:cs typeface="Calibri"/>
              <a:sym typeface="Calibri"/>
            </a:endParaRPr>
          </a:p>
        </p:txBody>
      </p:sp>
      <p:sp>
        <p:nvSpPr>
          <p:cNvPr id="1933" name="Google Shape;1933;p132"/>
          <p:cNvSpPr txBox="1"/>
          <p:nvPr/>
        </p:nvSpPr>
        <p:spPr>
          <a:xfrm>
            <a:off x="8013300" y="2196500"/>
            <a:ext cx="14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SCAPv2 Prototype</a:t>
            </a:r>
            <a:endParaRPr b="1">
              <a:solidFill>
                <a:schemeClr val="lt1"/>
              </a:solidFill>
              <a:latin typeface="Calibri"/>
              <a:ea typeface="Calibri"/>
              <a:cs typeface="Calibri"/>
              <a:sym typeface="Calibri"/>
            </a:endParaRPr>
          </a:p>
        </p:txBody>
      </p:sp>
      <p:sp>
        <p:nvSpPr>
          <p:cNvPr id="1934" name="Google Shape;1934;p132"/>
          <p:cNvSpPr txBox="1"/>
          <p:nvPr/>
        </p:nvSpPr>
        <p:spPr>
          <a:xfrm>
            <a:off x="2683925" y="4597500"/>
            <a:ext cx="14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Architecture Working Group</a:t>
            </a:r>
            <a:endParaRPr b="1">
              <a:solidFill>
                <a:schemeClr val="lt1"/>
              </a:solidFill>
              <a:latin typeface="Calibri"/>
              <a:ea typeface="Calibri"/>
              <a:cs typeface="Calibri"/>
              <a:sym typeface="Calibri"/>
            </a:endParaRPr>
          </a:p>
        </p:txBody>
      </p:sp>
      <p:sp>
        <p:nvSpPr>
          <p:cNvPr id="1935" name="Google Shape;1935;p132"/>
          <p:cNvSpPr txBox="1"/>
          <p:nvPr/>
        </p:nvSpPr>
        <p:spPr>
          <a:xfrm>
            <a:off x="5382500" y="4595900"/>
            <a:ext cx="14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IOB Sharing Working Group</a:t>
            </a:r>
            <a:endParaRPr b="1">
              <a:solidFill>
                <a:schemeClr val="lt1"/>
              </a:solidFill>
              <a:latin typeface="Calibri"/>
              <a:ea typeface="Calibri"/>
              <a:cs typeface="Calibri"/>
              <a:sym typeface="Calibri"/>
            </a:endParaRPr>
          </a:p>
        </p:txBody>
      </p:sp>
      <p:sp>
        <p:nvSpPr>
          <p:cNvPr id="1936" name="Google Shape;1936;p132"/>
          <p:cNvSpPr txBox="1"/>
          <p:nvPr/>
        </p:nvSpPr>
        <p:spPr>
          <a:xfrm>
            <a:off x="8043525" y="4597500"/>
            <a:ext cx="143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Kestrel Threat Hunting</a:t>
            </a:r>
            <a:endParaRPr b="1">
              <a:solidFill>
                <a:schemeClr val="lt1"/>
              </a:solidFill>
              <a:latin typeface="Calibri"/>
              <a:ea typeface="Calibri"/>
              <a:cs typeface="Calibri"/>
              <a:sym typeface="Calibri"/>
            </a:endParaRPr>
          </a:p>
        </p:txBody>
      </p:sp>
      <p:sp>
        <p:nvSpPr>
          <p:cNvPr id="1937" name="Google Shape;1937;p132"/>
          <p:cNvSpPr/>
          <p:nvPr/>
        </p:nvSpPr>
        <p:spPr>
          <a:xfrm>
            <a:off x="10338640" y="1244925"/>
            <a:ext cx="243300" cy="2265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38" name="Google Shape;1938;p132"/>
          <p:cNvSpPr/>
          <p:nvPr/>
        </p:nvSpPr>
        <p:spPr>
          <a:xfrm>
            <a:off x="10338640" y="1514075"/>
            <a:ext cx="243300" cy="226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39" name="Google Shape;1939;p132"/>
          <p:cNvSpPr/>
          <p:nvPr/>
        </p:nvSpPr>
        <p:spPr>
          <a:xfrm>
            <a:off x="10338640" y="1783225"/>
            <a:ext cx="243300" cy="226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Rockwell"/>
              <a:ea typeface="Rockwell"/>
              <a:cs typeface="Rockwell"/>
              <a:sym typeface="Rockwell"/>
            </a:endParaRPr>
          </a:p>
        </p:txBody>
      </p:sp>
      <p:sp>
        <p:nvSpPr>
          <p:cNvPr id="1940" name="Google Shape;1940;p132"/>
          <p:cNvSpPr txBox="1"/>
          <p:nvPr/>
        </p:nvSpPr>
        <p:spPr>
          <a:xfrm>
            <a:off x="10581950" y="1173525"/>
            <a:ext cx="13212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Calibri"/>
                <a:ea typeface="Calibri"/>
                <a:cs typeface="Calibri"/>
                <a:sym typeface="Calibri"/>
              </a:rPr>
              <a:t>Founding Project</a:t>
            </a:r>
            <a:endParaRPr b="1" sz="1200">
              <a:latin typeface="Calibri"/>
              <a:ea typeface="Calibri"/>
              <a:cs typeface="Calibri"/>
              <a:sym typeface="Calibri"/>
            </a:endParaRPr>
          </a:p>
        </p:txBody>
      </p:sp>
      <p:sp>
        <p:nvSpPr>
          <p:cNvPr id="1941" name="Google Shape;1941;p132"/>
          <p:cNvSpPr txBox="1"/>
          <p:nvPr/>
        </p:nvSpPr>
        <p:spPr>
          <a:xfrm>
            <a:off x="10581950" y="1442675"/>
            <a:ext cx="13212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Calibri"/>
                <a:ea typeface="Calibri"/>
                <a:cs typeface="Calibri"/>
                <a:sym typeface="Calibri"/>
              </a:rPr>
              <a:t>Working Group</a:t>
            </a:r>
            <a:endParaRPr b="1" sz="1200">
              <a:latin typeface="Calibri"/>
              <a:ea typeface="Calibri"/>
              <a:cs typeface="Calibri"/>
              <a:sym typeface="Calibri"/>
            </a:endParaRPr>
          </a:p>
        </p:txBody>
      </p:sp>
      <p:sp>
        <p:nvSpPr>
          <p:cNvPr id="1942" name="Google Shape;1942;p132"/>
          <p:cNvSpPr txBox="1"/>
          <p:nvPr/>
        </p:nvSpPr>
        <p:spPr>
          <a:xfrm>
            <a:off x="10581950" y="1711825"/>
            <a:ext cx="11466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latin typeface="Calibri"/>
                <a:ea typeface="Calibri"/>
                <a:cs typeface="Calibri"/>
                <a:sym typeface="Calibri"/>
              </a:rPr>
              <a:t>New Project</a:t>
            </a:r>
            <a:endParaRPr b="1" sz="1200">
              <a:latin typeface="Calibri"/>
              <a:ea typeface="Calibri"/>
              <a:cs typeface="Calibri"/>
              <a:sym typeface="Calibri"/>
            </a:endParaRPr>
          </a:p>
        </p:txBody>
      </p:sp>
      <p:pic>
        <p:nvPicPr>
          <p:cNvPr id="1943" name="Google Shape;1943;p132"/>
          <p:cNvPicPr preferRelativeResize="0"/>
          <p:nvPr/>
        </p:nvPicPr>
        <p:blipFill>
          <a:blip r:embed="rId3">
            <a:alphaModFix/>
          </a:blip>
          <a:stretch>
            <a:fillRect/>
          </a:stretch>
        </p:blipFill>
        <p:spPr>
          <a:xfrm>
            <a:off x="9287850" y="4181354"/>
            <a:ext cx="974351" cy="938625"/>
          </a:xfrm>
          <a:prstGeom prst="rect">
            <a:avLst/>
          </a:prstGeom>
          <a:noFill/>
          <a:ln>
            <a:noFill/>
          </a:ln>
        </p:spPr>
      </p:pic>
      <p:pic>
        <p:nvPicPr>
          <p:cNvPr id="1944" name="Google Shape;1944;p132"/>
          <p:cNvPicPr preferRelativeResize="0"/>
          <p:nvPr/>
        </p:nvPicPr>
        <p:blipFill>
          <a:blip r:embed="rId3">
            <a:alphaModFix/>
          </a:blip>
          <a:stretch>
            <a:fillRect/>
          </a:stretch>
        </p:blipFill>
        <p:spPr>
          <a:xfrm>
            <a:off x="6596725" y="4181354"/>
            <a:ext cx="974351" cy="93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4_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10B6F4"/>
      </a:accent1>
      <a:accent2>
        <a:srgbClr val="3C78C3"/>
      </a:accent2>
      <a:accent3>
        <a:srgbClr val="9F52D0"/>
      </a:accent3>
      <a:accent4>
        <a:srgbClr val="D64198"/>
      </a:accent4>
      <a:accent5>
        <a:srgbClr val="DA2228"/>
      </a:accent5>
      <a:accent6>
        <a:srgbClr val="F18318"/>
      </a:accent6>
      <a:hlink>
        <a:srgbClr val="38DDEC"/>
      </a:hlink>
      <a:folHlink>
        <a:srgbClr val="A8D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